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theme/themeOverride12.xml" ContentType="application/vnd.openxmlformats-officedocument.themeOverride+xml"/>
  <Override PartName="/ppt/theme/themeOverride30.xml" ContentType="application/vnd.openxmlformats-officedocument.themeOverr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theme/themeOverride5.xml" ContentType="application/vnd.openxmlformats-officedocument.themeOverride+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heme/themeOverride39.xml" ContentType="application/vnd.openxmlformats-officedocument.themeOverride+xml"/>
  <Override PartName="/ppt/theme/themeOverride57.xml" ContentType="application/vnd.openxmlformats-officedocument.themeOverride+xml"/>
  <Override PartName="/docProps/custom.xml" ContentType="application/vnd.openxmlformats-officedocument.custom-properties+xml"/>
  <Override PartName="/ppt/theme/themeOverride17.xml" ContentType="application/vnd.openxmlformats-officedocument.themeOverride+xml"/>
  <Override PartName="/ppt/theme/themeOverride28.xml" ContentType="application/vnd.openxmlformats-officedocument.themeOverride+xml"/>
  <Override PartName="/ppt/theme/themeOverride46.xml" ContentType="application/vnd.openxmlformats-officedocument.themeOverride+xml"/>
  <Override PartName="/ppt/theme/themeOverride24.xml" ContentType="application/vnd.openxmlformats-officedocument.themeOverride+xml"/>
  <Override PartName="/ppt/theme/themeOverride35.xml" ContentType="application/vnd.openxmlformats-officedocument.themeOverride+xml"/>
  <Override PartName="/ppt/theme/themeOverride53.xml" ContentType="application/vnd.openxmlformats-officedocument.themeOverr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heme/themeOverride13.xml" ContentType="application/vnd.openxmlformats-officedocument.themeOverride+xml"/>
  <Override PartName="/ppt/theme/themeOverride42.xml" ContentType="application/vnd.openxmlformats-officedocument.themeOverride+xml"/>
  <Override PartName="/ppt/theme/themeOverride60.xml" ContentType="application/vnd.openxmlformats-officedocument.themeOverrid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Default Extension="png" ContentType="image/png"/>
  <Override PartName="/ppt/notesSlides/notesSlide3.xml" ContentType="application/vnd.openxmlformats-officedocument.presentationml.notesSlide+xml"/>
  <Override PartName="/ppt/theme/themeOverride20.xml" ContentType="application/vnd.openxmlformats-officedocument.themeOverride+xml"/>
  <Override PartName="/ppt/theme/themeOverride31.xml" ContentType="application/vnd.openxmlformats-officedocument.themeOverr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heme/themeOverride6.xml" ContentType="application/vnd.openxmlformats-officedocument.themeOverrid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theme/themeOverride2.xml" ContentType="application/vnd.openxmlformats-officedocument.themeOverr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theme/themeOverride29.xml" ContentType="application/vnd.openxmlformats-officedocument.themeOverride+xml"/>
  <Override PartName="/ppt/theme/themeOverride38.xml" ContentType="application/vnd.openxmlformats-officedocument.themeOverride+xml"/>
  <Override PartName="/ppt/theme/themeOverride47.xml" ContentType="application/vnd.openxmlformats-officedocument.themeOverride+xml"/>
  <Override PartName="/ppt/theme/themeOverride49.xml" ContentType="application/vnd.openxmlformats-officedocument.themeOverride+xml"/>
  <Override PartName="/ppt/theme/themeOverride58.xml" ContentType="application/vnd.openxmlformats-officedocument.themeOverride+xml"/>
  <Override PartName="/ppt/theme/themeOverride18.xml" ContentType="application/vnd.openxmlformats-officedocument.themeOverride+xml"/>
  <Override PartName="/ppt/theme/themeOverride27.xml" ContentType="application/vnd.openxmlformats-officedocument.themeOverride+xml"/>
  <Override PartName="/ppt/theme/themeOverride36.xml" ContentType="application/vnd.openxmlformats-officedocument.themeOverride+xml"/>
  <Override PartName="/ppt/theme/themeOverride45.xml" ContentType="application/vnd.openxmlformats-officedocument.themeOverride+xml"/>
  <Default Extension="tiff" ContentType="image/tiff"/>
  <Override PartName="/ppt/theme/themeOverride56.xml" ContentType="application/vnd.openxmlformats-officedocument.themeOverride+xml"/>
  <Override PartName="/ppt/theme/themeOverride16.xml" ContentType="application/vnd.openxmlformats-officedocument.themeOverride+xml"/>
  <Override PartName="/ppt/theme/themeOverride25.xml" ContentType="application/vnd.openxmlformats-officedocument.themeOverride+xml"/>
  <Override PartName="/ppt/theme/themeOverride34.xml" ContentType="application/vnd.openxmlformats-officedocument.themeOverride+xml"/>
  <Override PartName="/ppt/theme/themeOverride43.xml" ContentType="application/vnd.openxmlformats-officedocument.themeOverride+xml"/>
  <Override PartName="/ppt/theme/themeOverride54.xml" ContentType="application/vnd.openxmlformats-officedocument.themeOverr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theme/themeOverride9.xml" ContentType="application/vnd.openxmlformats-officedocument.themeOverride+xml"/>
  <Override PartName="/ppt/theme/themeOverride14.xml" ContentType="application/vnd.openxmlformats-officedocument.themeOverride+xml"/>
  <Override PartName="/ppt/theme/themeOverride23.xml" ContentType="application/vnd.openxmlformats-officedocument.themeOverride+xml"/>
  <Override PartName="/ppt/notesSlides/notesSlide4.xml" ContentType="application/vnd.openxmlformats-officedocument.presentationml.notesSlide+xml"/>
  <Override PartName="/ppt/theme/themeOverride32.xml" ContentType="application/vnd.openxmlformats-officedocument.themeOverride+xml"/>
  <Override PartName="/ppt/theme/themeOverride41.xml" ContentType="application/vnd.openxmlformats-officedocument.themeOverride+xml"/>
  <Override PartName="/ppt/theme/themeOverride52.xml" ContentType="application/vnd.openxmlformats-officedocument.themeOverride+xml"/>
  <Override PartName="/ppt/theme/themeOverride61.xml" ContentType="application/vnd.openxmlformats-officedocument.themeOverr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theme/themeOverride7.xml" ContentType="application/vnd.openxmlformats-officedocument.themeOverride+xml"/>
  <Override PartName="/ppt/theme/themeOverride21.xml" ContentType="application/vnd.openxmlformats-officedocument.themeOverride+xml"/>
  <Override PartName="/ppt/theme/themeOverride50.xml" ContentType="application/vnd.openxmlformats-officedocument.themeOverr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theme/themeOverride10.xml" ContentType="application/vnd.openxmlformats-officedocument.themeOverr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Override3.xml" ContentType="application/vnd.openxmlformats-officedocument.themeOverride+xml"/>
  <Override PartName="/ppt/tags/tag2.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theme/themeOverride59.xml" ContentType="application/vnd.openxmlformats-officedocument.themeOverride+xml"/>
  <Override PartName="/ppt/slides/slide12.xml" ContentType="application/vnd.openxmlformats-officedocument.presentationml.slide+xml"/>
  <Override PartName="/ppt/slides/slide30.xml" ContentType="application/vnd.openxmlformats-officedocument.presentationml.slide+xml"/>
  <Override PartName="/ppt/theme/themeOverride19.xml" ContentType="application/vnd.openxmlformats-officedocument.themeOverride+xml"/>
  <Override PartName="/ppt/theme/themeOverride48.xml" ContentType="application/vnd.openxmlformats-officedocument.themeOverride+xml"/>
  <Override PartName="/ppt/theme/themeOverride37.xml" ContentType="application/vnd.openxmlformats-officedocument.themeOverride+xml"/>
  <Override PartName="/ppt/theme/themeOverride55.xml" ContentType="application/vnd.openxmlformats-officedocument.themeOverride+xml"/>
  <Override PartName="/ppt/theme/themeOverride15.xml" ContentType="application/vnd.openxmlformats-officedocument.themeOverride+xml"/>
  <Override PartName="/ppt/theme/themeOverride26.xml" ContentType="application/vnd.openxmlformats-officedocument.themeOverride+xml"/>
  <Override PartName="/ppt/theme/themeOverride44.xml" ContentType="application/vnd.openxmlformats-officedocument.themeOverride+xml"/>
  <Override PartName="/ppt/slides/slide7.xml" ContentType="application/vnd.openxmlformats-officedocument.presentationml.slide+xml"/>
  <Override PartName="/ppt/slides/slide68.xml" ContentType="application/vnd.openxmlformats-officedocument.presentationml.slide+xml"/>
  <Override PartName="/ppt/theme/themeOverride22.xml" ContentType="application/vnd.openxmlformats-officedocument.themeOverride+xml"/>
  <Override PartName="/ppt/theme/themeOverride33.xml" ContentType="application/vnd.openxmlformats-officedocument.themeOverride+xml"/>
  <Override PartName="/ppt/theme/themeOverride51.xml" ContentType="application/vnd.openxmlformats-officedocument.themeOverr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theme/themeOverride8.xml" ContentType="application/vnd.openxmlformats-officedocument.themeOverride+xml"/>
  <Override PartName="/ppt/theme/themeOverride11.xml" ContentType="application/vnd.openxmlformats-officedocument.themeOverride+xml"/>
  <Override PartName="/ppt/theme/themeOverride40.xml" ContentType="application/vnd.openxmlformats-officedocument.themeOverr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theme/themeOverride4.xml" ContentType="application/vnd.openxmlformats-officedocument.themeOverride+xml"/>
  <Override PartName="/ppt/tags/tag3.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0"/>
  </p:notesMasterIdLst>
  <p:handoutMasterIdLst>
    <p:handoutMasterId r:id="rId71"/>
  </p:handoutMasterIdLst>
  <p:sldIdLst>
    <p:sldId id="322" r:id="rId2"/>
    <p:sldId id="448" r:id="rId3"/>
    <p:sldId id="450" r:id="rId4"/>
    <p:sldId id="517" r:id="rId5"/>
    <p:sldId id="481" r:id="rId6"/>
    <p:sldId id="840" r:id="rId7"/>
    <p:sldId id="707" r:id="rId8"/>
    <p:sldId id="708" r:id="rId9"/>
    <p:sldId id="709" r:id="rId10"/>
    <p:sldId id="710" r:id="rId11"/>
    <p:sldId id="711" r:id="rId12"/>
    <p:sldId id="712" r:id="rId13"/>
    <p:sldId id="713" r:id="rId14"/>
    <p:sldId id="714" r:id="rId15"/>
    <p:sldId id="715" r:id="rId16"/>
    <p:sldId id="716" r:id="rId17"/>
    <p:sldId id="717" r:id="rId18"/>
    <p:sldId id="718" r:id="rId19"/>
    <p:sldId id="719" r:id="rId20"/>
    <p:sldId id="720" r:id="rId21"/>
    <p:sldId id="721" r:id="rId22"/>
    <p:sldId id="722" r:id="rId23"/>
    <p:sldId id="841" r:id="rId24"/>
    <p:sldId id="723" r:id="rId25"/>
    <p:sldId id="724" r:id="rId26"/>
    <p:sldId id="644" r:id="rId27"/>
    <p:sldId id="734" r:id="rId28"/>
    <p:sldId id="512" r:id="rId29"/>
    <p:sldId id="735" r:id="rId30"/>
    <p:sldId id="736" r:id="rId31"/>
    <p:sldId id="737" r:id="rId32"/>
    <p:sldId id="738" r:id="rId33"/>
    <p:sldId id="842" r:id="rId34"/>
    <p:sldId id="739" r:id="rId35"/>
    <p:sldId id="740" r:id="rId36"/>
    <p:sldId id="741" r:id="rId37"/>
    <p:sldId id="742" r:id="rId38"/>
    <p:sldId id="743" r:id="rId39"/>
    <p:sldId id="744" r:id="rId40"/>
    <p:sldId id="745" r:id="rId41"/>
    <p:sldId id="807" r:id="rId42"/>
    <p:sldId id="808" r:id="rId43"/>
    <p:sldId id="809" r:id="rId44"/>
    <p:sldId id="815" r:id="rId45"/>
    <p:sldId id="810" r:id="rId46"/>
    <p:sldId id="811" r:id="rId47"/>
    <p:sldId id="812" r:id="rId48"/>
    <p:sldId id="813" r:id="rId49"/>
    <p:sldId id="814" r:id="rId50"/>
    <p:sldId id="816" r:id="rId51"/>
    <p:sldId id="817" r:id="rId52"/>
    <p:sldId id="818" r:id="rId53"/>
    <p:sldId id="819" r:id="rId54"/>
    <p:sldId id="820" r:id="rId55"/>
    <p:sldId id="821" r:id="rId56"/>
    <p:sldId id="822" r:id="rId57"/>
    <p:sldId id="826" r:id="rId58"/>
    <p:sldId id="827" r:id="rId59"/>
    <p:sldId id="828" r:id="rId60"/>
    <p:sldId id="839" r:id="rId61"/>
    <p:sldId id="829" r:id="rId62"/>
    <p:sldId id="830" r:id="rId63"/>
    <p:sldId id="639" r:id="rId64"/>
    <p:sldId id="640" r:id="rId65"/>
    <p:sldId id="834" r:id="rId66"/>
    <p:sldId id="835" r:id="rId67"/>
    <p:sldId id="836" r:id="rId68"/>
    <p:sldId id="449" r:id="rId69"/>
  </p:sldIdLst>
  <p:sldSz cx="9144000" cy="5143500" type="screen16x9"/>
  <p:notesSz cx="6858000" cy="9144000"/>
  <p:custDataLst>
    <p:tags r:id="rId7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04">
          <p15:clr>
            <a:srgbClr val="A4A3A4"/>
          </p15:clr>
        </p15:guide>
        <p15:guide id="2" pos="2880">
          <p15:clr>
            <a:srgbClr val="A4A3A4"/>
          </p15:clr>
        </p15:guide>
      </p15:sldGuideLst>
    </p:ext>
    <p:ext uri="{2D200454-40CA-4A62-9FC3-DE9A4176ACB9}">
      <p15:notesGuideLst xmlns:p15="http://schemas.microsoft.com/office/powerpoint/2012/main" xmlns="">
        <p15:guide id="1" orient="horz" pos="2852">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A7CDA4"/>
    <a:srgbClr val="F2E6B4"/>
    <a:srgbClr val="DBE8DE"/>
    <a:srgbClr val="CCD230"/>
    <a:srgbClr val="95A3C6"/>
    <a:srgbClr val="F4F4F4"/>
    <a:srgbClr val="A9A3BF"/>
    <a:srgbClr val="1EA6BB"/>
    <a:srgbClr val="B5655E"/>
    <a:srgbClr val="BFC4D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1935" autoAdjust="0"/>
    <p:restoredTop sz="83910" autoAdjust="0"/>
  </p:normalViewPr>
  <p:slideViewPr>
    <p:cSldViewPr>
      <p:cViewPr varScale="1">
        <p:scale>
          <a:sx n="84" d="100"/>
          <a:sy n="84" d="100"/>
        </p:scale>
        <p:origin x="-1116" y="-84"/>
      </p:cViewPr>
      <p:guideLst>
        <p:guide orient="horz" pos="1604"/>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notesViewPr>
    <p:cSldViewPr>
      <p:cViewPr varScale="1">
        <p:scale>
          <a:sx n="86" d="100"/>
          <a:sy n="86" d="100"/>
        </p:scale>
        <p:origin x="-3810" y="-90"/>
      </p:cViewPr>
      <p:guideLst>
        <p:guide orient="horz" pos="2852"/>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pPr/>
              <a:t>2021/5/23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pPr/>
              <a:t>‹#›</a:t>
            </a:fld>
            <a:endParaRPr lang="zh-CN" altLang="en-US"/>
          </a:p>
        </p:txBody>
      </p:sp>
    </p:spTree>
    <p:extLst>
      <p:ext uri="{BB962C8B-B14F-4D97-AF65-F5344CB8AC3E}">
        <p14:creationId xmlns:p14="http://schemas.microsoft.com/office/powerpoint/2010/main" xmlns=""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pPr/>
              <a:t>2021/5/23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pPr/>
              <a:t>‹#›</a:t>
            </a:fld>
            <a:endParaRPr lang="zh-CN" altLang="en-US"/>
          </a:p>
        </p:txBody>
      </p:sp>
    </p:spTree>
    <p:extLst>
      <p:ext uri="{BB962C8B-B14F-4D97-AF65-F5344CB8AC3E}">
        <p14:creationId xmlns:p14="http://schemas.microsoft.com/office/powerpoint/2010/main" xmlns="" val="2448044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1</a:t>
            </a:fld>
            <a:endParaRPr lang="zh-CN" altLang="en-US"/>
          </a:p>
        </p:txBody>
      </p:sp>
    </p:spTree>
    <p:extLst>
      <p:ext uri="{BB962C8B-B14F-4D97-AF65-F5344CB8AC3E}">
        <p14:creationId xmlns:p14="http://schemas.microsoft.com/office/powerpoint/2010/main" xmlns="" val="992855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CPE</a:t>
            </a:r>
            <a:r>
              <a:rPr lang="zh-CN" altLang="en-US" sz="1200" b="0" i="0" kern="1200" dirty="0" smtClean="0">
                <a:solidFill>
                  <a:schemeClr val="tx1"/>
                </a:solidFill>
                <a:latin typeface="+mn-lt"/>
                <a:ea typeface="+mn-ea"/>
                <a:cs typeface="+mn-cs"/>
              </a:rPr>
              <a:t>是</a:t>
            </a:r>
            <a:r>
              <a:rPr lang="en-US" altLang="zh-CN" sz="1200" b="0" i="0" kern="1200" dirty="0" smtClean="0">
                <a:solidFill>
                  <a:schemeClr val="tx1"/>
                </a:solidFill>
                <a:latin typeface="+mn-lt"/>
                <a:ea typeface="+mn-ea"/>
                <a:cs typeface="+mn-cs"/>
              </a:rPr>
              <a:t>(</a:t>
            </a:r>
            <a:r>
              <a:rPr lang="en-US" sz="1200" b="0" i="0" kern="1200" dirty="0" smtClean="0">
                <a:solidFill>
                  <a:schemeClr val="tx1"/>
                </a:solidFill>
                <a:latin typeface="+mn-lt"/>
                <a:ea typeface="+mn-ea"/>
                <a:cs typeface="+mn-cs"/>
              </a:rPr>
              <a:t>Common Platform Enumeration</a:t>
            </a:r>
            <a:r>
              <a:rPr lang="zh-CN" altLang="en-US" sz="1200" b="0" i="0" kern="1200" dirty="0" smtClean="0">
                <a:solidFill>
                  <a:schemeClr val="tx1"/>
                </a:solidFill>
                <a:latin typeface="+mn-lt"/>
                <a:ea typeface="+mn-ea"/>
                <a:cs typeface="+mn-cs"/>
              </a:rPr>
              <a:t>的缩写</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以标准化方式为软件应用程序、操作系统及硬件命名的方法。</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If both IPv4 and IPv6 configuration is enabled, failing IPv4 configuration of activated device means that activation is considered as failing overall (which corresponds to Require IPv4 addressing for this connection to complete checked in nm-c-e or </a:t>
            </a:r>
            <a:r>
              <a:rPr lang="en-US" dirty="0" smtClean="0"/>
              <a:t>IPV4_FAILURE_FATAL=yes</a:t>
            </a:r>
            <a:r>
              <a:rPr lang="en-US" sz="1200" b="0" i="0" kern="1200" dirty="0" smtClean="0">
                <a:solidFill>
                  <a:schemeClr val="tx1"/>
                </a:solidFill>
                <a:latin typeface="+mn-lt"/>
                <a:ea typeface="+mn-ea"/>
                <a:cs typeface="+mn-cs"/>
              </a:rPr>
              <a:t> in </a:t>
            </a:r>
            <a:r>
              <a:rPr lang="en-US" sz="1200" b="0" i="0" kern="1200" dirty="0" err="1" smtClean="0">
                <a:solidFill>
                  <a:schemeClr val="tx1"/>
                </a:solidFill>
                <a:latin typeface="+mn-lt"/>
                <a:ea typeface="+mn-ea"/>
                <a:cs typeface="+mn-cs"/>
              </a:rPr>
              <a:t>ifcfg</a:t>
            </a:r>
            <a:r>
              <a:rPr lang="en-US" sz="1200" b="0" i="0" kern="1200" dirty="0" smtClean="0">
                <a:solidFill>
                  <a:schemeClr val="tx1"/>
                </a:solidFill>
                <a:latin typeface="+mn-lt"/>
                <a:ea typeface="+mn-ea"/>
                <a:cs typeface="+mn-cs"/>
              </a:rPr>
              <a:t> file). </a:t>
            </a:r>
          </a:p>
          <a:p>
            <a:endParaRPr lang="en-US" altLang="zh-CN"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Putting it another way it's saying that if a connection is setup for both IPv4 and IPv6, with this option set to </a:t>
            </a:r>
            <a:r>
              <a:rPr lang="en-US" dirty="0" smtClean="0"/>
              <a:t>yes</a:t>
            </a:r>
            <a:r>
              <a:rPr lang="en-US" sz="1200" b="0" i="0" kern="1200" dirty="0" smtClean="0">
                <a:solidFill>
                  <a:schemeClr val="tx1"/>
                </a:solidFill>
                <a:latin typeface="+mn-lt"/>
                <a:ea typeface="+mn-ea"/>
                <a:cs typeface="+mn-cs"/>
              </a:rPr>
              <a:t>, the setup of the said connection will be reported as failed, even if IPv6 is setup, and IPv4 is not.</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err="1" smtClean="0">
                <a:solidFill>
                  <a:schemeClr val="tx1"/>
                </a:solidFill>
                <a:latin typeface="+mn-lt"/>
                <a:ea typeface="+mn-ea"/>
                <a:cs typeface="+mn-cs"/>
              </a:rPr>
              <a:t>xinetd</a:t>
            </a:r>
            <a:r>
              <a:rPr lang="zh-CN" altLang="en-US" sz="1200" b="0" i="0" kern="1200" dirty="0" smtClean="0">
                <a:solidFill>
                  <a:schemeClr val="tx1"/>
                </a:solidFill>
                <a:latin typeface="+mn-lt"/>
                <a:ea typeface="+mn-ea"/>
                <a:cs typeface="+mn-cs"/>
              </a:rPr>
              <a:t>已经取代了</a:t>
            </a:r>
            <a:r>
              <a:rPr lang="en-US" sz="1200" b="0" i="0" kern="1200" dirty="0" err="1" smtClean="0">
                <a:solidFill>
                  <a:schemeClr val="tx1"/>
                </a:solidFill>
                <a:latin typeface="+mn-lt"/>
                <a:ea typeface="+mn-ea"/>
                <a:cs typeface="+mn-cs"/>
              </a:rPr>
              <a:t>inetd</a:t>
            </a:r>
            <a:r>
              <a:rPr lang="en-US"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并且提供了访问控制、加强的日志和资源管理功能，已经成了</a:t>
            </a:r>
            <a:r>
              <a:rPr lang="en-US" sz="1200" b="0" i="0" kern="1200" dirty="0" smtClean="0">
                <a:solidFill>
                  <a:schemeClr val="tx1"/>
                </a:solidFill>
                <a:latin typeface="+mn-lt"/>
                <a:ea typeface="+mn-ea"/>
                <a:cs typeface="+mn-cs"/>
              </a:rPr>
              <a:t>Red Hat 7 </a:t>
            </a:r>
            <a:r>
              <a:rPr lang="zh-CN" altLang="en-US" sz="1200" b="0" i="0" kern="1200" dirty="0" smtClean="0">
                <a:solidFill>
                  <a:schemeClr val="tx1"/>
                </a:solidFill>
                <a:latin typeface="+mn-lt"/>
                <a:ea typeface="+mn-ea"/>
                <a:cs typeface="+mn-cs"/>
              </a:rPr>
              <a:t>和 </a:t>
            </a:r>
            <a:r>
              <a:rPr lang="en-US" sz="1200" b="0" i="0" kern="1200" dirty="0" smtClean="0">
                <a:solidFill>
                  <a:schemeClr val="tx1"/>
                </a:solidFill>
                <a:latin typeface="+mn-lt"/>
                <a:ea typeface="+mn-ea"/>
                <a:cs typeface="+mn-cs"/>
              </a:rPr>
              <a:t>Mandrake 7.2</a:t>
            </a:r>
            <a:r>
              <a:rPr lang="zh-CN" altLang="en-US" sz="1200" b="0" i="0" kern="1200" dirty="0" smtClean="0">
                <a:solidFill>
                  <a:schemeClr val="tx1"/>
                </a:solidFill>
                <a:latin typeface="+mn-lt"/>
                <a:ea typeface="+mn-ea"/>
                <a:cs typeface="+mn-cs"/>
              </a:rPr>
              <a:t>的</a:t>
            </a:r>
            <a:r>
              <a:rPr lang="en-US" sz="1200" b="0" i="0" kern="1200" dirty="0" smtClean="0">
                <a:solidFill>
                  <a:schemeClr val="tx1"/>
                </a:solidFill>
                <a:latin typeface="+mn-lt"/>
                <a:ea typeface="+mn-ea"/>
                <a:cs typeface="+mn-cs"/>
              </a:rPr>
              <a:t>Internet</a:t>
            </a:r>
            <a:r>
              <a:rPr lang="zh-CN" altLang="en-US" sz="1200" b="0" i="0" kern="1200" dirty="0" smtClean="0">
                <a:solidFill>
                  <a:schemeClr val="tx1"/>
                </a:solidFill>
                <a:latin typeface="+mn-lt"/>
                <a:ea typeface="+mn-ea"/>
                <a:cs typeface="+mn-cs"/>
              </a:rPr>
              <a:t>标准超级守护进程。</a:t>
            </a:r>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31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2021/5/23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2021/5/23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2021/5/23</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
        <p:nvSpPr>
          <p:cNvPr id="7" name="矩形 6"/>
          <p:cNvSpPr/>
          <p:nvPr userDrawn="1"/>
        </p:nvSpPr>
        <p:spPr>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1.xml"/><Relationship Id="rId1" Type="http://schemas.openxmlformats.org/officeDocument/2006/relationships/themeOverride" Target="../theme/themeOverride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hemeOverride" Target="../theme/themeOverr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hemeOverride" Target="../theme/themeOverr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hemeOverride" Target="../theme/themeOverride1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hemeOverride" Target="../theme/themeOverr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hemeOverride" Target="../theme/themeOverr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hemeOverride" Target="../theme/themeOverride15.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hemeOverride" Target="../theme/themeOverr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hemeOverride" Target="../theme/themeOverride1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hemeOverride" Target="../theme/themeOverride19.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themeOverride" Target="../theme/themeOverride20.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xml"/><Relationship Id="rId1" Type="http://schemas.openxmlformats.org/officeDocument/2006/relationships/themeOverride" Target="../theme/themeOverr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themeOverride" Target="../theme/themeOverr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hemeOverride" Target="../theme/themeOverride2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26.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hemeOverride" Target="../theme/themeOverride28.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themeOverride" Target="../theme/themeOverride29.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xml"/><Relationship Id="rId1" Type="http://schemas.openxmlformats.org/officeDocument/2006/relationships/themeOverride" Target="../theme/themeOverride30.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themeOverride" Target="../theme/themeOverride31.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xml"/><Relationship Id="rId1" Type="http://schemas.openxmlformats.org/officeDocument/2006/relationships/themeOverride" Target="../theme/themeOverr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4.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hemeOverride" Target="../theme/themeOverride35.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6.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7.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8.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9.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xml"/><Relationship Id="rId1" Type="http://schemas.openxmlformats.org/officeDocument/2006/relationships/themeOverride" Target="../theme/themeOverride40.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hemeOverride" Target="../theme/themeOverride41.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xml"/><Relationship Id="rId1" Type="http://schemas.openxmlformats.org/officeDocument/2006/relationships/themeOverride" Target="../theme/themeOverride42.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1.xml"/><Relationship Id="rId1" Type="http://schemas.openxmlformats.org/officeDocument/2006/relationships/themeOverride" Target="../theme/themeOverride4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1.xml"/><Relationship Id="rId1" Type="http://schemas.openxmlformats.org/officeDocument/2006/relationships/themeOverride" Target="../theme/themeOverride44.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xml"/><Relationship Id="rId1" Type="http://schemas.openxmlformats.org/officeDocument/2006/relationships/themeOverride" Target="../theme/themeOverride45.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6.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1.xml"/><Relationship Id="rId1" Type="http://schemas.openxmlformats.org/officeDocument/2006/relationships/themeOverride" Target="../theme/themeOverride47.xml"/><Relationship Id="rId4" Type="http://schemas.openxmlformats.org/officeDocument/2006/relationships/image" Target="../media/image44.tiff"/></Relationships>
</file>

<file path=ppt/slides/_rels/slide5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slideLayout" Target="../slideLayouts/slideLayout1.xml"/><Relationship Id="rId1" Type="http://schemas.openxmlformats.org/officeDocument/2006/relationships/themeOverride" Target="../theme/themeOverride48.xml"/><Relationship Id="rId4" Type="http://schemas.openxmlformats.org/officeDocument/2006/relationships/image" Target="../media/image46.tiff"/></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9.xml"/></Relationships>
</file>

<file path=ppt/slides/_rels/slide56.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hemeOverride" Target="../theme/themeOverride50.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1.xml"/><Relationship Id="rId1" Type="http://schemas.openxmlformats.org/officeDocument/2006/relationships/themeOverride" Target="../theme/themeOverride51.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1.xml"/><Relationship Id="rId1" Type="http://schemas.openxmlformats.org/officeDocument/2006/relationships/themeOverride" Target="../theme/themeOverride5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1.xml"/><Relationship Id="rId1" Type="http://schemas.openxmlformats.org/officeDocument/2006/relationships/themeOverride" Target="../theme/themeOverr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4.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1.xml"/><Relationship Id="rId1" Type="http://schemas.openxmlformats.org/officeDocument/2006/relationships/themeOverride" Target="../theme/themeOverride55.xml"/><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6.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7.xml"/></Relationships>
</file>

<file path=ppt/slides/_rels/slide6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1.xml"/><Relationship Id="rId1" Type="http://schemas.openxmlformats.org/officeDocument/2006/relationships/themeOverride" Target="../theme/themeOverride58.xml"/></Relationships>
</file>

<file path=ppt/slides/_rels/slide6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1.xml"/><Relationship Id="rId1" Type="http://schemas.openxmlformats.org/officeDocument/2006/relationships/themeOverride" Target="../theme/themeOverride59.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60.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61.xml"/></Relationships>
</file>

<file path=ppt/slides/_rels/slide6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26" Type="http://schemas.openxmlformats.org/officeDocument/2006/relationships/image" Target="../media/image81.png"/><Relationship Id="rId3" Type="http://schemas.openxmlformats.org/officeDocument/2006/relationships/image" Target="../media/image58.png"/><Relationship Id="rId21" Type="http://schemas.openxmlformats.org/officeDocument/2006/relationships/image" Target="../media/image76.png"/><Relationship Id="rId34" Type="http://schemas.openxmlformats.org/officeDocument/2006/relationships/image" Target="../media/image89.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5" Type="http://schemas.openxmlformats.org/officeDocument/2006/relationships/image" Target="../media/image80.png"/><Relationship Id="rId33" Type="http://schemas.openxmlformats.org/officeDocument/2006/relationships/image" Target="../media/image88.png"/><Relationship Id="rId2" Type="http://schemas.openxmlformats.org/officeDocument/2006/relationships/image" Target="../media/image57.png"/><Relationship Id="rId16" Type="http://schemas.openxmlformats.org/officeDocument/2006/relationships/image" Target="../media/image71.png"/><Relationship Id="rId20" Type="http://schemas.openxmlformats.org/officeDocument/2006/relationships/image" Target="../media/image75.png"/><Relationship Id="rId29" Type="http://schemas.openxmlformats.org/officeDocument/2006/relationships/image" Target="../media/image84.png"/><Relationship Id="rId1" Type="http://schemas.openxmlformats.org/officeDocument/2006/relationships/slideLayout" Target="../slideLayouts/slideLayout1.xml"/><Relationship Id="rId6" Type="http://schemas.openxmlformats.org/officeDocument/2006/relationships/image" Target="../media/image61.png"/><Relationship Id="rId11" Type="http://schemas.openxmlformats.org/officeDocument/2006/relationships/image" Target="../media/image66.png"/><Relationship Id="rId24" Type="http://schemas.openxmlformats.org/officeDocument/2006/relationships/image" Target="../media/image79.png"/><Relationship Id="rId32" Type="http://schemas.openxmlformats.org/officeDocument/2006/relationships/image" Target="../media/image87.png"/><Relationship Id="rId5" Type="http://schemas.openxmlformats.org/officeDocument/2006/relationships/image" Target="../media/image60.png"/><Relationship Id="rId15" Type="http://schemas.openxmlformats.org/officeDocument/2006/relationships/image" Target="../media/image70.png"/><Relationship Id="rId23" Type="http://schemas.openxmlformats.org/officeDocument/2006/relationships/image" Target="../media/image78.png"/><Relationship Id="rId28" Type="http://schemas.openxmlformats.org/officeDocument/2006/relationships/image" Target="../media/image83.png"/><Relationship Id="rId10" Type="http://schemas.openxmlformats.org/officeDocument/2006/relationships/image" Target="../media/image65.png"/><Relationship Id="rId19" Type="http://schemas.openxmlformats.org/officeDocument/2006/relationships/image" Target="../media/image74.png"/><Relationship Id="rId31" Type="http://schemas.openxmlformats.org/officeDocument/2006/relationships/image" Target="../media/image86.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7.png"/><Relationship Id="rId27" Type="http://schemas.openxmlformats.org/officeDocument/2006/relationships/image" Target="../media/image82.png"/><Relationship Id="rId30" Type="http://schemas.openxmlformats.org/officeDocument/2006/relationships/image" Target="../media/image85.png"/><Relationship Id="rId35" Type="http://schemas.openxmlformats.org/officeDocument/2006/relationships/image" Target="../media/image9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3.xml"/><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hemeOverride" Target="../theme/themeOverride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48"/>
          <p:cNvSpPr txBox="1"/>
          <p:nvPr/>
        </p:nvSpPr>
        <p:spPr>
          <a:xfrm>
            <a:off x="3986120" y="560"/>
            <a:ext cx="3909695" cy="553720"/>
          </a:xfrm>
          <a:prstGeom prst="rect">
            <a:avLst/>
          </a:prstGeom>
          <a:noFill/>
        </p:spPr>
        <p:txBody>
          <a:bodyPr wrap="square" lIns="0" tIns="0" rIns="0" bIns="0" rtlCol="0">
            <a:spAutoFit/>
          </a:bodyPr>
          <a:lstStyle/>
          <a:p>
            <a:r>
              <a:rPr lang="en-GB" altLang="zh-CN" sz="3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 </a:t>
            </a:r>
            <a:r>
              <a:rPr lang="zh-CN" altLang="en-GB"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网络文件共享服务</a:t>
            </a:r>
            <a:endParaRPr lang="zh-CN" altLang="en-GB" sz="3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6" name="TextBox 48"/>
          <p:cNvSpPr txBox="1"/>
          <p:nvPr/>
        </p:nvSpPr>
        <p:spPr>
          <a:xfrm>
            <a:off x="2772000" y="123750"/>
            <a:ext cx="1214120" cy="430887"/>
          </a:xfrm>
          <a:prstGeom prst="rect">
            <a:avLst/>
          </a:prstGeom>
          <a:noFill/>
        </p:spPr>
        <p:txBody>
          <a:bodyPr wrap="square" lIns="0" tIns="0" rIns="0" bIns="0" rtlCol="0">
            <a:spAutoFit/>
          </a:bodyPr>
          <a:lstStyle/>
          <a:p>
            <a:r>
              <a:rPr lang="zh-CN" altLang="en-GB" sz="2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第</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章</a:t>
            </a:r>
          </a:p>
        </p:txBody>
      </p:sp>
      <p:pic>
        <p:nvPicPr>
          <p:cNvPr id="11" name="图片 10"/>
          <p:cNvPicPr>
            <a:picLocks noChangeAspect="1"/>
          </p:cNvPicPr>
          <p:nvPr/>
        </p:nvPicPr>
        <p:blipFill rotWithShape="1">
          <a:blip r:embed="rId4" cstate="print">
            <a:extLst>
              <a:ext uri="{28A0092B-C50C-407E-A947-70E740481C1C}">
                <a14:useLocalDpi xmlns:a14="http://schemas.microsoft.com/office/drawing/2010/main" xmlns="" val="0"/>
              </a:ext>
            </a:extLst>
          </a:blip>
          <a:srcRect b="10800"/>
          <a:stretch>
            <a:fillRect/>
          </a:stretch>
        </p:blipFill>
        <p:spPr>
          <a:xfrm>
            <a:off x="2786050" y="714362"/>
            <a:ext cx="3767968" cy="4243314"/>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iterate type="lt">
                                    <p:tmPct val="30000"/>
                                  </p:iterate>
                                  <p:childTnLst>
                                    <p:set>
                                      <p:cBhvr>
                                        <p:cTn id="12" dur="1" fill="hold">
                                          <p:stCondLst>
                                            <p:cond delay="0"/>
                                          </p:stCondLst>
                                        </p:cTn>
                                        <p:tgtEl>
                                          <p:spTgt spid="6"/>
                                        </p:tgtEl>
                                        <p:attrNameLst>
                                          <p:attrName>style.visibility</p:attrName>
                                        </p:attrNameLst>
                                      </p:cBhvr>
                                      <p:to>
                                        <p:strVal val="visible"/>
                                      </p:to>
                                    </p:set>
                                    <p:animEffect transition="in" filter="wipe(left)">
                                      <p:cBhvr>
                                        <p:cTn id="13" dur="200"/>
                                        <p:tgtEl>
                                          <p:spTgt spid="6"/>
                                        </p:tgtEl>
                                      </p:cBhvr>
                                    </p:animEffect>
                                  </p:childTnLst>
                                </p:cTn>
                              </p:par>
                            </p:childTnLst>
                          </p:cTn>
                        </p:par>
                        <p:par>
                          <p:cTn id="14" fill="hold">
                            <p:stCondLst>
                              <p:cond delay="379"/>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42910" y="1142990"/>
            <a:ext cx="8143932" cy="1477328"/>
          </a:xfrm>
          <a:prstGeom prst="rect">
            <a:avLst/>
          </a:prstGeom>
          <a:noFill/>
          <a:ln w="31750" cmpd="thickThin">
            <a:solidFill>
              <a:srgbClr val="92D050"/>
            </a:solidFill>
            <a:prstDash val="sysDash"/>
          </a:ln>
        </p:spPr>
        <p:txBody>
          <a:bodyPr wrap="square" rtlCol="0" anchor="t">
            <a:spAutoFit/>
          </a:bodyPr>
          <a:lstStyle/>
          <a:p>
            <a:pPr>
              <a:lnSpc>
                <a:spcPct val="150000"/>
              </a:lnSpc>
            </a:pPr>
            <a:r>
              <a:rPr lang="en-US" altLang="zh-CN" sz="2000" dirty="0" smtClean="0">
                <a:latin typeface="微软雅黑" panose="020B0503020204020204" pitchFamily="34" charset="-122"/>
                <a:ea typeface="微软雅黑" panose="020B0503020204020204" pitchFamily="34" charset="-122"/>
              </a:rPr>
              <a:t>(</a:t>
            </a:r>
            <a:r>
              <a:rPr sz="2000" dirty="0" smtClean="0">
                <a:latin typeface="微软雅黑" panose="020B0503020204020204" pitchFamily="34" charset="-122"/>
                <a:ea typeface="微软雅黑" panose="020B0503020204020204" pitchFamily="34" charset="-122"/>
              </a:rPr>
              <a:t>2</a:t>
            </a:r>
            <a:r>
              <a:rPr lang="en-US" altLang="zh-CN" sz="2000" dirty="0" smtClean="0">
                <a:latin typeface="微软雅黑" panose="020B0503020204020204" pitchFamily="34" charset="-122"/>
                <a:ea typeface="微软雅黑" panose="020B0503020204020204" pitchFamily="34" charset="-122"/>
              </a:rPr>
              <a:t>)</a:t>
            </a:r>
            <a:r>
              <a:rPr sz="2000" dirty="0" smtClean="0">
                <a:latin typeface="微软雅黑" panose="020B0503020204020204" pitchFamily="34" charset="-122"/>
                <a:ea typeface="微软雅黑" panose="020B0503020204020204" pitchFamily="34" charset="-122"/>
              </a:rPr>
              <a:t>通过查看</a:t>
            </a:r>
            <a:r>
              <a:rPr sz="2000" dirty="0">
                <a:latin typeface="微软雅黑" panose="020B0503020204020204" pitchFamily="34" charset="-122"/>
                <a:ea typeface="微软雅黑" panose="020B0503020204020204" pitchFamily="34" charset="-122"/>
              </a:rPr>
              <a:t>hostnamectl命令的使用方法，可以执行时加上</a:t>
            </a:r>
          </a:p>
          <a:p>
            <a:pPr>
              <a:lnSpc>
                <a:spcPct val="150000"/>
              </a:lnSpc>
            </a:pPr>
            <a:r>
              <a:rPr sz="2000" dirty="0">
                <a:latin typeface="微软雅黑" panose="020B0503020204020204" pitchFamily="34" charset="-122"/>
                <a:ea typeface="微软雅黑" panose="020B0503020204020204" pitchFamily="34" charset="-122"/>
              </a:rPr>
              <a:t>set</a:t>
            </a:r>
            <a:r>
              <a:rPr lang="en-US"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hostname命令进行主机名称的修改，不加任何选项时默认为</a:t>
            </a:r>
            <a:r>
              <a:rPr lang="en-US" sz="2000" dirty="0">
                <a:latin typeface="微软雅黑" panose="020B0503020204020204" pitchFamily="34" charset="-122"/>
                <a:ea typeface="微软雅黑" panose="020B0503020204020204" pitchFamily="34" charset="-122"/>
              </a:rPr>
              <a:t>--</a:t>
            </a:r>
            <a:r>
              <a:rPr sz="2000" dirty="0">
                <a:latin typeface="微软雅黑" panose="020B0503020204020204" pitchFamily="34" charset="-122"/>
                <a:ea typeface="微软雅黑" panose="020B0503020204020204" pitchFamily="34" charset="-122"/>
              </a:rPr>
              <a:t>static。</a:t>
            </a:r>
          </a:p>
        </p:txBody>
      </p:sp>
      <p:sp>
        <p:nvSpPr>
          <p:cNvPr id="2" name="矩形 1"/>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658495" y="55245"/>
            <a:ext cx="3184525" cy="521970"/>
          </a:xfrm>
          <a:prstGeom prst="rect">
            <a:avLst/>
          </a:prstGeom>
        </p:spPr>
        <p:txBody>
          <a:bodyPr wrap="square">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10.1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网络基础知识</a:t>
            </a:r>
          </a:p>
        </p:txBody>
      </p:sp>
      <p:cxnSp>
        <p:nvCxnSpPr>
          <p:cNvPr id="8" name="直接连接符 7"/>
          <p:cNvCxnSpPr/>
          <p:nvPr/>
        </p:nvCxnSpPr>
        <p:spPr>
          <a:xfrm>
            <a:off x="338455" y="523875"/>
            <a:ext cx="3468370" cy="0"/>
          </a:xfrm>
          <a:prstGeom prst="line">
            <a:avLst/>
          </a:prstGeom>
        </p:spPr>
        <p:style>
          <a:lnRef idx="2">
            <a:schemeClr val="accent5"/>
          </a:lnRef>
          <a:fillRef idx="0">
            <a:schemeClr val="accent5"/>
          </a:fillRef>
          <a:effectRef idx="1">
            <a:schemeClr val="accent5"/>
          </a:effectRef>
          <a:fontRef idx="minor">
            <a:schemeClr val="tx1"/>
          </a:fontRef>
        </p:style>
      </p:cxnSp>
      <p:pic>
        <p:nvPicPr>
          <p:cNvPr id="3" name="图片 2"/>
          <p:cNvPicPr>
            <a:picLocks noChangeAspect="1"/>
          </p:cNvPicPr>
          <p:nvPr/>
        </p:nvPicPr>
        <p:blipFill>
          <a:blip r:embed="rId3"/>
          <a:stretch>
            <a:fillRect/>
          </a:stretch>
        </p:blipFill>
        <p:spPr>
          <a:xfrm>
            <a:off x="1214414" y="2571750"/>
            <a:ext cx="7751556" cy="2143140"/>
          </a:xfrm>
          <a:prstGeom prst="rect">
            <a:avLst/>
          </a:prstGeom>
        </p:spPr>
      </p:pic>
      <p:sp>
        <p:nvSpPr>
          <p:cNvPr id="7" name="矩形 6"/>
          <p:cNvSpPr/>
          <p:nvPr/>
        </p:nvSpPr>
        <p:spPr>
          <a:xfrm>
            <a:off x="669290" y="631825"/>
            <a:ext cx="4191000" cy="460375"/>
          </a:xfrm>
          <a:prstGeom prst="rect">
            <a:avLst/>
          </a:prstGeom>
          <a:ln w="28575" cmpd="dbl">
            <a:solidFill>
              <a:schemeClr val="accent1">
                <a:shade val="50000"/>
              </a:schemeClr>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10.1.1 实例一：修改主机名称</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优品PPT49"/>
          <p:cNvPicPr>
            <a:picLocks noChangeAspect="1"/>
          </p:cNvPicPr>
          <p:nvPr/>
        </p:nvPicPr>
        <p:blipFill>
          <a:blip r:embed="rId3" cstate="print">
            <a:clrChange>
              <a:clrFrom>
                <a:srgbClr val="FFFFFF">
                  <a:alpha val="100000"/>
                </a:srgbClr>
              </a:clrFrom>
              <a:clrTo>
                <a:srgbClr val="FFFFFF">
                  <a:alpha val="100000"/>
                  <a:alpha val="0"/>
                </a:srgbClr>
              </a:clrTo>
            </a:clrChange>
          </a:blip>
          <a:stretch>
            <a:fillRect/>
          </a:stretch>
        </p:blipFill>
        <p:spPr>
          <a:xfrm>
            <a:off x="483235" y="1246505"/>
            <a:ext cx="1435735" cy="1793240"/>
          </a:xfrm>
          <a:prstGeom prst="rect">
            <a:avLst/>
          </a:prstGeom>
        </p:spPr>
      </p:pic>
      <p:sp>
        <p:nvSpPr>
          <p:cNvPr id="6" name="文本框 5"/>
          <p:cNvSpPr txBox="1"/>
          <p:nvPr/>
        </p:nvSpPr>
        <p:spPr>
          <a:xfrm>
            <a:off x="571472" y="2857502"/>
            <a:ext cx="2898775" cy="1337945"/>
          </a:xfrm>
          <a:prstGeom prst="rect">
            <a:avLst/>
          </a:prstGeom>
          <a:noFill/>
        </p:spPr>
        <p:txBody>
          <a:bodyPr wrap="square" rtlCol="0" anchor="t">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dirty="0">
                <a:latin typeface="微软雅黑" panose="020B0503020204020204" pitchFamily="34" charset="-122"/>
                <a:ea typeface="微软雅黑" panose="020B0503020204020204" pitchFamily="34" charset="-122"/>
              </a:rPr>
              <a:t>可以看到，执行命令修改静态主机名称时，瞬时主机名也随之被修改。</a:t>
            </a:r>
          </a:p>
        </p:txBody>
      </p:sp>
      <p:sp>
        <p:nvSpPr>
          <p:cNvPr id="2" name="矩形 1"/>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658495" y="55245"/>
            <a:ext cx="3184525" cy="521970"/>
          </a:xfrm>
          <a:prstGeom prst="rect">
            <a:avLst/>
          </a:prstGeom>
        </p:spPr>
        <p:txBody>
          <a:bodyPr wrap="square">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10.1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网络基础知识</a:t>
            </a:r>
          </a:p>
        </p:txBody>
      </p:sp>
      <p:cxnSp>
        <p:nvCxnSpPr>
          <p:cNvPr id="8" name="直接连接符 7"/>
          <p:cNvCxnSpPr/>
          <p:nvPr/>
        </p:nvCxnSpPr>
        <p:spPr>
          <a:xfrm>
            <a:off x="338455" y="523875"/>
            <a:ext cx="3468370" cy="0"/>
          </a:xfrm>
          <a:prstGeom prst="line">
            <a:avLst/>
          </a:prstGeom>
        </p:spPr>
        <p:style>
          <a:lnRef idx="2">
            <a:schemeClr val="accent5"/>
          </a:lnRef>
          <a:fillRef idx="0">
            <a:schemeClr val="accent5"/>
          </a:fillRef>
          <a:effectRef idx="1">
            <a:schemeClr val="accent5"/>
          </a:effectRef>
          <a:fontRef idx="minor">
            <a:schemeClr val="tx1"/>
          </a:fontRef>
        </p:style>
      </p:cxnSp>
      <p:grpSp>
        <p:nvGrpSpPr>
          <p:cNvPr id="9" name="组合 8"/>
          <p:cNvGrpSpPr/>
          <p:nvPr/>
        </p:nvGrpSpPr>
        <p:grpSpPr>
          <a:xfrm>
            <a:off x="4000496" y="571486"/>
            <a:ext cx="4786346" cy="4214842"/>
            <a:chOff x="3105" y="2819"/>
            <a:chExt cx="8190" cy="7254"/>
          </a:xfrm>
        </p:grpSpPr>
        <p:pic>
          <p:nvPicPr>
            <p:cNvPr id="3" name="图片 2"/>
            <p:cNvPicPr>
              <a:picLocks noChangeAspect="1"/>
            </p:cNvPicPr>
            <p:nvPr/>
          </p:nvPicPr>
          <p:blipFill>
            <a:blip r:embed="rId4"/>
            <a:srcRect t="61295"/>
            <a:stretch>
              <a:fillRect/>
            </a:stretch>
          </p:blipFill>
          <p:spPr>
            <a:xfrm>
              <a:off x="3105" y="5411"/>
              <a:ext cx="8190" cy="4662"/>
            </a:xfrm>
            <a:prstGeom prst="rect">
              <a:avLst/>
            </a:prstGeom>
          </p:spPr>
        </p:pic>
        <p:pic>
          <p:nvPicPr>
            <p:cNvPr id="7" name="图片 6"/>
            <p:cNvPicPr>
              <a:picLocks noChangeAspect="1"/>
            </p:cNvPicPr>
            <p:nvPr/>
          </p:nvPicPr>
          <p:blipFill>
            <a:blip r:embed="rId4"/>
            <a:srcRect b="78481"/>
            <a:stretch>
              <a:fillRect/>
            </a:stretch>
          </p:blipFill>
          <p:spPr>
            <a:xfrm>
              <a:off x="3105" y="2819"/>
              <a:ext cx="8190" cy="2592"/>
            </a:xfrm>
            <a:prstGeom prst="rect">
              <a:avLst/>
            </a:prstGeom>
          </p:spPr>
        </p:pic>
      </p:grpSp>
      <p:sp>
        <p:nvSpPr>
          <p:cNvPr id="10" name="矩形 9"/>
          <p:cNvSpPr/>
          <p:nvPr/>
        </p:nvSpPr>
        <p:spPr>
          <a:xfrm>
            <a:off x="428596" y="642924"/>
            <a:ext cx="2428860" cy="830997"/>
          </a:xfrm>
          <a:prstGeom prst="rect">
            <a:avLst/>
          </a:prstGeom>
          <a:ln w="28575" cmpd="dbl">
            <a:solidFill>
              <a:schemeClr val="accent1">
                <a:shade val="50000"/>
              </a:schemeClr>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10.1.1 实例一：修改主机名称</a:t>
            </a:r>
          </a:p>
        </p:txBody>
      </p:sp>
      <p:sp>
        <p:nvSpPr>
          <p:cNvPr id="12" name="五边形 11"/>
          <p:cNvSpPr/>
          <p:nvPr/>
        </p:nvSpPr>
        <p:spPr>
          <a:xfrm>
            <a:off x="642910" y="2928940"/>
            <a:ext cx="3002915" cy="1367790"/>
          </a:xfrm>
          <a:prstGeom prst="homePlate">
            <a:avLst>
              <a:gd name="adj" fmla="val 30037"/>
            </a:avLst>
          </a:prstGeom>
          <a:noFill/>
          <a:ln>
            <a:solidFill>
              <a:srgbClr val="00B0F0"/>
            </a:solidFill>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69290" y="1574800"/>
            <a:ext cx="3402330" cy="2168525"/>
          </a:xfrm>
          <a:prstGeom prst="rect">
            <a:avLst/>
          </a:prstGeom>
          <a:noFill/>
        </p:spPr>
        <p:txBody>
          <a:bodyPr wrap="square" rtlCol="0" anchor="t">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dirty="0">
                <a:solidFill>
                  <a:schemeClr val="tx1"/>
                </a:solidFill>
                <a:latin typeface="微软雅黑" panose="020B0503020204020204" pitchFamily="34" charset="-122"/>
                <a:ea typeface="微软雅黑" panose="020B0503020204020204" pitchFamily="34" charset="-122"/>
              </a:rPr>
              <a:t>在CentOS系统中还存在一个命令</a:t>
            </a:r>
            <a:r>
              <a:rPr dirty="0">
                <a:solidFill>
                  <a:srgbClr val="FF0000"/>
                </a:solidFill>
                <a:latin typeface="微软雅黑" panose="020B0503020204020204" pitchFamily="34" charset="-122"/>
                <a:ea typeface="微软雅黑" panose="020B0503020204020204" pitchFamily="34" charset="-122"/>
              </a:rPr>
              <a:t>hostname</a:t>
            </a:r>
            <a:r>
              <a:rPr dirty="0">
                <a:solidFill>
                  <a:schemeClr val="tx1"/>
                </a:solidFill>
                <a:latin typeface="微软雅黑" panose="020B0503020204020204" pitchFamily="34" charset="-122"/>
                <a:ea typeface="微软雅黑" panose="020B0503020204020204" pitchFamily="34" charset="-122"/>
              </a:rPr>
              <a:t>，该命令用于</a:t>
            </a:r>
            <a:r>
              <a:rPr dirty="0">
                <a:solidFill>
                  <a:srgbClr val="FF0000"/>
                </a:solidFill>
                <a:latin typeface="微软雅黑" panose="020B0503020204020204" pitchFamily="34" charset="-122"/>
                <a:ea typeface="微软雅黑" panose="020B0503020204020204" pitchFamily="34" charset="-122"/>
              </a:rPr>
              <a:t>临时修改</a:t>
            </a:r>
            <a:r>
              <a:rPr dirty="0">
                <a:solidFill>
                  <a:schemeClr val="tx1"/>
                </a:solidFill>
                <a:latin typeface="微软雅黑" panose="020B0503020204020204" pitchFamily="34" charset="-122"/>
                <a:ea typeface="微软雅黑" panose="020B0503020204020204" pitchFamily="34" charset="-122"/>
              </a:rPr>
              <a:t>主机名称，一旦系统重新启动，则设置的主机名失效，主机名恢复成原来的主机名称。</a:t>
            </a:r>
          </a:p>
        </p:txBody>
      </p:sp>
      <p:sp>
        <p:nvSpPr>
          <p:cNvPr id="2" name="矩形 1"/>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658495" y="55245"/>
            <a:ext cx="3184525" cy="521970"/>
          </a:xfrm>
          <a:prstGeom prst="rect">
            <a:avLst/>
          </a:prstGeom>
        </p:spPr>
        <p:txBody>
          <a:bodyPr wrap="square">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10.1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网络基础知识</a:t>
            </a:r>
          </a:p>
        </p:txBody>
      </p:sp>
      <p:cxnSp>
        <p:nvCxnSpPr>
          <p:cNvPr id="8" name="直接连接符 7"/>
          <p:cNvCxnSpPr/>
          <p:nvPr/>
        </p:nvCxnSpPr>
        <p:spPr>
          <a:xfrm>
            <a:off x="338455" y="523875"/>
            <a:ext cx="3468370" cy="0"/>
          </a:xfrm>
          <a:prstGeom prst="line">
            <a:avLst/>
          </a:prstGeom>
        </p:spPr>
        <p:style>
          <a:lnRef idx="2">
            <a:schemeClr val="accent5"/>
          </a:lnRef>
          <a:fillRef idx="0">
            <a:schemeClr val="accent5"/>
          </a:fillRef>
          <a:effectRef idx="1">
            <a:schemeClr val="accent5"/>
          </a:effectRef>
          <a:fontRef idx="minor">
            <a:schemeClr val="tx1"/>
          </a:fontRef>
        </p:style>
      </p:cxnSp>
      <p:pic>
        <p:nvPicPr>
          <p:cNvPr id="3" name="图片 2"/>
          <p:cNvPicPr>
            <a:picLocks noChangeAspect="1"/>
          </p:cNvPicPr>
          <p:nvPr/>
        </p:nvPicPr>
        <p:blipFill>
          <a:blip r:embed="rId3"/>
          <a:stretch>
            <a:fillRect/>
          </a:stretch>
        </p:blipFill>
        <p:spPr>
          <a:xfrm>
            <a:off x="4330065" y="1212850"/>
            <a:ext cx="4163695" cy="3843020"/>
          </a:xfrm>
          <a:prstGeom prst="rect">
            <a:avLst/>
          </a:prstGeom>
        </p:spPr>
      </p:pic>
      <p:sp>
        <p:nvSpPr>
          <p:cNvPr id="7" name="矩形 6"/>
          <p:cNvSpPr/>
          <p:nvPr/>
        </p:nvSpPr>
        <p:spPr>
          <a:xfrm>
            <a:off x="669290" y="631825"/>
            <a:ext cx="4191000" cy="460375"/>
          </a:xfrm>
          <a:prstGeom prst="rect">
            <a:avLst/>
          </a:prstGeom>
          <a:ln w="28575" cmpd="dbl">
            <a:solidFill>
              <a:schemeClr val="accent1">
                <a:shade val="50000"/>
              </a:schemeClr>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10.1.1 实例一：修改主机名称</a:t>
            </a:r>
          </a:p>
        </p:txBody>
      </p:sp>
      <p:sp>
        <p:nvSpPr>
          <p:cNvPr id="11" name="太阳形 10"/>
          <p:cNvSpPr/>
          <p:nvPr/>
        </p:nvSpPr>
        <p:spPr>
          <a:xfrm>
            <a:off x="7373620" y="607060"/>
            <a:ext cx="1511935" cy="1511935"/>
          </a:xfrm>
          <a:prstGeom prst="sun">
            <a:avLst/>
          </a:prstGeom>
          <a:ln>
            <a:solidFill>
              <a:srgbClr val="FFC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补充</a:t>
            </a:r>
          </a:p>
        </p:txBody>
      </p:sp>
      <p:sp>
        <p:nvSpPr>
          <p:cNvPr id="9" name="下箭头标注 8"/>
          <p:cNvSpPr/>
          <p:nvPr/>
        </p:nvSpPr>
        <p:spPr>
          <a:xfrm>
            <a:off x="683895" y="1564640"/>
            <a:ext cx="3383915" cy="2880360"/>
          </a:xfrm>
          <a:prstGeom prst="downArrowCallout">
            <a:avLst>
              <a:gd name="adj1" fmla="val 25000"/>
              <a:gd name="adj2" fmla="val 25000"/>
              <a:gd name="adj3" fmla="val 13139"/>
              <a:gd name="adj4" fmla="val 78505"/>
            </a:avLst>
          </a:prstGeom>
          <a:noFill/>
          <a:ln w="31750">
            <a:solidFill>
              <a:srgbClr val="7030A0"/>
            </a:solidFill>
            <a:prstDash val="lgDashDotDot"/>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214414" y="1428742"/>
            <a:ext cx="6722110" cy="2426553"/>
          </a:xfrm>
          <a:prstGeom prst="wave">
            <a:avLst>
              <a:gd name="adj1" fmla="val 5094"/>
              <a:gd name="adj2" fmla="val 0"/>
            </a:avLst>
          </a:prstGeom>
          <a:noFill/>
          <a:ln w="34925" cmpd="sng">
            <a:gradFill>
              <a:gsLst>
                <a:gs pos="33000">
                  <a:srgbClr val="0070C0"/>
                </a:gs>
                <a:gs pos="100000">
                  <a:srgbClr val="FFFF00"/>
                </a:gs>
              </a:gsLst>
              <a:lin ang="1560000" scaled="1"/>
            </a:gradFill>
          </a:ln>
        </p:spPr>
        <p:txBody>
          <a:bodyPr wrap="square" rtlCol="0" anchor="t">
            <a:spAutoFit/>
          </a:bodyPr>
          <a:lstStyle/>
          <a:p>
            <a:pPr>
              <a:lnSpc>
                <a:spcPct val="150000"/>
              </a:lnSpc>
            </a:pPr>
            <a:r>
              <a:rPr lang="en-US"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a:t>
            </a:r>
            <a:r>
              <a:rPr sz="2000" dirty="0" smtClean="0">
                <a:latin typeface="微软雅黑" panose="020B0503020204020204" pitchFamily="34" charset="-122"/>
                <a:ea typeface="微软雅黑" panose="020B0503020204020204" pitchFamily="34" charset="-122"/>
              </a:rPr>
              <a:t>3</a:t>
            </a:r>
            <a:r>
              <a:rPr lang="en-US" altLang="zh-CN" sz="2000" dirty="0" smtClean="0">
                <a:latin typeface="微软雅黑" panose="020B0503020204020204" pitchFamily="34" charset="-122"/>
                <a:ea typeface="微软雅黑" panose="020B0503020204020204" pitchFamily="34" charset="-122"/>
              </a:rPr>
              <a:t>)</a:t>
            </a:r>
            <a:r>
              <a:rPr sz="2000" dirty="0" smtClean="0">
                <a:latin typeface="微软雅黑" panose="020B0503020204020204" pitchFamily="34" charset="-122"/>
                <a:ea typeface="微软雅黑" panose="020B0503020204020204" pitchFamily="34" charset="-122"/>
              </a:rPr>
              <a:t>一旦执行上述命令修改了静态主机名</a:t>
            </a:r>
            <a:r>
              <a:rPr sz="2000" dirty="0">
                <a:latin typeface="微软雅黑" panose="020B0503020204020204" pitchFamily="34" charset="-122"/>
                <a:ea typeface="微软雅黑" panose="020B0503020204020204" pitchFamily="34" charset="-122"/>
              </a:rPr>
              <a:t>，配置文件/etc/hostname 将被自动更新。这也为用户提供了另外一种修改主机名的方法：只需要修改该文件中的主机名，重启系统即可生效。</a:t>
            </a:r>
          </a:p>
        </p:txBody>
      </p:sp>
      <p:sp>
        <p:nvSpPr>
          <p:cNvPr id="2" name="矩形 1"/>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658495" y="55245"/>
            <a:ext cx="3184525" cy="521970"/>
          </a:xfrm>
          <a:prstGeom prst="rect">
            <a:avLst/>
          </a:prstGeom>
        </p:spPr>
        <p:txBody>
          <a:bodyPr wrap="square">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10.1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网络基础知识</a:t>
            </a:r>
          </a:p>
        </p:txBody>
      </p:sp>
      <p:cxnSp>
        <p:nvCxnSpPr>
          <p:cNvPr id="8" name="直接连接符 7"/>
          <p:cNvCxnSpPr/>
          <p:nvPr/>
        </p:nvCxnSpPr>
        <p:spPr>
          <a:xfrm>
            <a:off x="338455" y="523875"/>
            <a:ext cx="3468370" cy="0"/>
          </a:xfrm>
          <a:prstGeom prst="line">
            <a:avLst/>
          </a:prstGeom>
        </p:spPr>
        <p:style>
          <a:lnRef idx="2">
            <a:schemeClr val="accent5"/>
          </a:lnRef>
          <a:fillRef idx="0">
            <a:schemeClr val="accent5"/>
          </a:fillRef>
          <a:effectRef idx="1">
            <a:schemeClr val="accent5"/>
          </a:effectRef>
          <a:fontRef idx="minor">
            <a:schemeClr val="tx1"/>
          </a:fontRef>
        </p:style>
      </p:cxnSp>
      <p:pic>
        <p:nvPicPr>
          <p:cNvPr id="3" name="图片 2"/>
          <p:cNvPicPr>
            <a:picLocks noChangeAspect="1"/>
          </p:cNvPicPr>
          <p:nvPr/>
        </p:nvPicPr>
        <p:blipFill>
          <a:blip r:embed="rId3"/>
          <a:stretch>
            <a:fillRect/>
          </a:stretch>
        </p:blipFill>
        <p:spPr>
          <a:xfrm>
            <a:off x="3143240" y="3571882"/>
            <a:ext cx="5538187" cy="928694"/>
          </a:xfrm>
          <a:prstGeom prst="rect">
            <a:avLst/>
          </a:prstGeom>
        </p:spPr>
      </p:pic>
      <p:sp>
        <p:nvSpPr>
          <p:cNvPr id="7" name="矩形 6"/>
          <p:cNvSpPr/>
          <p:nvPr/>
        </p:nvSpPr>
        <p:spPr>
          <a:xfrm>
            <a:off x="669290" y="631825"/>
            <a:ext cx="4191000" cy="460375"/>
          </a:xfrm>
          <a:prstGeom prst="rect">
            <a:avLst/>
          </a:prstGeom>
          <a:ln w="28575" cmpd="dbl">
            <a:solidFill>
              <a:schemeClr val="accent1">
                <a:shade val="50000"/>
              </a:schemeClr>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10.1.1 实例一：修改主机名称</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1472" y="1159510"/>
            <a:ext cx="3979573" cy="3138170"/>
          </a:xfrm>
          <a:prstGeom prst="rect">
            <a:avLst/>
          </a:prstGeom>
          <a:noFill/>
        </p:spPr>
        <p:txBody>
          <a:bodyPr wrap="square" rtlCol="0" anchor="t">
            <a:spAutoFit/>
          </a:bodyPr>
          <a:lstStyle/>
          <a:p>
            <a:pPr>
              <a:lnSpc>
                <a:spcPct val="150000"/>
              </a:lnSpc>
            </a:pPr>
            <a:r>
              <a:rPr sz="2000" dirty="0" smtClean="0">
                <a:solidFill>
                  <a:schemeClr val="tx1"/>
                </a:solidFill>
                <a:latin typeface="微软雅黑" panose="020B0503020204020204" pitchFamily="34" charset="-122"/>
                <a:ea typeface="微软雅黑" panose="020B0503020204020204" pitchFamily="34" charset="-122"/>
              </a:rPr>
              <a:t>本实例讲解在</a:t>
            </a:r>
            <a:r>
              <a:rPr sz="2000" dirty="0">
                <a:solidFill>
                  <a:schemeClr val="tx1"/>
                </a:solidFill>
                <a:latin typeface="微软雅黑" panose="020B0503020204020204" pitchFamily="34" charset="-122"/>
                <a:ea typeface="微软雅黑" panose="020B0503020204020204" pitchFamily="34" charset="-122"/>
              </a:rPr>
              <a:t>CentOS 7中修改IP地址的命令及相关配置文件的作用。</a:t>
            </a:r>
            <a:endParaRPr dirty="0">
              <a:solidFill>
                <a:schemeClr val="tx1"/>
              </a:solidFill>
              <a:latin typeface="微软雅黑" panose="020B0503020204020204" pitchFamily="34" charset="-122"/>
              <a:ea typeface="微软雅黑" panose="020B0503020204020204" pitchFamily="34" charset="-122"/>
            </a:endParaRPr>
          </a:p>
          <a:p>
            <a:pPr>
              <a:lnSpc>
                <a:spcPct val="150000"/>
              </a:lnSpc>
            </a:pPr>
            <a:r>
              <a:rPr dirty="0">
                <a:solidFill>
                  <a:schemeClr val="tx1"/>
                </a:solidFill>
                <a:latin typeface="微软雅黑" panose="020B0503020204020204" pitchFamily="34" charset="-122"/>
                <a:ea typeface="微软雅黑" panose="020B0503020204020204" pitchFamily="34" charset="-122"/>
              </a:rPr>
              <a:t>     </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执行</a:t>
            </a:r>
            <a:r>
              <a:rPr dirty="0">
                <a:solidFill>
                  <a:schemeClr val="tx1">
                    <a:lumMod val="75000"/>
                    <a:lumOff val="25000"/>
                  </a:schemeClr>
                </a:solidFill>
                <a:latin typeface="微软雅黑" panose="020B0503020204020204" pitchFamily="34" charset="-122"/>
                <a:ea typeface="微软雅黑" panose="020B0503020204020204" pitchFamily="34" charset="-122"/>
              </a:rPr>
              <a:t>ifconfig命令查看当前系统中所有网络接口信息，该命令必须以</a:t>
            </a:r>
            <a:r>
              <a:rPr dirty="0">
                <a:solidFill>
                  <a:srgbClr val="FF0000"/>
                </a:solidFill>
                <a:latin typeface="微软雅黑" panose="020B0503020204020204" pitchFamily="34" charset="-122"/>
                <a:ea typeface="微软雅黑" panose="020B0503020204020204" pitchFamily="34" charset="-122"/>
              </a:rPr>
              <a:t>root</a:t>
            </a:r>
            <a:r>
              <a:rPr dirty="0">
                <a:solidFill>
                  <a:schemeClr val="tx1">
                    <a:lumMod val="75000"/>
                    <a:lumOff val="25000"/>
                  </a:schemeClr>
                </a:solidFill>
                <a:latin typeface="微软雅黑" panose="020B0503020204020204" pitchFamily="34" charset="-122"/>
                <a:ea typeface="微软雅黑" panose="020B0503020204020204" pitchFamily="34" charset="-122"/>
              </a:rPr>
              <a:t>身份执行，其功能类似于Windows系统中的ipconfig命令。</a:t>
            </a:r>
          </a:p>
        </p:txBody>
      </p:sp>
      <p:sp>
        <p:nvSpPr>
          <p:cNvPr id="73" name="矩形 72"/>
          <p:cNvSpPr/>
          <p:nvPr/>
        </p:nvSpPr>
        <p:spPr>
          <a:xfrm>
            <a:off x="669290" y="631825"/>
            <a:ext cx="4139565" cy="460375"/>
          </a:xfrm>
          <a:prstGeom prst="rect">
            <a:avLst/>
          </a:prstGeom>
          <a:ln w="28575" cmpd="dbl">
            <a:solidFill>
              <a:schemeClr val="accent1">
                <a:shade val="50000"/>
              </a:schemeClr>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10.1.2 实例二：修改IP地址</a:t>
            </a:r>
          </a:p>
        </p:txBody>
      </p:sp>
      <p:sp>
        <p:nvSpPr>
          <p:cNvPr id="2" name="矩形 1"/>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658495" y="55245"/>
            <a:ext cx="3184525" cy="521970"/>
          </a:xfrm>
          <a:prstGeom prst="rect">
            <a:avLst/>
          </a:prstGeom>
        </p:spPr>
        <p:txBody>
          <a:bodyPr wrap="square">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10.1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网络基础知识</a:t>
            </a:r>
          </a:p>
        </p:txBody>
      </p:sp>
      <p:cxnSp>
        <p:nvCxnSpPr>
          <p:cNvPr id="8" name="直接连接符 7"/>
          <p:cNvCxnSpPr/>
          <p:nvPr/>
        </p:nvCxnSpPr>
        <p:spPr>
          <a:xfrm>
            <a:off x="338455" y="523875"/>
            <a:ext cx="3468370" cy="0"/>
          </a:xfrm>
          <a:prstGeom prst="line">
            <a:avLst/>
          </a:prstGeom>
        </p:spPr>
        <p:style>
          <a:lnRef idx="2">
            <a:schemeClr val="accent5"/>
          </a:lnRef>
          <a:fillRef idx="0">
            <a:schemeClr val="accent5"/>
          </a:fillRef>
          <a:effectRef idx="1">
            <a:schemeClr val="accent5"/>
          </a:effectRef>
          <a:fontRef idx="minor">
            <a:schemeClr val="tx1"/>
          </a:fontRef>
        </p:style>
      </p:cxnSp>
      <p:pic>
        <p:nvPicPr>
          <p:cNvPr id="3" name="图片 2"/>
          <p:cNvPicPr>
            <a:picLocks noChangeAspect="1"/>
          </p:cNvPicPr>
          <p:nvPr/>
        </p:nvPicPr>
        <p:blipFill>
          <a:blip r:embed="rId3"/>
          <a:stretch>
            <a:fillRect/>
          </a:stretch>
        </p:blipFill>
        <p:spPr>
          <a:xfrm>
            <a:off x="4930140" y="631825"/>
            <a:ext cx="3947160" cy="4240530"/>
          </a:xfrm>
          <a:prstGeom prst="rect">
            <a:avLst/>
          </a:prstGeom>
        </p:spPr>
      </p:pic>
      <p:sp>
        <p:nvSpPr>
          <p:cNvPr id="7" name="下弧形箭头 6"/>
          <p:cNvSpPr/>
          <p:nvPr/>
        </p:nvSpPr>
        <p:spPr>
          <a:xfrm>
            <a:off x="3779520" y="4227830"/>
            <a:ext cx="1439545" cy="647700"/>
          </a:xfrm>
          <a:prstGeom prst="curved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658495" y="55245"/>
            <a:ext cx="3184525" cy="521970"/>
          </a:xfrm>
          <a:prstGeom prst="rect">
            <a:avLst/>
          </a:prstGeom>
        </p:spPr>
        <p:txBody>
          <a:bodyPr wrap="square">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10.1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网络基础知识</a:t>
            </a:r>
          </a:p>
        </p:txBody>
      </p:sp>
      <p:cxnSp>
        <p:nvCxnSpPr>
          <p:cNvPr id="8" name="直接连接符 7"/>
          <p:cNvCxnSpPr/>
          <p:nvPr/>
        </p:nvCxnSpPr>
        <p:spPr>
          <a:xfrm>
            <a:off x="338455" y="523875"/>
            <a:ext cx="3468370" cy="0"/>
          </a:xfrm>
          <a:prstGeom prst="line">
            <a:avLst/>
          </a:prstGeom>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639444" y="1656715"/>
            <a:ext cx="8147397" cy="3415030"/>
          </a:xfrm>
          <a:prstGeom prst="rect">
            <a:avLst/>
          </a:prstGeom>
          <a:noFill/>
          <a:ln w="31750" cmpd="sng">
            <a:solidFill>
              <a:srgbClr val="B5655E"/>
            </a:solidFill>
            <a:prstDash val="dashDot"/>
          </a:ln>
        </p:spPr>
        <p:txBody>
          <a:bodyPr wrap="square" rtlCol="0" anchor="t">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① 选项</a:t>
            </a:r>
            <a:r>
              <a:rPr lang="zh-CN" altLang="en-US" dirty="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a：显示所有网络接口信息，包括活动的和非活动的。</a:t>
            </a: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s：仅仅显示每个接口的摘要信息，每个接口显示一行。</a:t>
            </a: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v：返回网络接口出现的错误信息，以帮助发现和处理故障。</a:t>
            </a: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② interface</a:t>
            </a:r>
            <a:r>
              <a:rPr lang="zh-CN" altLang="en-US" dirty="0">
                <a:solidFill>
                  <a:schemeClr val="tx1"/>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网络接口名</a:t>
            </a:r>
            <a:r>
              <a:rPr lang="zh-CN" altLang="en-US"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CentOS 7使用了新的网卡命名模式，接口名称基于</a:t>
            </a:r>
            <a:r>
              <a:rPr lang="zh-CN" altLang="en-US" dirty="0">
                <a:solidFill>
                  <a:srgbClr val="FF0000"/>
                </a:solidFill>
                <a:latin typeface="微软雅黑" panose="020B0503020204020204" pitchFamily="34" charset="-122"/>
                <a:ea typeface="微软雅黑" panose="020B0503020204020204" pitchFamily="34" charset="-122"/>
              </a:rPr>
              <a:t>固件</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拓扑结构</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和</a:t>
            </a:r>
            <a:r>
              <a:rPr lang="zh-CN" altLang="en-US" dirty="0">
                <a:solidFill>
                  <a:srgbClr val="FF0000"/>
                </a:solidFill>
                <a:latin typeface="微软雅黑" panose="020B0503020204020204" pitchFamily="34" charset="-122"/>
                <a:ea typeface="微软雅黑" panose="020B0503020204020204" pitchFamily="34" charset="-122"/>
              </a:rPr>
              <a:t>位置信息</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自动确定，本例中物理网卡名称为</a:t>
            </a:r>
            <a:r>
              <a:rPr lang="zh-CN" altLang="en-US" dirty="0">
                <a:solidFill>
                  <a:srgbClr val="FF0000"/>
                </a:solidFill>
                <a:latin typeface="微软雅黑" panose="020B0503020204020204" pitchFamily="34" charset="-122"/>
                <a:ea typeface="微软雅黑" panose="020B0503020204020204" pitchFamily="34" charset="-122"/>
              </a:rPr>
              <a:t>ens33</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，环回接口</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为</a:t>
            </a:r>
            <a:r>
              <a:rPr lang="zh-CN" altLang="en-US" dirty="0">
                <a:solidFill>
                  <a:srgbClr val="FF0000"/>
                </a:solidFill>
                <a:latin typeface="微软雅黑" panose="020B0503020204020204" pitchFamily="34" charset="-122"/>
                <a:ea typeface="微软雅黑" panose="020B0503020204020204" pitchFamily="34" charset="-122"/>
              </a:rPr>
              <a:t>l</a:t>
            </a:r>
            <a:r>
              <a:rPr lang="zh-CN" altLang="en-US" dirty="0">
                <a:solidFill>
                  <a:srgbClr val="FF0000"/>
                </a:solidFill>
                <a:latin typeface="微软雅黑" panose="020B0503020204020204" pitchFamily="34" charset="-122"/>
                <a:ea typeface="微软雅黑" panose="020B0503020204020204" pitchFamily="34" charset="-122"/>
              </a:rPr>
              <a:t>o</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virbr0</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是一个虚拟的网络连接端口。若省略该选项，则显示所有网卡信息，若添加此选项，则显示指定网卡的信息。</a:t>
            </a:r>
          </a:p>
        </p:txBody>
      </p:sp>
      <p:sp>
        <p:nvSpPr>
          <p:cNvPr id="9" name="矩形 8"/>
          <p:cNvSpPr/>
          <p:nvPr/>
        </p:nvSpPr>
        <p:spPr>
          <a:xfrm>
            <a:off x="669290" y="631825"/>
            <a:ext cx="4139565" cy="460375"/>
          </a:xfrm>
          <a:prstGeom prst="rect">
            <a:avLst/>
          </a:prstGeom>
          <a:ln w="28575" cmpd="dbl">
            <a:solidFill>
              <a:schemeClr val="accent1">
                <a:shade val="50000"/>
              </a:schemeClr>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10.1.2 实例二：修改IP地址</a:t>
            </a:r>
          </a:p>
        </p:txBody>
      </p:sp>
      <p:sp>
        <p:nvSpPr>
          <p:cNvPr id="6" name="文本框 5"/>
          <p:cNvSpPr txBox="1"/>
          <p:nvPr/>
        </p:nvSpPr>
        <p:spPr>
          <a:xfrm>
            <a:off x="928662" y="1000114"/>
            <a:ext cx="1901825" cy="735170"/>
          </a:xfrm>
          <a:prstGeom prst="stripedRightArrow">
            <a:avLst/>
          </a:prstGeom>
        </p:spPr>
        <p:style>
          <a:lnRef idx="1">
            <a:schemeClr val="accent6"/>
          </a:lnRef>
          <a:fillRef idx="2">
            <a:schemeClr val="accent6"/>
          </a:fillRef>
          <a:effectRef idx="1">
            <a:schemeClr val="accent6"/>
          </a:effectRef>
          <a:fontRef idx="minor">
            <a:schemeClr val="dk1"/>
          </a:fontRef>
        </p:style>
        <p:txBody>
          <a:bodyPr wrap="square" rtlCol="0" anchor="t">
            <a:spAutoFit/>
          </a:bodyPr>
          <a:lstStyle/>
          <a:p>
            <a:pPr>
              <a:lnSpc>
                <a:spcPct val="100000"/>
              </a:lnSpc>
            </a:pPr>
            <a:r>
              <a:rPr dirty="0">
                <a:solidFill>
                  <a:schemeClr val="tx1"/>
                </a:solidFill>
                <a:latin typeface="微软雅黑" panose="020B0503020204020204" pitchFamily="34" charset="-122"/>
                <a:ea typeface="微软雅黑" panose="020B0503020204020204" pitchFamily="34" charset="-122"/>
              </a:rPr>
              <a:t>命令格式如下：</a:t>
            </a:r>
          </a:p>
        </p:txBody>
      </p:sp>
      <p:pic>
        <p:nvPicPr>
          <p:cNvPr id="10" name="图片 9"/>
          <p:cNvPicPr>
            <a:picLocks noChangeAspect="1"/>
          </p:cNvPicPr>
          <p:nvPr/>
        </p:nvPicPr>
        <p:blipFill>
          <a:blip r:embed="rId3"/>
          <a:stretch>
            <a:fillRect/>
          </a:stretch>
        </p:blipFill>
        <p:spPr>
          <a:xfrm>
            <a:off x="2857488" y="1214428"/>
            <a:ext cx="5760720" cy="340995"/>
          </a:xfrm>
          <a:prstGeom prst="rect">
            <a:avLst/>
          </a:prstGeom>
        </p:spPr>
      </p:pic>
      <p:sp>
        <p:nvSpPr>
          <p:cNvPr id="11" name="棱台 10"/>
          <p:cNvSpPr/>
          <p:nvPr/>
        </p:nvSpPr>
        <p:spPr>
          <a:xfrm>
            <a:off x="323850" y="2139315"/>
            <a:ext cx="720090" cy="1224280"/>
          </a:xfrm>
          <a:prstGeom prst="bevel">
            <a:avLst/>
          </a:prstGeom>
          <a:ln>
            <a:solidFill>
              <a:srgbClr val="B5655E"/>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补充</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142976" y="1428742"/>
            <a:ext cx="5895678" cy="2862322"/>
          </a:xfrm>
          <a:prstGeom prst="rect">
            <a:avLst/>
          </a:prstGeom>
          <a:noFill/>
        </p:spPr>
        <p:txBody>
          <a:bodyPr wrap="square" rtlCol="0" anchor="t">
            <a:spAutoFit/>
          </a:bodyPr>
          <a:lstStyle/>
          <a:p>
            <a:pPr>
              <a:lnSpc>
                <a:spcPct val="150000"/>
              </a:lnSpc>
            </a:pPr>
            <a:r>
              <a:rPr sz="2000" dirty="0" smtClean="0">
                <a:latin typeface="微软雅黑" panose="020B0503020204020204" pitchFamily="34" charset="-122"/>
                <a:ea typeface="微软雅黑" panose="020B0503020204020204" pitchFamily="34" charset="-122"/>
              </a:rPr>
              <a:t>③</a:t>
            </a:r>
            <a:r>
              <a:rPr lang="en-US" sz="2000" dirty="0" smtClean="0">
                <a:latin typeface="微软雅黑" panose="020B0503020204020204" pitchFamily="34" charset="-122"/>
                <a:ea typeface="微软雅黑" panose="020B0503020204020204" pitchFamily="34" charset="-122"/>
              </a:rPr>
              <a:t> </a:t>
            </a:r>
            <a:r>
              <a:rPr sz="2000" dirty="0" smtClean="0">
                <a:solidFill>
                  <a:srgbClr val="FF0000"/>
                </a:solidFill>
                <a:latin typeface="微软雅黑" panose="020B0503020204020204" pitchFamily="34" charset="-122"/>
                <a:ea typeface="微软雅黑" panose="020B0503020204020204" pitchFamily="34" charset="-122"/>
              </a:rPr>
              <a:t>命令</a:t>
            </a:r>
            <a:r>
              <a:rPr sz="2000" dirty="0">
                <a:latin typeface="微软雅黑" panose="020B0503020204020204" pitchFamily="34" charset="-122"/>
                <a:ea typeface="微软雅黑" panose="020B0503020204020204" pitchFamily="34" charset="-122"/>
              </a:rPr>
              <a:t>：</a:t>
            </a:r>
          </a:p>
          <a:p>
            <a:pPr>
              <a:lnSpc>
                <a:spcPct val="150000"/>
              </a:lnSpc>
              <a:buFont typeface="Arial" pitchFamily="34" charset="0"/>
              <a:buChar char="•"/>
            </a:pPr>
            <a:r>
              <a:rPr lang="en-US" sz="2000" dirty="0" smtClean="0">
                <a:latin typeface="+mn-ea"/>
              </a:rPr>
              <a:t> </a:t>
            </a:r>
            <a:r>
              <a:rPr sz="2000" dirty="0" smtClean="0">
                <a:latin typeface="+mn-ea"/>
              </a:rPr>
              <a:t>up</a:t>
            </a:r>
            <a:r>
              <a:rPr sz="2000" dirty="0">
                <a:latin typeface="+mn-ea"/>
              </a:rPr>
              <a:t>：激活一个网络接口。</a:t>
            </a:r>
          </a:p>
          <a:p>
            <a:pPr>
              <a:lnSpc>
                <a:spcPct val="150000"/>
              </a:lnSpc>
              <a:buFont typeface="Arial" pitchFamily="34" charset="0"/>
              <a:buChar char="•"/>
            </a:pPr>
            <a:r>
              <a:rPr lang="en-US" sz="2000" dirty="0" smtClean="0">
                <a:latin typeface="+mn-ea"/>
              </a:rPr>
              <a:t> </a:t>
            </a:r>
            <a:r>
              <a:rPr sz="2000" dirty="0" smtClean="0">
                <a:latin typeface="+mn-ea"/>
              </a:rPr>
              <a:t>down</a:t>
            </a:r>
            <a:r>
              <a:rPr sz="2000" dirty="0">
                <a:latin typeface="+mn-ea"/>
              </a:rPr>
              <a:t>：使指定网络接口无效。</a:t>
            </a:r>
          </a:p>
          <a:p>
            <a:pPr>
              <a:lnSpc>
                <a:spcPct val="150000"/>
              </a:lnSpc>
              <a:buFont typeface="Arial" pitchFamily="34" charset="0"/>
              <a:buChar char="•"/>
            </a:pPr>
            <a:r>
              <a:rPr lang="en-US" sz="2000" dirty="0" smtClean="0">
                <a:latin typeface="+mn-ea"/>
              </a:rPr>
              <a:t> </a:t>
            </a:r>
            <a:r>
              <a:rPr sz="2000" dirty="0" smtClean="0">
                <a:latin typeface="+mn-ea"/>
              </a:rPr>
              <a:t>netmask</a:t>
            </a:r>
            <a:r>
              <a:rPr sz="2000" dirty="0">
                <a:latin typeface="+mn-ea"/>
              </a:rPr>
              <a:t>：设置子网掩码。</a:t>
            </a:r>
          </a:p>
          <a:p>
            <a:pPr>
              <a:lnSpc>
                <a:spcPct val="150000"/>
              </a:lnSpc>
              <a:buFont typeface="Arial" pitchFamily="34" charset="0"/>
              <a:buChar char="•"/>
            </a:pPr>
            <a:r>
              <a:rPr lang="en-US" sz="2000" dirty="0" smtClean="0">
                <a:latin typeface="+mn-ea"/>
              </a:rPr>
              <a:t> </a:t>
            </a:r>
            <a:r>
              <a:rPr sz="2000" dirty="0" smtClean="0">
                <a:latin typeface="+mn-ea"/>
              </a:rPr>
              <a:t>addr</a:t>
            </a:r>
            <a:r>
              <a:rPr sz="2000" dirty="0">
                <a:latin typeface="+mn-ea"/>
              </a:rPr>
              <a:t>：为网络接口设定IP地址。</a:t>
            </a:r>
          </a:p>
          <a:p>
            <a:pPr>
              <a:lnSpc>
                <a:spcPct val="150000"/>
              </a:lnSpc>
              <a:buFont typeface="Arial" pitchFamily="34" charset="0"/>
              <a:buChar char="•"/>
            </a:pPr>
            <a:r>
              <a:rPr lang="en-US" sz="2000" dirty="0" smtClean="0">
                <a:latin typeface="+mn-ea"/>
              </a:rPr>
              <a:t> </a:t>
            </a:r>
            <a:r>
              <a:rPr sz="2000" dirty="0" smtClean="0">
                <a:latin typeface="+mn-ea"/>
              </a:rPr>
              <a:t>broadcast</a:t>
            </a:r>
            <a:r>
              <a:rPr sz="2000" dirty="0">
                <a:latin typeface="+mn-ea"/>
              </a:rPr>
              <a:t>：为指定接口设置广播地址。</a:t>
            </a:r>
          </a:p>
        </p:txBody>
      </p:sp>
      <p:sp>
        <p:nvSpPr>
          <p:cNvPr id="2" name="矩形 1"/>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658495" y="55245"/>
            <a:ext cx="3184525" cy="521970"/>
          </a:xfrm>
          <a:prstGeom prst="rect">
            <a:avLst/>
          </a:prstGeom>
        </p:spPr>
        <p:txBody>
          <a:bodyPr wrap="square">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10.1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网络基础知识</a:t>
            </a:r>
          </a:p>
        </p:txBody>
      </p:sp>
      <p:cxnSp>
        <p:nvCxnSpPr>
          <p:cNvPr id="8" name="直接连接符 7"/>
          <p:cNvCxnSpPr/>
          <p:nvPr/>
        </p:nvCxnSpPr>
        <p:spPr>
          <a:xfrm>
            <a:off x="338455" y="523875"/>
            <a:ext cx="3468370" cy="0"/>
          </a:xfrm>
          <a:prstGeom prst="line">
            <a:avLst/>
          </a:prstGeom>
        </p:spPr>
        <p:style>
          <a:lnRef idx="2">
            <a:schemeClr val="accent5"/>
          </a:lnRef>
          <a:fillRef idx="0">
            <a:schemeClr val="accent5"/>
          </a:fillRef>
          <a:effectRef idx="1">
            <a:schemeClr val="accent5"/>
          </a:effectRef>
          <a:fontRef idx="minor">
            <a:schemeClr val="tx1"/>
          </a:fontRef>
        </p:style>
      </p:cxnSp>
      <p:sp>
        <p:nvSpPr>
          <p:cNvPr id="3" name="矩形 2"/>
          <p:cNvSpPr/>
          <p:nvPr/>
        </p:nvSpPr>
        <p:spPr>
          <a:xfrm>
            <a:off x="669290" y="631825"/>
            <a:ext cx="4139565" cy="460375"/>
          </a:xfrm>
          <a:prstGeom prst="rect">
            <a:avLst/>
          </a:prstGeom>
          <a:ln w="28575" cmpd="dbl">
            <a:solidFill>
              <a:schemeClr val="accent1">
                <a:shade val="50000"/>
              </a:schemeClr>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10.1.2 实例二：修改IP地址</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58495" y="1090930"/>
            <a:ext cx="7995285" cy="923330"/>
          </a:xfrm>
          <a:prstGeom prst="rect">
            <a:avLst/>
          </a:prstGeom>
          <a:noFill/>
        </p:spPr>
        <p:txBody>
          <a:bodyPr wrap="square" rtlCol="0" anchor="t">
            <a:spAutoFit/>
          </a:bodyPr>
          <a:lstStyle/>
          <a:p>
            <a:pPr>
              <a:lnSpc>
                <a:spcPct val="150000"/>
              </a:lnSpc>
            </a:pPr>
            <a:r>
              <a:rPr lang="en-US" dirty="0">
                <a:latin typeface="+mn-ea"/>
              </a:rPr>
              <a:t>     </a:t>
            </a:r>
            <a:r>
              <a:rPr lang="en-US" altLang="zh-CN" dirty="0" smtClean="0">
                <a:latin typeface="+mn-ea"/>
              </a:rPr>
              <a:t>(</a:t>
            </a:r>
            <a:r>
              <a:rPr dirty="0" smtClean="0">
                <a:latin typeface="+mn-ea"/>
              </a:rPr>
              <a:t>2</a:t>
            </a:r>
            <a:r>
              <a:rPr lang="en-US" altLang="zh-CN" dirty="0" smtClean="0">
                <a:latin typeface="+mn-ea"/>
              </a:rPr>
              <a:t>)</a:t>
            </a:r>
            <a:r>
              <a:rPr dirty="0" smtClean="0">
                <a:latin typeface="+mn-ea"/>
              </a:rPr>
              <a:t>执行命令修改</a:t>
            </a:r>
            <a:r>
              <a:rPr dirty="0">
                <a:latin typeface="+mn-ea"/>
              </a:rPr>
              <a:t>IP地址，修改后立即生效，</a:t>
            </a:r>
            <a:r>
              <a:rPr dirty="0">
                <a:solidFill>
                  <a:srgbClr val="FF0000"/>
                </a:solidFill>
                <a:latin typeface="+mn-ea"/>
              </a:rPr>
              <a:t>但是重启后又会恢复原来的IP地址</a:t>
            </a:r>
            <a:r>
              <a:rPr dirty="0">
                <a:latin typeface="+mn-ea"/>
              </a:rPr>
              <a:t>，因此，如果希望永久生效，可以通过修改配置文件来实现。</a:t>
            </a:r>
          </a:p>
        </p:txBody>
      </p:sp>
      <p:sp>
        <p:nvSpPr>
          <p:cNvPr id="2" name="矩形 1"/>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658495" y="55245"/>
            <a:ext cx="3184525" cy="521970"/>
          </a:xfrm>
          <a:prstGeom prst="rect">
            <a:avLst/>
          </a:prstGeom>
        </p:spPr>
        <p:txBody>
          <a:bodyPr wrap="square">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10.1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网络基础知识</a:t>
            </a:r>
          </a:p>
        </p:txBody>
      </p:sp>
      <p:cxnSp>
        <p:nvCxnSpPr>
          <p:cNvPr id="8" name="直接连接符 7"/>
          <p:cNvCxnSpPr/>
          <p:nvPr/>
        </p:nvCxnSpPr>
        <p:spPr>
          <a:xfrm>
            <a:off x="338455" y="523875"/>
            <a:ext cx="3468370" cy="0"/>
          </a:xfrm>
          <a:prstGeom prst="line">
            <a:avLst/>
          </a:prstGeom>
        </p:spPr>
        <p:style>
          <a:lnRef idx="2">
            <a:schemeClr val="accent5"/>
          </a:lnRef>
          <a:fillRef idx="0">
            <a:schemeClr val="accent5"/>
          </a:fillRef>
          <a:effectRef idx="1">
            <a:schemeClr val="accent5"/>
          </a:effectRef>
          <a:fontRef idx="minor">
            <a:schemeClr val="tx1"/>
          </a:fontRef>
        </p:style>
      </p:cxnSp>
      <p:sp>
        <p:nvSpPr>
          <p:cNvPr id="3" name="矩形 2"/>
          <p:cNvSpPr/>
          <p:nvPr/>
        </p:nvSpPr>
        <p:spPr>
          <a:xfrm>
            <a:off x="669290" y="631825"/>
            <a:ext cx="4139565" cy="460375"/>
          </a:xfrm>
          <a:prstGeom prst="rect">
            <a:avLst/>
          </a:prstGeom>
          <a:ln w="28575" cmpd="dbl">
            <a:solidFill>
              <a:schemeClr val="accent1">
                <a:shade val="50000"/>
              </a:schemeClr>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10.1.2 实例二：修改IP地址</a:t>
            </a:r>
          </a:p>
        </p:txBody>
      </p:sp>
      <p:pic>
        <p:nvPicPr>
          <p:cNvPr id="7" name="图片 6"/>
          <p:cNvPicPr>
            <a:picLocks noChangeAspect="1"/>
          </p:cNvPicPr>
          <p:nvPr/>
        </p:nvPicPr>
        <p:blipFill>
          <a:blip r:embed="rId3"/>
          <a:stretch>
            <a:fillRect/>
          </a:stretch>
        </p:blipFill>
        <p:spPr>
          <a:xfrm>
            <a:off x="1050290" y="2084705"/>
            <a:ext cx="6182360" cy="2932430"/>
          </a:xfrm>
          <a:prstGeom prst="rect">
            <a:avLst/>
          </a:prstGeom>
        </p:spPr>
      </p:pic>
      <p:grpSp>
        <p:nvGrpSpPr>
          <p:cNvPr id="9" name="Group 3"/>
          <p:cNvGrpSpPr/>
          <p:nvPr/>
        </p:nvGrpSpPr>
        <p:grpSpPr>
          <a:xfrm>
            <a:off x="6504940" y="3524250"/>
            <a:ext cx="2009140" cy="1574165"/>
            <a:chOff x="554846" y="4021604"/>
            <a:chExt cx="3891017" cy="3048365"/>
          </a:xfrm>
        </p:grpSpPr>
        <p:grpSp>
          <p:nvGrpSpPr>
            <p:cNvPr id="78" name="Group 77"/>
            <p:cNvGrpSpPr/>
            <p:nvPr/>
          </p:nvGrpSpPr>
          <p:grpSpPr>
            <a:xfrm flipH="1">
              <a:off x="1651142" y="4021604"/>
              <a:ext cx="1998923" cy="1709501"/>
              <a:chOff x="3816350" y="2611438"/>
              <a:chExt cx="3990975" cy="3413125"/>
            </a:xfrm>
          </p:grpSpPr>
          <p:sp>
            <p:nvSpPr>
              <p:cNvPr id="79" name="Freeform 9"/>
              <p:cNvSpPr/>
              <p:nvPr/>
            </p:nvSpPr>
            <p:spPr bwMode="auto">
              <a:xfrm>
                <a:off x="3816350" y="3138488"/>
                <a:ext cx="1901825" cy="2882900"/>
              </a:xfrm>
              <a:custGeom>
                <a:avLst/>
                <a:gdLst>
                  <a:gd name="T0" fmla="*/ 0 w 1198"/>
                  <a:gd name="T1" fmla="*/ 0 h 1816"/>
                  <a:gd name="T2" fmla="*/ 0 w 1198"/>
                  <a:gd name="T3" fmla="*/ 1280 h 1816"/>
                  <a:gd name="T4" fmla="*/ 1198 w 1198"/>
                  <a:gd name="T5" fmla="*/ 1816 h 1816"/>
                  <a:gd name="T6" fmla="*/ 1198 w 1198"/>
                  <a:gd name="T7" fmla="*/ 368 h 1816"/>
                  <a:gd name="T8" fmla="*/ 0 w 1198"/>
                  <a:gd name="T9" fmla="*/ 0 h 1816"/>
                </a:gdLst>
                <a:ahLst/>
                <a:cxnLst>
                  <a:cxn ang="0">
                    <a:pos x="T0" y="T1"/>
                  </a:cxn>
                  <a:cxn ang="0">
                    <a:pos x="T2" y="T3"/>
                  </a:cxn>
                  <a:cxn ang="0">
                    <a:pos x="T4" y="T5"/>
                  </a:cxn>
                  <a:cxn ang="0">
                    <a:pos x="T6" y="T7"/>
                  </a:cxn>
                  <a:cxn ang="0">
                    <a:pos x="T8" y="T9"/>
                  </a:cxn>
                </a:cxnLst>
                <a:rect l="0" t="0" r="r" b="b"/>
                <a:pathLst>
                  <a:path w="1198" h="1816">
                    <a:moveTo>
                      <a:pt x="0" y="0"/>
                    </a:moveTo>
                    <a:lnTo>
                      <a:pt x="0" y="1280"/>
                    </a:lnTo>
                    <a:lnTo>
                      <a:pt x="1198" y="1816"/>
                    </a:lnTo>
                    <a:lnTo>
                      <a:pt x="1198" y="368"/>
                    </a:lnTo>
                    <a:lnTo>
                      <a:pt x="0" y="0"/>
                    </a:lnTo>
                    <a:close/>
                  </a:path>
                </a:pathLst>
              </a:custGeom>
              <a:solidFill>
                <a:srgbClr val="DAAC7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0" name="Freeform 10"/>
              <p:cNvSpPr/>
              <p:nvPr/>
            </p:nvSpPr>
            <p:spPr bwMode="auto">
              <a:xfrm>
                <a:off x="5718175" y="3084513"/>
                <a:ext cx="2089150" cy="2940050"/>
              </a:xfrm>
              <a:custGeom>
                <a:avLst/>
                <a:gdLst>
                  <a:gd name="T0" fmla="*/ 0 w 1316"/>
                  <a:gd name="T1" fmla="*/ 402 h 1852"/>
                  <a:gd name="T2" fmla="*/ 0 w 1316"/>
                  <a:gd name="T3" fmla="*/ 402 h 1852"/>
                  <a:gd name="T4" fmla="*/ 0 w 1316"/>
                  <a:gd name="T5" fmla="*/ 1850 h 1852"/>
                  <a:gd name="T6" fmla="*/ 4 w 1316"/>
                  <a:gd name="T7" fmla="*/ 1852 h 1852"/>
                  <a:gd name="T8" fmla="*/ 1316 w 1316"/>
                  <a:gd name="T9" fmla="*/ 1244 h 1852"/>
                  <a:gd name="T10" fmla="*/ 1316 w 1316"/>
                  <a:gd name="T11" fmla="*/ 0 h 1852"/>
                  <a:gd name="T12" fmla="*/ 0 w 1316"/>
                  <a:gd name="T13" fmla="*/ 402 h 1852"/>
                </a:gdLst>
                <a:ahLst/>
                <a:cxnLst>
                  <a:cxn ang="0">
                    <a:pos x="T0" y="T1"/>
                  </a:cxn>
                  <a:cxn ang="0">
                    <a:pos x="T2" y="T3"/>
                  </a:cxn>
                  <a:cxn ang="0">
                    <a:pos x="T4" y="T5"/>
                  </a:cxn>
                  <a:cxn ang="0">
                    <a:pos x="T6" y="T7"/>
                  </a:cxn>
                  <a:cxn ang="0">
                    <a:pos x="T8" y="T9"/>
                  </a:cxn>
                  <a:cxn ang="0">
                    <a:pos x="T10" y="T11"/>
                  </a:cxn>
                  <a:cxn ang="0">
                    <a:pos x="T12" y="T13"/>
                  </a:cxn>
                </a:cxnLst>
                <a:rect l="0" t="0" r="r" b="b"/>
                <a:pathLst>
                  <a:path w="1316" h="1852">
                    <a:moveTo>
                      <a:pt x="0" y="402"/>
                    </a:moveTo>
                    <a:lnTo>
                      <a:pt x="0" y="402"/>
                    </a:lnTo>
                    <a:lnTo>
                      <a:pt x="0" y="1850"/>
                    </a:lnTo>
                    <a:lnTo>
                      <a:pt x="4" y="1852"/>
                    </a:lnTo>
                    <a:lnTo>
                      <a:pt x="1316" y="1244"/>
                    </a:lnTo>
                    <a:lnTo>
                      <a:pt x="1316" y="0"/>
                    </a:lnTo>
                    <a:lnTo>
                      <a:pt x="0" y="402"/>
                    </a:lnTo>
                    <a:close/>
                  </a:path>
                </a:pathLst>
              </a:custGeom>
              <a:solidFill>
                <a:srgbClr val="C69665"/>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1" name="Freeform 11"/>
              <p:cNvSpPr/>
              <p:nvPr/>
            </p:nvSpPr>
            <p:spPr bwMode="auto">
              <a:xfrm>
                <a:off x="3816350" y="3138488"/>
                <a:ext cx="1901825" cy="584200"/>
              </a:xfrm>
              <a:custGeom>
                <a:avLst/>
                <a:gdLst>
                  <a:gd name="T0" fmla="*/ 1198 w 1198"/>
                  <a:gd name="T1" fmla="*/ 366 h 368"/>
                  <a:gd name="T2" fmla="*/ 0 w 1198"/>
                  <a:gd name="T3" fmla="*/ 0 h 368"/>
                  <a:gd name="T4" fmla="*/ 1198 w 1198"/>
                  <a:gd name="T5" fmla="*/ 368 h 368"/>
                  <a:gd name="T6" fmla="*/ 1198 w 1198"/>
                  <a:gd name="T7" fmla="*/ 366 h 368"/>
                </a:gdLst>
                <a:ahLst/>
                <a:cxnLst>
                  <a:cxn ang="0">
                    <a:pos x="T0" y="T1"/>
                  </a:cxn>
                  <a:cxn ang="0">
                    <a:pos x="T2" y="T3"/>
                  </a:cxn>
                  <a:cxn ang="0">
                    <a:pos x="T4" y="T5"/>
                  </a:cxn>
                  <a:cxn ang="0">
                    <a:pos x="T6" y="T7"/>
                  </a:cxn>
                </a:cxnLst>
                <a:rect l="0" t="0" r="r" b="b"/>
                <a:pathLst>
                  <a:path w="1198" h="368">
                    <a:moveTo>
                      <a:pt x="1198" y="366"/>
                    </a:moveTo>
                    <a:lnTo>
                      <a:pt x="0" y="0"/>
                    </a:lnTo>
                    <a:lnTo>
                      <a:pt x="1198" y="368"/>
                    </a:lnTo>
                    <a:lnTo>
                      <a:pt x="1198" y="366"/>
                    </a:lnTo>
                    <a:close/>
                  </a:path>
                </a:pathLst>
              </a:custGeom>
              <a:solidFill>
                <a:srgbClr val="DDA96E"/>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2" name="Freeform 12"/>
              <p:cNvSpPr/>
              <p:nvPr/>
            </p:nvSpPr>
            <p:spPr bwMode="auto">
              <a:xfrm>
                <a:off x="3816350" y="2611438"/>
                <a:ext cx="3990975" cy="1111250"/>
              </a:xfrm>
              <a:custGeom>
                <a:avLst/>
                <a:gdLst>
                  <a:gd name="T0" fmla="*/ 1340 w 2514"/>
                  <a:gd name="T1" fmla="*/ 0 h 700"/>
                  <a:gd name="T2" fmla="*/ 0 w 2514"/>
                  <a:gd name="T3" fmla="*/ 330 h 700"/>
                  <a:gd name="T4" fmla="*/ 0 w 2514"/>
                  <a:gd name="T5" fmla="*/ 332 h 700"/>
                  <a:gd name="T6" fmla="*/ 1198 w 2514"/>
                  <a:gd name="T7" fmla="*/ 698 h 700"/>
                  <a:gd name="T8" fmla="*/ 1198 w 2514"/>
                  <a:gd name="T9" fmla="*/ 700 h 700"/>
                  <a:gd name="T10" fmla="*/ 1198 w 2514"/>
                  <a:gd name="T11" fmla="*/ 700 h 700"/>
                  <a:gd name="T12" fmla="*/ 2514 w 2514"/>
                  <a:gd name="T13" fmla="*/ 298 h 700"/>
                  <a:gd name="T14" fmla="*/ 2514 w 2514"/>
                  <a:gd name="T15" fmla="*/ 298 h 700"/>
                  <a:gd name="T16" fmla="*/ 1340 w 2514"/>
                  <a:gd name="T17" fmla="*/ 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4" h="700">
                    <a:moveTo>
                      <a:pt x="1340" y="0"/>
                    </a:moveTo>
                    <a:lnTo>
                      <a:pt x="0" y="330"/>
                    </a:lnTo>
                    <a:lnTo>
                      <a:pt x="0" y="332"/>
                    </a:lnTo>
                    <a:lnTo>
                      <a:pt x="1198" y="698"/>
                    </a:lnTo>
                    <a:lnTo>
                      <a:pt x="1198" y="700"/>
                    </a:lnTo>
                    <a:lnTo>
                      <a:pt x="1198" y="700"/>
                    </a:lnTo>
                    <a:lnTo>
                      <a:pt x="2514" y="298"/>
                    </a:lnTo>
                    <a:lnTo>
                      <a:pt x="2514" y="298"/>
                    </a:lnTo>
                    <a:lnTo>
                      <a:pt x="1340" y="0"/>
                    </a:lnTo>
                    <a:close/>
                  </a:path>
                </a:pathLst>
              </a:custGeom>
              <a:solidFill>
                <a:srgbClr val="E9BC85"/>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3" name="Freeform 13"/>
              <p:cNvSpPr/>
              <p:nvPr/>
            </p:nvSpPr>
            <p:spPr bwMode="auto">
              <a:xfrm>
                <a:off x="5753100" y="2611438"/>
                <a:ext cx="2054225" cy="936625"/>
              </a:xfrm>
              <a:custGeom>
                <a:avLst/>
                <a:gdLst>
                  <a:gd name="T0" fmla="*/ 1294 w 1294"/>
                  <a:gd name="T1" fmla="*/ 298 h 590"/>
                  <a:gd name="T2" fmla="*/ 120 w 1294"/>
                  <a:gd name="T3" fmla="*/ 0 h 590"/>
                  <a:gd name="T4" fmla="*/ 0 w 1294"/>
                  <a:gd name="T5" fmla="*/ 28 h 590"/>
                  <a:gd name="T6" fmla="*/ 0 w 1294"/>
                  <a:gd name="T7" fmla="*/ 28 h 590"/>
                  <a:gd name="T8" fmla="*/ 36 w 1294"/>
                  <a:gd name="T9" fmla="*/ 48 h 590"/>
                  <a:gd name="T10" fmla="*/ 76 w 1294"/>
                  <a:gd name="T11" fmla="*/ 72 h 590"/>
                  <a:gd name="T12" fmla="*/ 120 w 1294"/>
                  <a:gd name="T13" fmla="*/ 102 h 590"/>
                  <a:gd name="T14" fmla="*/ 140 w 1294"/>
                  <a:gd name="T15" fmla="*/ 120 h 590"/>
                  <a:gd name="T16" fmla="*/ 160 w 1294"/>
                  <a:gd name="T17" fmla="*/ 136 h 590"/>
                  <a:gd name="T18" fmla="*/ 176 w 1294"/>
                  <a:gd name="T19" fmla="*/ 156 h 590"/>
                  <a:gd name="T20" fmla="*/ 192 w 1294"/>
                  <a:gd name="T21" fmla="*/ 174 h 590"/>
                  <a:gd name="T22" fmla="*/ 202 w 1294"/>
                  <a:gd name="T23" fmla="*/ 194 h 590"/>
                  <a:gd name="T24" fmla="*/ 210 w 1294"/>
                  <a:gd name="T25" fmla="*/ 214 h 590"/>
                  <a:gd name="T26" fmla="*/ 212 w 1294"/>
                  <a:gd name="T27" fmla="*/ 226 h 590"/>
                  <a:gd name="T28" fmla="*/ 212 w 1294"/>
                  <a:gd name="T29" fmla="*/ 236 h 590"/>
                  <a:gd name="T30" fmla="*/ 212 w 1294"/>
                  <a:gd name="T31" fmla="*/ 246 h 590"/>
                  <a:gd name="T32" fmla="*/ 210 w 1294"/>
                  <a:gd name="T33" fmla="*/ 258 h 590"/>
                  <a:gd name="T34" fmla="*/ 206 w 1294"/>
                  <a:gd name="T35" fmla="*/ 268 h 590"/>
                  <a:gd name="T36" fmla="*/ 202 w 1294"/>
                  <a:gd name="T37" fmla="*/ 278 h 590"/>
                  <a:gd name="T38" fmla="*/ 196 w 1294"/>
                  <a:gd name="T39" fmla="*/ 290 h 590"/>
                  <a:gd name="T40" fmla="*/ 188 w 1294"/>
                  <a:gd name="T41" fmla="*/ 300 h 590"/>
                  <a:gd name="T42" fmla="*/ 188 w 1294"/>
                  <a:gd name="T43" fmla="*/ 300 h 590"/>
                  <a:gd name="T44" fmla="*/ 174 w 1294"/>
                  <a:gd name="T45" fmla="*/ 320 h 590"/>
                  <a:gd name="T46" fmla="*/ 162 w 1294"/>
                  <a:gd name="T47" fmla="*/ 338 h 590"/>
                  <a:gd name="T48" fmla="*/ 152 w 1294"/>
                  <a:gd name="T49" fmla="*/ 356 h 590"/>
                  <a:gd name="T50" fmla="*/ 146 w 1294"/>
                  <a:gd name="T51" fmla="*/ 372 h 590"/>
                  <a:gd name="T52" fmla="*/ 140 w 1294"/>
                  <a:gd name="T53" fmla="*/ 388 h 590"/>
                  <a:gd name="T54" fmla="*/ 138 w 1294"/>
                  <a:gd name="T55" fmla="*/ 404 h 590"/>
                  <a:gd name="T56" fmla="*/ 136 w 1294"/>
                  <a:gd name="T57" fmla="*/ 418 h 590"/>
                  <a:gd name="T58" fmla="*/ 138 w 1294"/>
                  <a:gd name="T59" fmla="*/ 434 h 590"/>
                  <a:gd name="T60" fmla="*/ 140 w 1294"/>
                  <a:gd name="T61" fmla="*/ 446 h 590"/>
                  <a:gd name="T62" fmla="*/ 144 w 1294"/>
                  <a:gd name="T63" fmla="*/ 460 h 590"/>
                  <a:gd name="T64" fmla="*/ 150 w 1294"/>
                  <a:gd name="T65" fmla="*/ 472 h 590"/>
                  <a:gd name="T66" fmla="*/ 158 w 1294"/>
                  <a:gd name="T67" fmla="*/ 482 h 590"/>
                  <a:gd name="T68" fmla="*/ 174 w 1294"/>
                  <a:gd name="T69" fmla="*/ 504 h 590"/>
                  <a:gd name="T70" fmla="*/ 194 w 1294"/>
                  <a:gd name="T71" fmla="*/ 522 h 590"/>
                  <a:gd name="T72" fmla="*/ 216 w 1294"/>
                  <a:gd name="T73" fmla="*/ 538 h 590"/>
                  <a:gd name="T74" fmla="*/ 240 w 1294"/>
                  <a:gd name="T75" fmla="*/ 552 h 590"/>
                  <a:gd name="T76" fmla="*/ 264 w 1294"/>
                  <a:gd name="T77" fmla="*/ 564 h 590"/>
                  <a:gd name="T78" fmla="*/ 286 w 1294"/>
                  <a:gd name="T79" fmla="*/ 574 h 590"/>
                  <a:gd name="T80" fmla="*/ 322 w 1294"/>
                  <a:gd name="T81" fmla="*/ 586 h 590"/>
                  <a:gd name="T82" fmla="*/ 340 w 1294"/>
                  <a:gd name="T83" fmla="*/ 590 h 590"/>
                  <a:gd name="T84" fmla="*/ 1294 w 1294"/>
                  <a:gd name="T85" fmla="*/ 298 h 590"/>
                  <a:gd name="T86" fmla="*/ 1294 w 1294"/>
                  <a:gd name="T87" fmla="*/ 298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94" h="590">
                    <a:moveTo>
                      <a:pt x="1294" y="298"/>
                    </a:moveTo>
                    <a:lnTo>
                      <a:pt x="120" y="0"/>
                    </a:lnTo>
                    <a:lnTo>
                      <a:pt x="0" y="28"/>
                    </a:lnTo>
                    <a:lnTo>
                      <a:pt x="0" y="28"/>
                    </a:lnTo>
                    <a:lnTo>
                      <a:pt x="36" y="48"/>
                    </a:lnTo>
                    <a:lnTo>
                      <a:pt x="76" y="72"/>
                    </a:lnTo>
                    <a:lnTo>
                      <a:pt x="120" y="102"/>
                    </a:lnTo>
                    <a:lnTo>
                      <a:pt x="140" y="120"/>
                    </a:lnTo>
                    <a:lnTo>
                      <a:pt x="160" y="136"/>
                    </a:lnTo>
                    <a:lnTo>
                      <a:pt x="176" y="156"/>
                    </a:lnTo>
                    <a:lnTo>
                      <a:pt x="192" y="174"/>
                    </a:lnTo>
                    <a:lnTo>
                      <a:pt x="202" y="194"/>
                    </a:lnTo>
                    <a:lnTo>
                      <a:pt x="210" y="214"/>
                    </a:lnTo>
                    <a:lnTo>
                      <a:pt x="212" y="226"/>
                    </a:lnTo>
                    <a:lnTo>
                      <a:pt x="212" y="236"/>
                    </a:lnTo>
                    <a:lnTo>
                      <a:pt x="212" y="246"/>
                    </a:lnTo>
                    <a:lnTo>
                      <a:pt x="210" y="258"/>
                    </a:lnTo>
                    <a:lnTo>
                      <a:pt x="206" y="268"/>
                    </a:lnTo>
                    <a:lnTo>
                      <a:pt x="202" y="278"/>
                    </a:lnTo>
                    <a:lnTo>
                      <a:pt x="196" y="290"/>
                    </a:lnTo>
                    <a:lnTo>
                      <a:pt x="188" y="300"/>
                    </a:lnTo>
                    <a:lnTo>
                      <a:pt x="188" y="300"/>
                    </a:lnTo>
                    <a:lnTo>
                      <a:pt x="174" y="320"/>
                    </a:lnTo>
                    <a:lnTo>
                      <a:pt x="162" y="338"/>
                    </a:lnTo>
                    <a:lnTo>
                      <a:pt x="152" y="356"/>
                    </a:lnTo>
                    <a:lnTo>
                      <a:pt x="146" y="372"/>
                    </a:lnTo>
                    <a:lnTo>
                      <a:pt x="140" y="388"/>
                    </a:lnTo>
                    <a:lnTo>
                      <a:pt x="138" y="404"/>
                    </a:lnTo>
                    <a:lnTo>
                      <a:pt x="136" y="418"/>
                    </a:lnTo>
                    <a:lnTo>
                      <a:pt x="138" y="434"/>
                    </a:lnTo>
                    <a:lnTo>
                      <a:pt x="140" y="446"/>
                    </a:lnTo>
                    <a:lnTo>
                      <a:pt x="144" y="460"/>
                    </a:lnTo>
                    <a:lnTo>
                      <a:pt x="150" y="472"/>
                    </a:lnTo>
                    <a:lnTo>
                      <a:pt x="158" y="482"/>
                    </a:lnTo>
                    <a:lnTo>
                      <a:pt x="174" y="504"/>
                    </a:lnTo>
                    <a:lnTo>
                      <a:pt x="194" y="522"/>
                    </a:lnTo>
                    <a:lnTo>
                      <a:pt x="216" y="538"/>
                    </a:lnTo>
                    <a:lnTo>
                      <a:pt x="240" y="552"/>
                    </a:lnTo>
                    <a:lnTo>
                      <a:pt x="264" y="564"/>
                    </a:lnTo>
                    <a:lnTo>
                      <a:pt x="286" y="574"/>
                    </a:lnTo>
                    <a:lnTo>
                      <a:pt x="322" y="586"/>
                    </a:lnTo>
                    <a:lnTo>
                      <a:pt x="340" y="590"/>
                    </a:lnTo>
                    <a:lnTo>
                      <a:pt x="1294" y="298"/>
                    </a:lnTo>
                    <a:lnTo>
                      <a:pt x="1294" y="298"/>
                    </a:lnTo>
                    <a:close/>
                  </a:path>
                </a:pathLst>
              </a:custGeom>
              <a:solidFill>
                <a:srgbClr val="ECC28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4" name="Freeform 14"/>
              <p:cNvSpPr/>
              <p:nvPr/>
            </p:nvSpPr>
            <p:spPr bwMode="auto">
              <a:xfrm>
                <a:off x="5718175" y="3084513"/>
                <a:ext cx="2089150" cy="638175"/>
              </a:xfrm>
              <a:custGeom>
                <a:avLst/>
                <a:gdLst>
                  <a:gd name="T0" fmla="*/ 0 w 1316"/>
                  <a:gd name="T1" fmla="*/ 402 h 402"/>
                  <a:gd name="T2" fmla="*/ 746 w 1316"/>
                  <a:gd name="T3" fmla="*/ 166 h 402"/>
                  <a:gd name="T4" fmla="*/ 742 w 1316"/>
                  <a:gd name="T5" fmla="*/ 158 h 402"/>
                  <a:gd name="T6" fmla="*/ 1316 w 1316"/>
                  <a:gd name="T7" fmla="*/ 0 h 402"/>
                  <a:gd name="T8" fmla="*/ 1316 w 1316"/>
                  <a:gd name="T9" fmla="*/ 0 h 402"/>
                  <a:gd name="T10" fmla="*/ 666 w 1316"/>
                  <a:gd name="T11" fmla="*/ 202 h 402"/>
                  <a:gd name="T12" fmla="*/ 214 w 1316"/>
                  <a:gd name="T13" fmla="*/ 340 h 402"/>
                  <a:gd name="T14" fmla="*/ 62 w 1316"/>
                  <a:gd name="T15" fmla="*/ 384 h 402"/>
                  <a:gd name="T16" fmla="*/ 0 w 1316"/>
                  <a:gd name="T17" fmla="*/ 402 h 402"/>
                  <a:gd name="T18" fmla="*/ 0 w 1316"/>
                  <a:gd name="T19" fmla="*/ 40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6" h="402">
                    <a:moveTo>
                      <a:pt x="0" y="402"/>
                    </a:moveTo>
                    <a:lnTo>
                      <a:pt x="746" y="166"/>
                    </a:lnTo>
                    <a:lnTo>
                      <a:pt x="742" y="158"/>
                    </a:lnTo>
                    <a:lnTo>
                      <a:pt x="1316" y="0"/>
                    </a:lnTo>
                    <a:lnTo>
                      <a:pt x="1316" y="0"/>
                    </a:lnTo>
                    <a:lnTo>
                      <a:pt x="666" y="202"/>
                    </a:lnTo>
                    <a:lnTo>
                      <a:pt x="214" y="340"/>
                    </a:lnTo>
                    <a:lnTo>
                      <a:pt x="62" y="384"/>
                    </a:lnTo>
                    <a:lnTo>
                      <a:pt x="0" y="402"/>
                    </a:lnTo>
                    <a:lnTo>
                      <a:pt x="0" y="402"/>
                    </a:lnTo>
                    <a:close/>
                  </a:path>
                </a:pathLst>
              </a:custGeom>
              <a:solidFill>
                <a:srgbClr val="9A6B4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5" name="Freeform 15"/>
              <p:cNvSpPr/>
              <p:nvPr/>
            </p:nvSpPr>
            <p:spPr bwMode="auto">
              <a:xfrm>
                <a:off x="5718175" y="3084513"/>
                <a:ext cx="2089150" cy="2940050"/>
              </a:xfrm>
              <a:custGeom>
                <a:avLst/>
                <a:gdLst>
                  <a:gd name="T0" fmla="*/ 234 w 1316"/>
                  <a:gd name="T1" fmla="*/ 1474 h 1852"/>
                  <a:gd name="T2" fmla="*/ 234 w 1316"/>
                  <a:gd name="T3" fmla="*/ 1474 h 1852"/>
                  <a:gd name="T4" fmla="*/ 172 w 1316"/>
                  <a:gd name="T5" fmla="*/ 1514 h 1852"/>
                  <a:gd name="T6" fmla="*/ 112 w 1316"/>
                  <a:gd name="T7" fmla="*/ 1546 h 1852"/>
                  <a:gd name="T8" fmla="*/ 54 w 1316"/>
                  <a:gd name="T9" fmla="*/ 1574 h 1852"/>
                  <a:gd name="T10" fmla="*/ 0 w 1316"/>
                  <a:gd name="T11" fmla="*/ 1598 h 1852"/>
                  <a:gd name="T12" fmla="*/ 0 w 1316"/>
                  <a:gd name="T13" fmla="*/ 1850 h 1852"/>
                  <a:gd name="T14" fmla="*/ 4 w 1316"/>
                  <a:gd name="T15" fmla="*/ 1852 h 1852"/>
                  <a:gd name="T16" fmla="*/ 1316 w 1316"/>
                  <a:gd name="T17" fmla="*/ 1244 h 1852"/>
                  <a:gd name="T18" fmla="*/ 1316 w 1316"/>
                  <a:gd name="T19" fmla="*/ 0 h 1852"/>
                  <a:gd name="T20" fmla="*/ 1300 w 1316"/>
                  <a:gd name="T21" fmla="*/ 6 h 1852"/>
                  <a:gd name="T22" fmla="*/ 1300 w 1316"/>
                  <a:gd name="T23" fmla="*/ 6 h 1852"/>
                  <a:gd name="T24" fmla="*/ 1280 w 1316"/>
                  <a:gd name="T25" fmla="*/ 72 h 1852"/>
                  <a:gd name="T26" fmla="*/ 1254 w 1316"/>
                  <a:gd name="T27" fmla="*/ 146 h 1852"/>
                  <a:gd name="T28" fmla="*/ 1224 w 1316"/>
                  <a:gd name="T29" fmla="*/ 228 h 1852"/>
                  <a:gd name="T30" fmla="*/ 1188 w 1316"/>
                  <a:gd name="T31" fmla="*/ 314 h 1852"/>
                  <a:gd name="T32" fmla="*/ 1146 w 1316"/>
                  <a:gd name="T33" fmla="*/ 406 h 1852"/>
                  <a:gd name="T34" fmla="*/ 1098 w 1316"/>
                  <a:gd name="T35" fmla="*/ 502 h 1852"/>
                  <a:gd name="T36" fmla="*/ 1046 w 1316"/>
                  <a:gd name="T37" fmla="*/ 600 h 1852"/>
                  <a:gd name="T38" fmla="*/ 1016 w 1316"/>
                  <a:gd name="T39" fmla="*/ 650 h 1852"/>
                  <a:gd name="T40" fmla="*/ 986 w 1316"/>
                  <a:gd name="T41" fmla="*/ 702 h 1852"/>
                  <a:gd name="T42" fmla="*/ 954 w 1316"/>
                  <a:gd name="T43" fmla="*/ 752 h 1852"/>
                  <a:gd name="T44" fmla="*/ 918 w 1316"/>
                  <a:gd name="T45" fmla="*/ 804 h 1852"/>
                  <a:gd name="T46" fmla="*/ 882 w 1316"/>
                  <a:gd name="T47" fmla="*/ 854 h 1852"/>
                  <a:gd name="T48" fmla="*/ 846 w 1316"/>
                  <a:gd name="T49" fmla="*/ 906 h 1852"/>
                  <a:gd name="T50" fmla="*/ 806 w 1316"/>
                  <a:gd name="T51" fmla="*/ 956 h 1852"/>
                  <a:gd name="T52" fmla="*/ 764 w 1316"/>
                  <a:gd name="T53" fmla="*/ 1008 h 1852"/>
                  <a:gd name="T54" fmla="*/ 720 w 1316"/>
                  <a:gd name="T55" fmla="*/ 1058 h 1852"/>
                  <a:gd name="T56" fmla="*/ 674 w 1316"/>
                  <a:gd name="T57" fmla="*/ 1108 h 1852"/>
                  <a:gd name="T58" fmla="*/ 628 w 1316"/>
                  <a:gd name="T59" fmla="*/ 1156 h 1852"/>
                  <a:gd name="T60" fmla="*/ 578 w 1316"/>
                  <a:gd name="T61" fmla="*/ 1206 h 1852"/>
                  <a:gd name="T62" fmla="*/ 526 w 1316"/>
                  <a:gd name="T63" fmla="*/ 1254 h 1852"/>
                  <a:gd name="T64" fmla="*/ 472 w 1316"/>
                  <a:gd name="T65" fmla="*/ 1300 h 1852"/>
                  <a:gd name="T66" fmla="*/ 416 w 1316"/>
                  <a:gd name="T67" fmla="*/ 1346 h 1852"/>
                  <a:gd name="T68" fmla="*/ 358 w 1316"/>
                  <a:gd name="T69" fmla="*/ 1390 h 1852"/>
                  <a:gd name="T70" fmla="*/ 298 w 1316"/>
                  <a:gd name="T71" fmla="*/ 1432 h 1852"/>
                  <a:gd name="T72" fmla="*/ 234 w 1316"/>
                  <a:gd name="T73" fmla="*/ 1474 h 1852"/>
                  <a:gd name="T74" fmla="*/ 234 w 1316"/>
                  <a:gd name="T75" fmla="*/ 1474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6" h="1852">
                    <a:moveTo>
                      <a:pt x="234" y="1474"/>
                    </a:moveTo>
                    <a:lnTo>
                      <a:pt x="234" y="1474"/>
                    </a:lnTo>
                    <a:lnTo>
                      <a:pt x="172" y="1514"/>
                    </a:lnTo>
                    <a:lnTo>
                      <a:pt x="112" y="1546"/>
                    </a:lnTo>
                    <a:lnTo>
                      <a:pt x="54" y="1574"/>
                    </a:lnTo>
                    <a:lnTo>
                      <a:pt x="0" y="1598"/>
                    </a:lnTo>
                    <a:lnTo>
                      <a:pt x="0" y="1850"/>
                    </a:lnTo>
                    <a:lnTo>
                      <a:pt x="4" y="1852"/>
                    </a:lnTo>
                    <a:lnTo>
                      <a:pt x="1316" y="1244"/>
                    </a:lnTo>
                    <a:lnTo>
                      <a:pt x="1316" y="0"/>
                    </a:lnTo>
                    <a:lnTo>
                      <a:pt x="1300" y="6"/>
                    </a:lnTo>
                    <a:lnTo>
                      <a:pt x="1300" y="6"/>
                    </a:lnTo>
                    <a:lnTo>
                      <a:pt x="1280" y="72"/>
                    </a:lnTo>
                    <a:lnTo>
                      <a:pt x="1254" y="146"/>
                    </a:lnTo>
                    <a:lnTo>
                      <a:pt x="1224" y="228"/>
                    </a:lnTo>
                    <a:lnTo>
                      <a:pt x="1188" y="314"/>
                    </a:lnTo>
                    <a:lnTo>
                      <a:pt x="1146" y="406"/>
                    </a:lnTo>
                    <a:lnTo>
                      <a:pt x="1098" y="502"/>
                    </a:lnTo>
                    <a:lnTo>
                      <a:pt x="1046" y="600"/>
                    </a:lnTo>
                    <a:lnTo>
                      <a:pt x="1016" y="650"/>
                    </a:lnTo>
                    <a:lnTo>
                      <a:pt x="986" y="702"/>
                    </a:lnTo>
                    <a:lnTo>
                      <a:pt x="954" y="752"/>
                    </a:lnTo>
                    <a:lnTo>
                      <a:pt x="918" y="804"/>
                    </a:lnTo>
                    <a:lnTo>
                      <a:pt x="882" y="854"/>
                    </a:lnTo>
                    <a:lnTo>
                      <a:pt x="846" y="906"/>
                    </a:lnTo>
                    <a:lnTo>
                      <a:pt x="806" y="956"/>
                    </a:lnTo>
                    <a:lnTo>
                      <a:pt x="764" y="1008"/>
                    </a:lnTo>
                    <a:lnTo>
                      <a:pt x="720" y="1058"/>
                    </a:lnTo>
                    <a:lnTo>
                      <a:pt x="674" y="1108"/>
                    </a:lnTo>
                    <a:lnTo>
                      <a:pt x="628" y="1156"/>
                    </a:lnTo>
                    <a:lnTo>
                      <a:pt x="578" y="1206"/>
                    </a:lnTo>
                    <a:lnTo>
                      <a:pt x="526" y="1254"/>
                    </a:lnTo>
                    <a:lnTo>
                      <a:pt x="472" y="1300"/>
                    </a:lnTo>
                    <a:lnTo>
                      <a:pt x="416" y="1346"/>
                    </a:lnTo>
                    <a:lnTo>
                      <a:pt x="358" y="1390"/>
                    </a:lnTo>
                    <a:lnTo>
                      <a:pt x="298" y="1432"/>
                    </a:lnTo>
                    <a:lnTo>
                      <a:pt x="234" y="1474"/>
                    </a:lnTo>
                    <a:lnTo>
                      <a:pt x="234" y="1474"/>
                    </a:lnTo>
                    <a:close/>
                  </a:path>
                </a:pathLst>
              </a:custGeom>
              <a:solidFill>
                <a:srgbClr val="C29361"/>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6" name="Freeform 16"/>
              <p:cNvSpPr/>
              <p:nvPr/>
            </p:nvSpPr>
            <p:spPr bwMode="auto">
              <a:xfrm>
                <a:off x="3816350" y="3138488"/>
                <a:ext cx="1901825" cy="584200"/>
              </a:xfrm>
              <a:custGeom>
                <a:avLst/>
                <a:gdLst>
                  <a:gd name="T0" fmla="*/ 1198 w 1198"/>
                  <a:gd name="T1" fmla="*/ 368 h 368"/>
                  <a:gd name="T2" fmla="*/ 1198 w 1198"/>
                  <a:gd name="T3" fmla="*/ 368 h 368"/>
                  <a:gd name="T4" fmla="*/ 1022 w 1198"/>
                  <a:gd name="T5" fmla="*/ 316 h 368"/>
                  <a:gd name="T6" fmla="*/ 598 w 1198"/>
                  <a:gd name="T7" fmla="*/ 188 h 368"/>
                  <a:gd name="T8" fmla="*/ 598 w 1198"/>
                  <a:gd name="T9" fmla="*/ 188 h 368"/>
                  <a:gd name="T10" fmla="*/ 174 w 1198"/>
                  <a:gd name="T11" fmla="*/ 56 h 368"/>
                  <a:gd name="T12" fmla="*/ 0 w 1198"/>
                  <a:gd name="T13" fmla="*/ 0 h 368"/>
                  <a:gd name="T14" fmla="*/ 0 w 1198"/>
                  <a:gd name="T15" fmla="*/ 0 h 368"/>
                  <a:gd name="T16" fmla="*/ 176 w 1198"/>
                  <a:gd name="T17" fmla="*/ 52 h 368"/>
                  <a:gd name="T18" fmla="*/ 600 w 1198"/>
                  <a:gd name="T19" fmla="*/ 180 h 368"/>
                  <a:gd name="T20" fmla="*/ 600 w 1198"/>
                  <a:gd name="T21" fmla="*/ 180 h 368"/>
                  <a:gd name="T22" fmla="*/ 1022 w 1198"/>
                  <a:gd name="T23" fmla="*/ 312 h 368"/>
                  <a:gd name="T24" fmla="*/ 1198 w 1198"/>
                  <a:gd name="T25" fmla="*/ 368 h 368"/>
                  <a:gd name="T26" fmla="*/ 1198 w 1198"/>
                  <a:gd name="T27"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8" h="368">
                    <a:moveTo>
                      <a:pt x="1198" y="368"/>
                    </a:moveTo>
                    <a:lnTo>
                      <a:pt x="1198" y="368"/>
                    </a:lnTo>
                    <a:lnTo>
                      <a:pt x="1022" y="316"/>
                    </a:lnTo>
                    <a:lnTo>
                      <a:pt x="598" y="188"/>
                    </a:lnTo>
                    <a:lnTo>
                      <a:pt x="598" y="188"/>
                    </a:lnTo>
                    <a:lnTo>
                      <a:pt x="174" y="56"/>
                    </a:lnTo>
                    <a:lnTo>
                      <a:pt x="0" y="0"/>
                    </a:lnTo>
                    <a:lnTo>
                      <a:pt x="0" y="0"/>
                    </a:lnTo>
                    <a:lnTo>
                      <a:pt x="176" y="52"/>
                    </a:lnTo>
                    <a:lnTo>
                      <a:pt x="600" y="180"/>
                    </a:lnTo>
                    <a:lnTo>
                      <a:pt x="600" y="180"/>
                    </a:lnTo>
                    <a:lnTo>
                      <a:pt x="1022" y="312"/>
                    </a:lnTo>
                    <a:lnTo>
                      <a:pt x="1198" y="368"/>
                    </a:lnTo>
                    <a:lnTo>
                      <a:pt x="1198" y="368"/>
                    </a:lnTo>
                    <a:close/>
                  </a:path>
                </a:pathLst>
              </a:custGeom>
              <a:solidFill>
                <a:srgbClr val="EEB07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7" name="Freeform 17"/>
              <p:cNvSpPr/>
              <p:nvPr/>
            </p:nvSpPr>
            <p:spPr bwMode="auto">
              <a:xfrm>
                <a:off x="3816350" y="3875088"/>
                <a:ext cx="1901825" cy="2146300"/>
              </a:xfrm>
              <a:custGeom>
                <a:avLst/>
                <a:gdLst>
                  <a:gd name="T0" fmla="*/ 1198 w 1198"/>
                  <a:gd name="T1" fmla="*/ 892 h 1352"/>
                  <a:gd name="T2" fmla="*/ 1198 w 1198"/>
                  <a:gd name="T3" fmla="*/ 892 h 1352"/>
                  <a:gd name="T4" fmla="*/ 1168 w 1198"/>
                  <a:gd name="T5" fmla="*/ 902 h 1352"/>
                  <a:gd name="T6" fmla="*/ 1144 w 1198"/>
                  <a:gd name="T7" fmla="*/ 908 h 1352"/>
                  <a:gd name="T8" fmla="*/ 1116 w 1198"/>
                  <a:gd name="T9" fmla="*/ 912 h 1352"/>
                  <a:gd name="T10" fmla="*/ 1084 w 1198"/>
                  <a:gd name="T11" fmla="*/ 916 h 1352"/>
                  <a:gd name="T12" fmla="*/ 1046 w 1198"/>
                  <a:gd name="T13" fmla="*/ 918 h 1352"/>
                  <a:gd name="T14" fmla="*/ 1006 w 1198"/>
                  <a:gd name="T15" fmla="*/ 918 h 1352"/>
                  <a:gd name="T16" fmla="*/ 960 w 1198"/>
                  <a:gd name="T17" fmla="*/ 916 h 1352"/>
                  <a:gd name="T18" fmla="*/ 912 w 1198"/>
                  <a:gd name="T19" fmla="*/ 908 h 1352"/>
                  <a:gd name="T20" fmla="*/ 860 w 1198"/>
                  <a:gd name="T21" fmla="*/ 898 h 1352"/>
                  <a:gd name="T22" fmla="*/ 804 w 1198"/>
                  <a:gd name="T23" fmla="*/ 880 h 1352"/>
                  <a:gd name="T24" fmla="*/ 746 w 1198"/>
                  <a:gd name="T25" fmla="*/ 858 h 1352"/>
                  <a:gd name="T26" fmla="*/ 716 w 1198"/>
                  <a:gd name="T27" fmla="*/ 846 h 1352"/>
                  <a:gd name="T28" fmla="*/ 686 w 1198"/>
                  <a:gd name="T29" fmla="*/ 830 h 1352"/>
                  <a:gd name="T30" fmla="*/ 654 w 1198"/>
                  <a:gd name="T31" fmla="*/ 814 h 1352"/>
                  <a:gd name="T32" fmla="*/ 622 w 1198"/>
                  <a:gd name="T33" fmla="*/ 796 h 1352"/>
                  <a:gd name="T34" fmla="*/ 590 w 1198"/>
                  <a:gd name="T35" fmla="*/ 774 h 1352"/>
                  <a:gd name="T36" fmla="*/ 556 w 1198"/>
                  <a:gd name="T37" fmla="*/ 752 h 1352"/>
                  <a:gd name="T38" fmla="*/ 522 w 1198"/>
                  <a:gd name="T39" fmla="*/ 728 h 1352"/>
                  <a:gd name="T40" fmla="*/ 488 w 1198"/>
                  <a:gd name="T41" fmla="*/ 700 h 1352"/>
                  <a:gd name="T42" fmla="*/ 488 w 1198"/>
                  <a:gd name="T43" fmla="*/ 700 h 1352"/>
                  <a:gd name="T44" fmla="*/ 438 w 1198"/>
                  <a:gd name="T45" fmla="*/ 658 h 1352"/>
                  <a:gd name="T46" fmla="*/ 390 w 1198"/>
                  <a:gd name="T47" fmla="*/ 612 h 1352"/>
                  <a:gd name="T48" fmla="*/ 344 w 1198"/>
                  <a:gd name="T49" fmla="*/ 566 h 1352"/>
                  <a:gd name="T50" fmla="*/ 304 w 1198"/>
                  <a:gd name="T51" fmla="*/ 520 h 1352"/>
                  <a:gd name="T52" fmla="*/ 264 w 1198"/>
                  <a:gd name="T53" fmla="*/ 472 h 1352"/>
                  <a:gd name="T54" fmla="*/ 228 w 1198"/>
                  <a:gd name="T55" fmla="*/ 424 h 1352"/>
                  <a:gd name="T56" fmla="*/ 194 w 1198"/>
                  <a:gd name="T57" fmla="*/ 378 h 1352"/>
                  <a:gd name="T58" fmla="*/ 164 w 1198"/>
                  <a:gd name="T59" fmla="*/ 330 h 1352"/>
                  <a:gd name="T60" fmla="*/ 134 w 1198"/>
                  <a:gd name="T61" fmla="*/ 284 h 1352"/>
                  <a:gd name="T62" fmla="*/ 108 w 1198"/>
                  <a:gd name="T63" fmla="*/ 238 h 1352"/>
                  <a:gd name="T64" fmla="*/ 84 w 1198"/>
                  <a:gd name="T65" fmla="*/ 192 h 1352"/>
                  <a:gd name="T66" fmla="*/ 64 w 1198"/>
                  <a:gd name="T67" fmla="*/ 150 h 1352"/>
                  <a:gd name="T68" fmla="*/ 28 w 1198"/>
                  <a:gd name="T69" fmla="*/ 70 h 1352"/>
                  <a:gd name="T70" fmla="*/ 0 w 1198"/>
                  <a:gd name="T71" fmla="*/ 0 h 1352"/>
                  <a:gd name="T72" fmla="*/ 0 w 1198"/>
                  <a:gd name="T73" fmla="*/ 816 h 1352"/>
                  <a:gd name="T74" fmla="*/ 1198 w 1198"/>
                  <a:gd name="T75" fmla="*/ 1352 h 1352"/>
                  <a:gd name="T76" fmla="*/ 1198 w 1198"/>
                  <a:gd name="T77" fmla="*/ 892 h 1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8" h="1352">
                    <a:moveTo>
                      <a:pt x="1198" y="892"/>
                    </a:moveTo>
                    <a:lnTo>
                      <a:pt x="1198" y="892"/>
                    </a:lnTo>
                    <a:lnTo>
                      <a:pt x="1168" y="902"/>
                    </a:lnTo>
                    <a:lnTo>
                      <a:pt x="1144" y="908"/>
                    </a:lnTo>
                    <a:lnTo>
                      <a:pt x="1116" y="912"/>
                    </a:lnTo>
                    <a:lnTo>
                      <a:pt x="1084" y="916"/>
                    </a:lnTo>
                    <a:lnTo>
                      <a:pt x="1046" y="918"/>
                    </a:lnTo>
                    <a:lnTo>
                      <a:pt x="1006" y="918"/>
                    </a:lnTo>
                    <a:lnTo>
                      <a:pt x="960" y="916"/>
                    </a:lnTo>
                    <a:lnTo>
                      <a:pt x="912" y="908"/>
                    </a:lnTo>
                    <a:lnTo>
                      <a:pt x="860" y="898"/>
                    </a:lnTo>
                    <a:lnTo>
                      <a:pt x="804" y="880"/>
                    </a:lnTo>
                    <a:lnTo>
                      <a:pt x="746" y="858"/>
                    </a:lnTo>
                    <a:lnTo>
                      <a:pt x="716" y="846"/>
                    </a:lnTo>
                    <a:lnTo>
                      <a:pt x="686" y="830"/>
                    </a:lnTo>
                    <a:lnTo>
                      <a:pt x="654" y="814"/>
                    </a:lnTo>
                    <a:lnTo>
                      <a:pt x="622" y="796"/>
                    </a:lnTo>
                    <a:lnTo>
                      <a:pt x="590" y="774"/>
                    </a:lnTo>
                    <a:lnTo>
                      <a:pt x="556" y="752"/>
                    </a:lnTo>
                    <a:lnTo>
                      <a:pt x="522" y="728"/>
                    </a:lnTo>
                    <a:lnTo>
                      <a:pt x="488" y="700"/>
                    </a:lnTo>
                    <a:lnTo>
                      <a:pt x="488" y="700"/>
                    </a:lnTo>
                    <a:lnTo>
                      <a:pt x="438" y="658"/>
                    </a:lnTo>
                    <a:lnTo>
                      <a:pt x="390" y="612"/>
                    </a:lnTo>
                    <a:lnTo>
                      <a:pt x="344" y="566"/>
                    </a:lnTo>
                    <a:lnTo>
                      <a:pt x="304" y="520"/>
                    </a:lnTo>
                    <a:lnTo>
                      <a:pt x="264" y="472"/>
                    </a:lnTo>
                    <a:lnTo>
                      <a:pt x="228" y="424"/>
                    </a:lnTo>
                    <a:lnTo>
                      <a:pt x="194" y="378"/>
                    </a:lnTo>
                    <a:lnTo>
                      <a:pt x="164" y="330"/>
                    </a:lnTo>
                    <a:lnTo>
                      <a:pt x="134" y="284"/>
                    </a:lnTo>
                    <a:lnTo>
                      <a:pt x="108" y="238"/>
                    </a:lnTo>
                    <a:lnTo>
                      <a:pt x="84" y="192"/>
                    </a:lnTo>
                    <a:lnTo>
                      <a:pt x="64" y="150"/>
                    </a:lnTo>
                    <a:lnTo>
                      <a:pt x="28" y="70"/>
                    </a:lnTo>
                    <a:lnTo>
                      <a:pt x="0" y="0"/>
                    </a:lnTo>
                    <a:lnTo>
                      <a:pt x="0" y="816"/>
                    </a:lnTo>
                    <a:lnTo>
                      <a:pt x="1198" y="1352"/>
                    </a:lnTo>
                    <a:lnTo>
                      <a:pt x="1198" y="892"/>
                    </a:lnTo>
                    <a:close/>
                  </a:path>
                </a:pathLst>
              </a:custGeom>
              <a:solidFill>
                <a:srgbClr val="D8A975"/>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8" name="Freeform 193"/>
              <p:cNvSpPr/>
              <p:nvPr/>
            </p:nvSpPr>
            <p:spPr bwMode="auto">
              <a:xfrm>
                <a:off x="6680200" y="3322638"/>
                <a:ext cx="301625" cy="920750"/>
              </a:xfrm>
              <a:custGeom>
                <a:avLst/>
                <a:gdLst>
                  <a:gd name="T0" fmla="*/ 0 w 190"/>
                  <a:gd name="T1" fmla="*/ 58 h 580"/>
                  <a:gd name="T2" fmla="*/ 0 w 190"/>
                  <a:gd name="T3" fmla="*/ 548 h 580"/>
                  <a:gd name="T4" fmla="*/ 0 w 190"/>
                  <a:gd name="T5" fmla="*/ 548 h 580"/>
                  <a:gd name="T6" fmla="*/ 6 w 190"/>
                  <a:gd name="T7" fmla="*/ 566 h 580"/>
                  <a:gd name="T8" fmla="*/ 10 w 190"/>
                  <a:gd name="T9" fmla="*/ 580 h 580"/>
                  <a:gd name="T10" fmla="*/ 36 w 190"/>
                  <a:gd name="T11" fmla="*/ 532 h 580"/>
                  <a:gd name="T12" fmla="*/ 58 w 190"/>
                  <a:gd name="T13" fmla="*/ 566 h 580"/>
                  <a:gd name="T14" fmla="*/ 66 w 190"/>
                  <a:gd name="T15" fmla="*/ 524 h 580"/>
                  <a:gd name="T16" fmla="*/ 88 w 190"/>
                  <a:gd name="T17" fmla="*/ 550 h 580"/>
                  <a:gd name="T18" fmla="*/ 100 w 190"/>
                  <a:gd name="T19" fmla="*/ 510 h 580"/>
                  <a:gd name="T20" fmla="*/ 116 w 190"/>
                  <a:gd name="T21" fmla="*/ 540 h 580"/>
                  <a:gd name="T22" fmla="*/ 128 w 190"/>
                  <a:gd name="T23" fmla="*/ 500 h 580"/>
                  <a:gd name="T24" fmla="*/ 148 w 190"/>
                  <a:gd name="T25" fmla="*/ 522 h 580"/>
                  <a:gd name="T26" fmla="*/ 152 w 190"/>
                  <a:gd name="T27" fmla="*/ 490 h 580"/>
                  <a:gd name="T28" fmla="*/ 166 w 190"/>
                  <a:gd name="T29" fmla="*/ 512 h 580"/>
                  <a:gd name="T30" fmla="*/ 170 w 190"/>
                  <a:gd name="T31" fmla="*/ 474 h 580"/>
                  <a:gd name="T32" fmla="*/ 180 w 190"/>
                  <a:gd name="T33" fmla="*/ 492 h 580"/>
                  <a:gd name="T34" fmla="*/ 190 w 190"/>
                  <a:gd name="T35" fmla="*/ 0 h 580"/>
                  <a:gd name="T36" fmla="*/ 0 w 190"/>
                  <a:gd name="T37" fmla="*/ 58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 h="580">
                    <a:moveTo>
                      <a:pt x="0" y="58"/>
                    </a:moveTo>
                    <a:lnTo>
                      <a:pt x="0" y="548"/>
                    </a:lnTo>
                    <a:lnTo>
                      <a:pt x="0" y="548"/>
                    </a:lnTo>
                    <a:lnTo>
                      <a:pt x="6" y="566"/>
                    </a:lnTo>
                    <a:lnTo>
                      <a:pt x="10" y="580"/>
                    </a:lnTo>
                    <a:lnTo>
                      <a:pt x="36" y="532"/>
                    </a:lnTo>
                    <a:lnTo>
                      <a:pt x="58" y="566"/>
                    </a:lnTo>
                    <a:lnTo>
                      <a:pt x="66" y="524"/>
                    </a:lnTo>
                    <a:lnTo>
                      <a:pt x="88" y="550"/>
                    </a:lnTo>
                    <a:lnTo>
                      <a:pt x="100" y="510"/>
                    </a:lnTo>
                    <a:lnTo>
                      <a:pt x="116" y="540"/>
                    </a:lnTo>
                    <a:lnTo>
                      <a:pt x="128" y="500"/>
                    </a:lnTo>
                    <a:lnTo>
                      <a:pt x="148" y="522"/>
                    </a:lnTo>
                    <a:lnTo>
                      <a:pt x="152" y="490"/>
                    </a:lnTo>
                    <a:lnTo>
                      <a:pt x="166" y="512"/>
                    </a:lnTo>
                    <a:lnTo>
                      <a:pt x="170" y="474"/>
                    </a:lnTo>
                    <a:lnTo>
                      <a:pt x="180" y="492"/>
                    </a:lnTo>
                    <a:lnTo>
                      <a:pt x="190" y="0"/>
                    </a:lnTo>
                    <a:lnTo>
                      <a:pt x="0" y="58"/>
                    </a:lnTo>
                    <a:close/>
                  </a:path>
                </a:pathLst>
              </a:custGeom>
              <a:solidFill>
                <a:srgbClr val="DED9D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9" name="Freeform 194"/>
              <p:cNvSpPr/>
              <p:nvPr/>
            </p:nvSpPr>
            <p:spPr bwMode="auto">
              <a:xfrm>
                <a:off x="6696075" y="4243388"/>
                <a:ext cx="0" cy="3175"/>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solidFill>
                <a:srgbClr val="DED9D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90" name="Freeform 195"/>
              <p:cNvSpPr/>
              <p:nvPr/>
            </p:nvSpPr>
            <p:spPr bwMode="auto">
              <a:xfrm>
                <a:off x="4810125" y="2814638"/>
                <a:ext cx="2171700" cy="600075"/>
              </a:xfrm>
              <a:custGeom>
                <a:avLst/>
                <a:gdLst>
                  <a:gd name="T0" fmla="*/ 0 w 1368"/>
                  <a:gd name="T1" fmla="*/ 48 h 378"/>
                  <a:gd name="T2" fmla="*/ 1178 w 1368"/>
                  <a:gd name="T3" fmla="*/ 378 h 378"/>
                  <a:gd name="T4" fmla="*/ 1368 w 1368"/>
                  <a:gd name="T5" fmla="*/ 320 h 378"/>
                  <a:gd name="T6" fmla="*/ 194 w 1368"/>
                  <a:gd name="T7" fmla="*/ 0 h 378"/>
                  <a:gd name="T8" fmla="*/ 0 w 1368"/>
                  <a:gd name="T9" fmla="*/ 48 h 378"/>
                </a:gdLst>
                <a:ahLst/>
                <a:cxnLst>
                  <a:cxn ang="0">
                    <a:pos x="T0" y="T1"/>
                  </a:cxn>
                  <a:cxn ang="0">
                    <a:pos x="T2" y="T3"/>
                  </a:cxn>
                  <a:cxn ang="0">
                    <a:pos x="T4" y="T5"/>
                  </a:cxn>
                  <a:cxn ang="0">
                    <a:pos x="T6" y="T7"/>
                  </a:cxn>
                  <a:cxn ang="0">
                    <a:pos x="T8" y="T9"/>
                  </a:cxn>
                </a:cxnLst>
                <a:rect l="0" t="0" r="r" b="b"/>
                <a:pathLst>
                  <a:path w="1368" h="378">
                    <a:moveTo>
                      <a:pt x="0" y="48"/>
                    </a:moveTo>
                    <a:lnTo>
                      <a:pt x="1178" y="378"/>
                    </a:lnTo>
                    <a:lnTo>
                      <a:pt x="1368" y="320"/>
                    </a:lnTo>
                    <a:lnTo>
                      <a:pt x="194" y="0"/>
                    </a:lnTo>
                    <a:lnTo>
                      <a:pt x="0" y="48"/>
                    </a:lnTo>
                    <a:close/>
                  </a:path>
                </a:pathLst>
              </a:custGeom>
              <a:solidFill>
                <a:srgbClr val="F2F2F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grpSp>
        <p:grpSp>
          <p:nvGrpSpPr>
            <p:cNvPr id="59" name="Group 58"/>
            <p:cNvGrpSpPr/>
            <p:nvPr/>
          </p:nvGrpSpPr>
          <p:grpSpPr>
            <a:xfrm flipH="1">
              <a:off x="554846" y="4320336"/>
              <a:ext cx="1998923" cy="1709501"/>
              <a:chOff x="3816350" y="2611438"/>
              <a:chExt cx="3990975" cy="3413125"/>
            </a:xfrm>
          </p:grpSpPr>
          <p:sp>
            <p:nvSpPr>
              <p:cNvPr id="60" name="Freeform 9"/>
              <p:cNvSpPr/>
              <p:nvPr/>
            </p:nvSpPr>
            <p:spPr bwMode="auto">
              <a:xfrm>
                <a:off x="3816350" y="3138488"/>
                <a:ext cx="1901825" cy="2882900"/>
              </a:xfrm>
              <a:custGeom>
                <a:avLst/>
                <a:gdLst>
                  <a:gd name="T0" fmla="*/ 0 w 1198"/>
                  <a:gd name="T1" fmla="*/ 0 h 1816"/>
                  <a:gd name="T2" fmla="*/ 0 w 1198"/>
                  <a:gd name="T3" fmla="*/ 1280 h 1816"/>
                  <a:gd name="T4" fmla="*/ 1198 w 1198"/>
                  <a:gd name="T5" fmla="*/ 1816 h 1816"/>
                  <a:gd name="T6" fmla="*/ 1198 w 1198"/>
                  <a:gd name="T7" fmla="*/ 368 h 1816"/>
                  <a:gd name="T8" fmla="*/ 0 w 1198"/>
                  <a:gd name="T9" fmla="*/ 0 h 1816"/>
                </a:gdLst>
                <a:ahLst/>
                <a:cxnLst>
                  <a:cxn ang="0">
                    <a:pos x="T0" y="T1"/>
                  </a:cxn>
                  <a:cxn ang="0">
                    <a:pos x="T2" y="T3"/>
                  </a:cxn>
                  <a:cxn ang="0">
                    <a:pos x="T4" y="T5"/>
                  </a:cxn>
                  <a:cxn ang="0">
                    <a:pos x="T6" y="T7"/>
                  </a:cxn>
                  <a:cxn ang="0">
                    <a:pos x="T8" y="T9"/>
                  </a:cxn>
                </a:cxnLst>
                <a:rect l="0" t="0" r="r" b="b"/>
                <a:pathLst>
                  <a:path w="1198" h="1816">
                    <a:moveTo>
                      <a:pt x="0" y="0"/>
                    </a:moveTo>
                    <a:lnTo>
                      <a:pt x="0" y="1280"/>
                    </a:lnTo>
                    <a:lnTo>
                      <a:pt x="1198" y="1816"/>
                    </a:lnTo>
                    <a:lnTo>
                      <a:pt x="1198" y="368"/>
                    </a:lnTo>
                    <a:lnTo>
                      <a:pt x="0" y="0"/>
                    </a:lnTo>
                    <a:close/>
                  </a:path>
                </a:pathLst>
              </a:custGeom>
              <a:solidFill>
                <a:srgbClr val="DAAC7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1" name="Freeform 10"/>
              <p:cNvSpPr/>
              <p:nvPr/>
            </p:nvSpPr>
            <p:spPr bwMode="auto">
              <a:xfrm>
                <a:off x="5718175" y="3084513"/>
                <a:ext cx="2089150" cy="2940050"/>
              </a:xfrm>
              <a:custGeom>
                <a:avLst/>
                <a:gdLst>
                  <a:gd name="T0" fmla="*/ 0 w 1316"/>
                  <a:gd name="T1" fmla="*/ 402 h 1852"/>
                  <a:gd name="T2" fmla="*/ 0 w 1316"/>
                  <a:gd name="T3" fmla="*/ 402 h 1852"/>
                  <a:gd name="T4" fmla="*/ 0 w 1316"/>
                  <a:gd name="T5" fmla="*/ 1850 h 1852"/>
                  <a:gd name="T6" fmla="*/ 4 w 1316"/>
                  <a:gd name="T7" fmla="*/ 1852 h 1852"/>
                  <a:gd name="T8" fmla="*/ 1316 w 1316"/>
                  <a:gd name="T9" fmla="*/ 1244 h 1852"/>
                  <a:gd name="T10" fmla="*/ 1316 w 1316"/>
                  <a:gd name="T11" fmla="*/ 0 h 1852"/>
                  <a:gd name="T12" fmla="*/ 0 w 1316"/>
                  <a:gd name="T13" fmla="*/ 402 h 1852"/>
                </a:gdLst>
                <a:ahLst/>
                <a:cxnLst>
                  <a:cxn ang="0">
                    <a:pos x="T0" y="T1"/>
                  </a:cxn>
                  <a:cxn ang="0">
                    <a:pos x="T2" y="T3"/>
                  </a:cxn>
                  <a:cxn ang="0">
                    <a:pos x="T4" y="T5"/>
                  </a:cxn>
                  <a:cxn ang="0">
                    <a:pos x="T6" y="T7"/>
                  </a:cxn>
                  <a:cxn ang="0">
                    <a:pos x="T8" y="T9"/>
                  </a:cxn>
                  <a:cxn ang="0">
                    <a:pos x="T10" y="T11"/>
                  </a:cxn>
                  <a:cxn ang="0">
                    <a:pos x="T12" y="T13"/>
                  </a:cxn>
                </a:cxnLst>
                <a:rect l="0" t="0" r="r" b="b"/>
                <a:pathLst>
                  <a:path w="1316" h="1852">
                    <a:moveTo>
                      <a:pt x="0" y="402"/>
                    </a:moveTo>
                    <a:lnTo>
                      <a:pt x="0" y="402"/>
                    </a:lnTo>
                    <a:lnTo>
                      <a:pt x="0" y="1850"/>
                    </a:lnTo>
                    <a:lnTo>
                      <a:pt x="4" y="1852"/>
                    </a:lnTo>
                    <a:lnTo>
                      <a:pt x="1316" y="1244"/>
                    </a:lnTo>
                    <a:lnTo>
                      <a:pt x="1316" y="0"/>
                    </a:lnTo>
                    <a:lnTo>
                      <a:pt x="0" y="402"/>
                    </a:lnTo>
                    <a:close/>
                  </a:path>
                </a:pathLst>
              </a:custGeom>
              <a:solidFill>
                <a:srgbClr val="C69665"/>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2" name="Freeform 11"/>
              <p:cNvSpPr/>
              <p:nvPr/>
            </p:nvSpPr>
            <p:spPr bwMode="auto">
              <a:xfrm>
                <a:off x="3816350" y="3138488"/>
                <a:ext cx="1901825" cy="584200"/>
              </a:xfrm>
              <a:custGeom>
                <a:avLst/>
                <a:gdLst>
                  <a:gd name="T0" fmla="*/ 1198 w 1198"/>
                  <a:gd name="T1" fmla="*/ 366 h 368"/>
                  <a:gd name="T2" fmla="*/ 0 w 1198"/>
                  <a:gd name="T3" fmla="*/ 0 h 368"/>
                  <a:gd name="T4" fmla="*/ 1198 w 1198"/>
                  <a:gd name="T5" fmla="*/ 368 h 368"/>
                  <a:gd name="T6" fmla="*/ 1198 w 1198"/>
                  <a:gd name="T7" fmla="*/ 366 h 368"/>
                </a:gdLst>
                <a:ahLst/>
                <a:cxnLst>
                  <a:cxn ang="0">
                    <a:pos x="T0" y="T1"/>
                  </a:cxn>
                  <a:cxn ang="0">
                    <a:pos x="T2" y="T3"/>
                  </a:cxn>
                  <a:cxn ang="0">
                    <a:pos x="T4" y="T5"/>
                  </a:cxn>
                  <a:cxn ang="0">
                    <a:pos x="T6" y="T7"/>
                  </a:cxn>
                </a:cxnLst>
                <a:rect l="0" t="0" r="r" b="b"/>
                <a:pathLst>
                  <a:path w="1198" h="368">
                    <a:moveTo>
                      <a:pt x="1198" y="366"/>
                    </a:moveTo>
                    <a:lnTo>
                      <a:pt x="0" y="0"/>
                    </a:lnTo>
                    <a:lnTo>
                      <a:pt x="1198" y="368"/>
                    </a:lnTo>
                    <a:lnTo>
                      <a:pt x="1198" y="366"/>
                    </a:lnTo>
                    <a:close/>
                  </a:path>
                </a:pathLst>
              </a:custGeom>
              <a:solidFill>
                <a:srgbClr val="DDA96E"/>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3" name="Freeform 12"/>
              <p:cNvSpPr/>
              <p:nvPr/>
            </p:nvSpPr>
            <p:spPr bwMode="auto">
              <a:xfrm>
                <a:off x="3816350" y="2611438"/>
                <a:ext cx="3990975" cy="1111250"/>
              </a:xfrm>
              <a:custGeom>
                <a:avLst/>
                <a:gdLst>
                  <a:gd name="T0" fmla="*/ 1340 w 2514"/>
                  <a:gd name="T1" fmla="*/ 0 h 700"/>
                  <a:gd name="T2" fmla="*/ 0 w 2514"/>
                  <a:gd name="T3" fmla="*/ 330 h 700"/>
                  <a:gd name="T4" fmla="*/ 0 w 2514"/>
                  <a:gd name="T5" fmla="*/ 332 h 700"/>
                  <a:gd name="T6" fmla="*/ 1198 w 2514"/>
                  <a:gd name="T7" fmla="*/ 698 h 700"/>
                  <a:gd name="T8" fmla="*/ 1198 w 2514"/>
                  <a:gd name="T9" fmla="*/ 700 h 700"/>
                  <a:gd name="T10" fmla="*/ 1198 w 2514"/>
                  <a:gd name="T11" fmla="*/ 700 h 700"/>
                  <a:gd name="T12" fmla="*/ 2514 w 2514"/>
                  <a:gd name="T13" fmla="*/ 298 h 700"/>
                  <a:gd name="T14" fmla="*/ 2514 w 2514"/>
                  <a:gd name="T15" fmla="*/ 298 h 700"/>
                  <a:gd name="T16" fmla="*/ 1340 w 2514"/>
                  <a:gd name="T17" fmla="*/ 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4" h="700">
                    <a:moveTo>
                      <a:pt x="1340" y="0"/>
                    </a:moveTo>
                    <a:lnTo>
                      <a:pt x="0" y="330"/>
                    </a:lnTo>
                    <a:lnTo>
                      <a:pt x="0" y="332"/>
                    </a:lnTo>
                    <a:lnTo>
                      <a:pt x="1198" y="698"/>
                    </a:lnTo>
                    <a:lnTo>
                      <a:pt x="1198" y="700"/>
                    </a:lnTo>
                    <a:lnTo>
                      <a:pt x="1198" y="700"/>
                    </a:lnTo>
                    <a:lnTo>
                      <a:pt x="2514" y="298"/>
                    </a:lnTo>
                    <a:lnTo>
                      <a:pt x="2514" y="298"/>
                    </a:lnTo>
                    <a:lnTo>
                      <a:pt x="1340" y="0"/>
                    </a:lnTo>
                    <a:close/>
                  </a:path>
                </a:pathLst>
              </a:custGeom>
              <a:solidFill>
                <a:srgbClr val="E9BC85"/>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4" name="Freeform 13"/>
              <p:cNvSpPr/>
              <p:nvPr/>
            </p:nvSpPr>
            <p:spPr bwMode="auto">
              <a:xfrm>
                <a:off x="5753100" y="2611438"/>
                <a:ext cx="2054225" cy="936625"/>
              </a:xfrm>
              <a:custGeom>
                <a:avLst/>
                <a:gdLst>
                  <a:gd name="T0" fmla="*/ 1294 w 1294"/>
                  <a:gd name="T1" fmla="*/ 298 h 590"/>
                  <a:gd name="T2" fmla="*/ 120 w 1294"/>
                  <a:gd name="T3" fmla="*/ 0 h 590"/>
                  <a:gd name="T4" fmla="*/ 0 w 1294"/>
                  <a:gd name="T5" fmla="*/ 28 h 590"/>
                  <a:gd name="T6" fmla="*/ 0 w 1294"/>
                  <a:gd name="T7" fmla="*/ 28 h 590"/>
                  <a:gd name="T8" fmla="*/ 36 w 1294"/>
                  <a:gd name="T9" fmla="*/ 48 h 590"/>
                  <a:gd name="T10" fmla="*/ 76 w 1294"/>
                  <a:gd name="T11" fmla="*/ 72 h 590"/>
                  <a:gd name="T12" fmla="*/ 120 w 1294"/>
                  <a:gd name="T13" fmla="*/ 102 h 590"/>
                  <a:gd name="T14" fmla="*/ 140 w 1294"/>
                  <a:gd name="T15" fmla="*/ 120 h 590"/>
                  <a:gd name="T16" fmla="*/ 160 w 1294"/>
                  <a:gd name="T17" fmla="*/ 136 h 590"/>
                  <a:gd name="T18" fmla="*/ 176 w 1294"/>
                  <a:gd name="T19" fmla="*/ 156 h 590"/>
                  <a:gd name="T20" fmla="*/ 192 w 1294"/>
                  <a:gd name="T21" fmla="*/ 174 h 590"/>
                  <a:gd name="T22" fmla="*/ 202 w 1294"/>
                  <a:gd name="T23" fmla="*/ 194 h 590"/>
                  <a:gd name="T24" fmla="*/ 210 w 1294"/>
                  <a:gd name="T25" fmla="*/ 214 h 590"/>
                  <a:gd name="T26" fmla="*/ 212 w 1294"/>
                  <a:gd name="T27" fmla="*/ 226 h 590"/>
                  <a:gd name="T28" fmla="*/ 212 w 1294"/>
                  <a:gd name="T29" fmla="*/ 236 h 590"/>
                  <a:gd name="T30" fmla="*/ 212 w 1294"/>
                  <a:gd name="T31" fmla="*/ 246 h 590"/>
                  <a:gd name="T32" fmla="*/ 210 w 1294"/>
                  <a:gd name="T33" fmla="*/ 258 h 590"/>
                  <a:gd name="T34" fmla="*/ 206 w 1294"/>
                  <a:gd name="T35" fmla="*/ 268 h 590"/>
                  <a:gd name="T36" fmla="*/ 202 w 1294"/>
                  <a:gd name="T37" fmla="*/ 278 h 590"/>
                  <a:gd name="T38" fmla="*/ 196 w 1294"/>
                  <a:gd name="T39" fmla="*/ 290 h 590"/>
                  <a:gd name="T40" fmla="*/ 188 w 1294"/>
                  <a:gd name="T41" fmla="*/ 300 h 590"/>
                  <a:gd name="T42" fmla="*/ 188 w 1294"/>
                  <a:gd name="T43" fmla="*/ 300 h 590"/>
                  <a:gd name="T44" fmla="*/ 174 w 1294"/>
                  <a:gd name="T45" fmla="*/ 320 h 590"/>
                  <a:gd name="T46" fmla="*/ 162 w 1294"/>
                  <a:gd name="T47" fmla="*/ 338 h 590"/>
                  <a:gd name="T48" fmla="*/ 152 w 1294"/>
                  <a:gd name="T49" fmla="*/ 356 h 590"/>
                  <a:gd name="T50" fmla="*/ 146 w 1294"/>
                  <a:gd name="T51" fmla="*/ 372 h 590"/>
                  <a:gd name="T52" fmla="*/ 140 w 1294"/>
                  <a:gd name="T53" fmla="*/ 388 h 590"/>
                  <a:gd name="T54" fmla="*/ 138 w 1294"/>
                  <a:gd name="T55" fmla="*/ 404 h 590"/>
                  <a:gd name="T56" fmla="*/ 136 w 1294"/>
                  <a:gd name="T57" fmla="*/ 418 h 590"/>
                  <a:gd name="T58" fmla="*/ 138 w 1294"/>
                  <a:gd name="T59" fmla="*/ 434 h 590"/>
                  <a:gd name="T60" fmla="*/ 140 w 1294"/>
                  <a:gd name="T61" fmla="*/ 446 h 590"/>
                  <a:gd name="T62" fmla="*/ 144 w 1294"/>
                  <a:gd name="T63" fmla="*/ 460 h 590"/>
                  <a:gd name="T64" fmla="*/ 150 w 1294"/>
                  <a:gd name="T65" fmla="*/ 472 h 590"/>
                  <a:gd name="T66" fmla="*/ 158 w 1294"/>
                  <a:gd name="T67" fmla="*/ 482 h 590"/>
                  <a:gd name="T68" fmla="*/ 174 w 1294"/>
                  <a:gd name="T69" fmla="*/ 504 h 590"/>
                  <a:gd name="T70" fmla="*/ 194 w 1294"/>
                  <a:gd name="T71" fmla="*/ 522 h 590"/>
                  <a:gd name="T72" fmla="*/ 216 w 1294"/>
                  <a:gd name="T73" fmla="*/ 538 h 590"/>
                  <a:gd name="T74" fmla="*/ 240 w 1294"/>
                  <a:gd name="T75" fmla="*/ 552 h 590"/>
                  <a:gd name="T76" fmla="*/ 264 w 1294"/>
                  <a:gd name="T77" fmla="*/ 564 h 590"/>
                  <a:gd name="T78" fmla="*/ 286 w 1294"/>
                  <a:gd name="T79" fmla="*/ 574 h 590"/>
                  <a:gd name="T80" fmla="*/ 322 w 1294"/>
                  <a:gd name="T81" fmla="*/ 586 h 590"/>
                  <a:gd name="T82" fmla="*/ 340 w 1294"/>
                  <a:gd name="T83" fmla="*/ 590 h 590"/>
                  <a:gd name="T84" fmla="*/ 1294 w 1294"/>
                  <a:gd name="T85" fmla="*/ 298 h 590"/>
                  <a:gd name="T86" fmla="*/ 1294 w 1294"/>
                  <a:gd name="T87" fmla="*/ 298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94" h="590">
                    <a:moveTo>
                      <a:pt x="1294" y="298"/>
                    </a:moveTo>
                    <a:lnTo>
                      <a:pt x="120" y="0"/>
                    </a:lnTo>
                    <a:lnTo>
                      <a:pt x="0" y="28"/>
                    </a:lnTo>
                    <a:lnTo>
                      <a:pt x="0" y="28"/>
                    </a:lnTo>
                    <a:lnTo>
                      <a:pt x="36" y="48"/>
                    </a:lnTo>
                    <a:lnTo>
                      <a:pt x="76" y="72"/>
                    </a:lnTo>
                    <a:lnTo>
                      <a:pt x="120" y="102"/>
                    </a:lnTo>
                    <a:lnTo>
                      <a:pt x="140" y="120"/>
                    </a:lnTo>
                    <a:lnTo>
                      <a:pt x="160" y="136"/>
                    </a:lnTo>
                    <a:lnTo>
                      <a:pt x="176" y="156"/>
                    </a:lnTo>
                    <a:lnTo>
                      <a:pt x="192" y="174"/>
                    </a:lnTo>
                    <a:lnTo>
                      <a:pt x="202" y="194"/>
                    </a:lnTo>
                    <a:lnTo>
                      <a:pt x="210" y="214"/>
                    </a:lnTo>
                    <a:lnTo>
                      <a:pt x="212" y="226"/>
                    </a:lnTo>
                    <a:lnTo>
                      <a:pt x="212" y="236"/>
                    </a:lnTo>
                    <a:lnTo>
                      <a:pt x="212" y="246"/>
                    </a:lnTo>
                    <a:lnTo>
                      <a:pt x="210" y="258"/>
                    </a:lnTo>
                    <a:lnTo>
                      <a:pt x="206" y="268"/>
                    </a:lnTo>
                    <a:lnTo>
                      <a:pt x="202" y="278"/>
                    </a:lnTo>
                    <a:lnTo>
                      <a:pt x="196" y="290"/>
                    </a:lnTo>
                    <a:lnTo>
                      <a:pt x="188" y="300"/>
                    </a:lnTo>
                    <a:lnTo>
                      <a:pt x="188" y="300"/>
                    </a:lnTo>
                    <a:lnTo>
                      <a:pt x="174" y="320"/>
                    </a:lnTo>
                    <a:lnTo>
                      <a:pt x="162" y="338"/>
                    </a:lnTo>
                    <a:lnTo>
                      <a:pt x="152" y="356"/>
                    </a:lnTo>
                    <a:lnTo>
                      <a:pt x="146" y="372"/>
                    </a:lnTo>
                    <a:lnTo>
                      <a:pt x="140" y="388"/>
                    </a:lnTo>
                    <a:lnTo>
                      <a:pt x="138" y="404"/>
                    </a:lnTo>
                    <a:lnTo>
                      <a:pt x="136" y="418"/>
                    </a:lnTo>
                    <a:lnTo>
                      <a:pt x="138" y="434"/>
                    </a:lnTo>
                    <a:lnTo>
                      <a:pt x="140" y="446"/>
                    </a:lnTo>
                    <a:lnTo>
                      <a:pt x="144" y="460"/>
                    </a:lnTo>
                    <a:lnTo>
                      <a:pt x="150" y="472"/>
                    </a:lnTo>
                    <a:lnTo>
                      <a:pt x="158" y="482"/>
                    </a:lnTo>
                    <a:lnTo>
                      <a:pt x="174" y="504"/>
                    </a:lnTo>
                    <a:lnTo>
                      <a:pt x="194" y="522"/>
                    </a:lnTo>
                    <a:lnTo>
                      <a:pt x="216" y="538"/>
                    </a:lnTo>
                    <a:lnTo>
                      <a:pt x="240" y="552"/>
                    </a:lnTo>
                    <a:lnTo>
                      <a:pt x="264" y="564"/>
                    </a:lnTo>
                    <a:lnTo>
                      <a:pt x="286" y="574"/>
                    </a:lnTo>
                    <a:lnTo>
                      <a:pt x="322" y="586"/>
                    </a:lnTo>
                    <a:lnTo>
                      <a:pt x="340" y="590"/>
                    </a:lnTo>
                    <a:lnTo>
                      <a:pt x="1294" y="298"/>
                    </a:lnTo>
                    <a:lnTo>
                      <a:pt x="1294" y="298"/>
                    </a:lnTo>
                    <a:close/>
                  </a:path>
                </a:pathLst>
              </a:custGeom>
              <a:solidFill>
                <a:srgbClr val="ECC28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5" name="Freeform 14"/>
              <p:cNvSpPr/>
              <p:nvPr/>
            </p:nvSpPr>
            <p:spPr bwMode="auto">
              <a:xfrm>
                <a:off x="5718175" y="3084513"/>
                <a:ext cx="2089150" cy="638175"/>
              </a:xfrm>
              <a:custGeom>
                <a:avLst/>
                <a:gdLst>
                  <a:gd name="T0" fmla="*/ 0 w 1316"/>
                  <a:gd name="T1" fmla="*/ 402 h 402"/>
                  <a:gd name="T2" fmla="*/ 746 w 1316"/>
                  <a:gd name="T3" fmla="*/ 166 h 402"/>
                  <a:gd name="T4" fmla="*/ 742 w 1316"/>
                  <a:gd name="T5" fmla="*/ 158 h 402"/>
                  <a:gd name="T6" fmla="*/ 1316 w 1316"/>
                  <a:gd name="T7" fmla="*/ 0 h 402"/>
                  <a:gd name="T8" fmla="*/ 1316 w 1316"/>
                  <a:gd name="T9" fmla="*/ 0 h 402"/>
                  <a:gd name="T10" fmla="*/ 666 w 1316"/>
                  <a:gd name="T11" fmla="*/ 202 h 402"/>
                  <a:gd name="T12" fmla="*/ 214 w 1316"/>
                  <a:gd name="T13" fmla="*/ 340 h 402"/>
                  <a:gd name="T14" fmla="*/ 62 w 1316"/>
                  <a:gd name="T15" fmla="*/ 384 h 402"/>
                  <a:gd name="T16" fmla="*/ 0 w 1316"/>
                  <a:gd name="T17" fmla="*/ 402 h 402"/>
                  <a:gd name="T18" fmla="*/ 0 w 1316"/>
                  <a:gd name="T19" fmla="*/ 40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6" h="402">
                    <a:moveTo>
                      <a:pt x="0" y="402"/>
                    </a:moveTo>
                    <a:lnTo>
                      <a:pt x="746" y="166"/>
                    </a:lnTo>
                    <a:lnTo>
                      <a:pt x="742" y="158"/>
                    </a:lnTo>
                    <a:lnTo>
                      <a:pt x="1316" y="0"/>
                    </a:lnTo>
                    <a:lnTo>
                      <a:pt x="1316" y="0"/>
                    </a:lnTo>
                    <a:lnTo>
                      <a:pt x="666" y="202"/>
                    </a:lnTo>
                    <a:lnTo>
                      <a:pt x="214" y="340"/>
                    </a:lnTo>
                    <a:lnTo>
                      <a:pt x="62" y="384"/>
                    </a:lnTo>
                    <a:lnTo>
                      <a:pt x="0" y="402"/>
                    </a:lnTo>
                    <a:lnTo>
                      <a:pt x="0" y="402"/>
                    </a:lnTo>
                    <a:close/>
                  </a:path>
                </a:pathLst>
              </a:custGeom>
              <a:solidFill>
                <a:srgbClr val="9A6B4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6" name="Freeform 15"/>
              <p:cNvSpPr/>
              <p:nvPr/>
            </p:nvSpPr>
            <p:spPr bwMode="auto">
              <a:xfrm>
                <a:off x="5718175" y="3084513"/>
                <a:ext cx="2089150" cy="2940050"/>
              </a:xfrm>
              <a:custGeom>
                <a:avLst/>
                <a:gdLst>
                  <a:gd name="T0" fmla="*/ 234 w 1316"/>
                  <a:gd name="T1" fmla="*/ 1474 h 1852"/>
                  <a:gd name="T2" fmla="*/ 234 w 1316"/>
                  <a:gd name="T3" fmla="*/ 1474 h 1852"/>
                  <a:gd name="T4" fmla="*/ 172 w 1316"/>
                  <a:gd name="T5" fmla="*/ 1514 h 1852"/>
                  <a:gd name="T6" fmla="*/ 112 w 1316"/>
                  <a:gd name="T7" fmla="*/ 1546 h 1852"/>
                  <a:gd name="T8" fmla="*/ 54 w 1316"/>
                  <a:gd name="T9" fmla="*/ 1574 h 1852"/>
                  <a:gd name="T10" fmla="*/ 0 w 1316"/>
                  <a:gd name="T11" fmla="*/ 1598 h 1852"/>
                  <a:gd name="T12" fmla="*/ 0 w 1316"/>
                  <a:gd name="T13" fmla="*/ 1850 h 1852"/>
                  <a:gd name="T14" fmla="*/ 4 w 1316"/>
                  <a:gd name="T15" fmla="*/ 1852 h 1852"/>
                  <a:gd name="T16" fmla="*/ 1316 w 1316"/>
                  <a:gd name="T17" fmla="*/ 1244 h 1852"/>
                  <a:gd name="T18" fmla="*/ 1316 w 1316"/>
                  <a:gd name="T19" fmla="*/ 0 h 1852"/>
                  <a:gd name="T20" fmla="*/ 1300 w 1316"/>
                  <a:gd name="T21" fmla="*/ 6 h 1852"/>
                  <a:gd name="T22" fmla="*/ 1300 w 1316"/>
                  <a:gd name="T23" fmla="*/ 6 h 1852"/>
                  <a:gd name="T24" fmla="*/ 1280 w 1316"/>
                  <a:gd name="T25" fmla="*/ 72 h 1852"/>
                  <a:gd name="T26" fmla="*/ 1254 w 1316"/>
                  <a:gd name="T27" fmla="*/ 146 h 1852"/>
                  <a:gd name="T28" fmla="*/ 1224 w 1316"/>
                  <a:gd name="T29" fmla="*/ 228 h 1852"/>
                  <a:gd name="T30" fmla="*/ 1188 w 1316"/>
                  <a:gd name="T31" fmla="*/ 314 h 1852"/>
                  <a:gd name="T32" fmla="*/ 1146 w 1316"/>
                  <a:gd name="T33" fmla="*/ 406 h 1852"/>
                  <a:gd name="T34" fmla="*/ 1098 w 1316"/>
                  <a:gd name="T35" fmla="*/ 502 h 1852"/>
                  <a:gd name="T36" fmla="*/ 1046 w 1316"/>
                  <a:gd name="T37" fmla="*/ 600 h 1852"/>
                  <a:gd name="T38" fmla="*/ 1016 w 1316"/>
                  <a:gd name="T39" fmla="*/ 650 h 1852"/>
                  <a:gd name="T40" fmla="*/ 986 w 1316"/>
                  <a:gd name="T41" fmla="*/ 702 h 1852"/>
                  <a:gd name="T42" fmla="*/ 954 w 1316"/>
                  <a:gd name="T43" fmla="*/ 752 h 1852"/>
                  <a:gd name="T44" fmla="*/ 918 w 1316"/>
                  <a:gd name="T45" fmla="*/ 804 h 1852"/>
                  <a:gd name="T46" fmla="*/ 882 w 1316"/>
                  <a:gd name="T47" fmla="*/ 854 h 1852"/>
                  <a:gd name="T48" fmla="*/ 846 w 1316"/>
                  <a:gd name="T49" fmla="*/ 906 h 1852"/>
                  <a:gd name="T50" fmla="*/ 806 w 1316"/>
                  <a:gd name="T51" fmla="*/ 956 h 1852"/>
                  <a:gd name="T52" fmla="*/ 764 w 1316"/>
                  <a:gd name="T53" fmla="*/ 1008 h 1852"/>
                  <a:gd name="T54" fmla="*/ 720 w 1316"/>
                  <a:gd name="T55" fmla="*/ 1058 h 1852"/>
                  <a:gd name="T56" fmla="*/ 674 w 1316"/>
                  <a:gd name="T57" fmla="*/ 1108 h 1852"/>
                  <a:gd name="T58" fmla="*/ 628 w 1316"/>
                  <a:gd name="T59" fmla="*/ 1156 h 1852"/>
                  <a:gd name="T60" fmla="*/ 578 w 1316"/>
                  <a:gd name="T61" fmla="*/ 1206 h 1852"/>
                  <a:gd name="T62" fmla="*/ 526 w 1316"/>
                  <a:gd name="T63" fmla="*/ 1254 h 1852"/>
                  <a:gd name="T64" fmla="*/ 472 w 1316"/>
                  <a:gd name="T65" fmla="*/ 1300 h 1852"/>
                  <a:gd name="T66" fmla="*/ 416 w 1316"/>
                  <a:gd name="T67" fmla="*/ 1346 h 1852"/>
                  <a:gd name="T68" fmla="*/ 358 w 1316"/>
                  <a:gd name="T69" fmla="*/ 1390 h 1852"/>
                  <a:gd name="T70" fmla="*/ 298 w 1316"/>
                  <a:gd name="T71" fmla="*/ 1432 h 1852"/>
                  <a:gd name="T72" fmla="*/ 234 w 1316"/>
                  <a:gd name="T73" fmla="*/ 1474 h 1852"/>
                  <a:gd name="T74" fmla="*/ 234 w 1316"/>
                  <a:gd name="T75" fmla="*/ 1474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6" h="1852">
                    <a:moveTo>
                      <a:pt x="234" y="1474"/>
                    </a:moveTo>
                    <a:lnTo>
                      <a:pt x="234" y="1474"/>
                    </a:lnTo>
                    <a:lnTo>
                      <a:pt x="172" y="1514"/>
                    </a:lnTo>
                    <a:lnTo>
                      <a:pt x="112" y="1546"/>
                    </a:lnTo>
                    <a:lnTo>
                      <a:pt x="54" y="1574"/>
                    </a:lnTo>
                    <a:lnTo>
                      <a:pt x="0" y="1598"/>
                    </a:lnTo>
                    <a:lnTo>
                      <a:pt x="0" y="1850"/>
                    </a:lnTo>
                    <a:lnTo>
                      <a:pt x="4" y="1852"/>
                    </a:lnTo>
                    <a:lnTo>
                      <a:pt x="1316" y="1244"/>
                    </a:lnTo>
                    <a:lnTo>
                      <a:pt x="1316" y="0"/>
                    </a:lnTo>
                    <a:lnTo>
                      <a:pt x="1300" y="6"/>
                    </a:lnTo>
                    <a:lnTo>
                      <a:pt x="1300" y="6"/>
                    </a:lnTo>
                    <a:lnTo>
                      <a:pt x="1280" y="72"/>
                    </a:lnTo>
                    <a:lnTo>
                      <a:pt x="1254" y="146"/>
                    </a:lnTo>
                    <a:lnTo>
                      <a:pt x="1224" y="228"/>
                    </a:lnTo>
                    <a:lnTo>
                      <a:pt x="1188" y="314"/>
                    </a:lnTo>
                    <a:lnTo>
                      <a:pt x="1146" y="406"/>
                    </a:lnTo>
                    <a:lnTo>
                      <a:pt x="1098" y="502"/>
                    </a:lnTo>
                    <a:lnTo>
                      <a:pt x="1046" y="600"/>
                    </a:lnTo>
                    <a:lnTo>
                      <a:pt x="1016" y="650"/>
                    </a:lnTo>
                    <a:lnTo>
                      <a:pt x="986" y="702"/>
                    </a:lnTo>
                    <a:lnTo>
                      <a:pt x="954" y="752"/>
                    </a:lnTo>
                    <a:lnTo>
                      <a:pt x="918" y="804"/>
                    </a:lnTo>
                    <a:lnTo>
                      <a:pt x="882" y="854"/>
                    </a:lnTo>
                    <a:lnTo>
                      <a:pt x="846" y="906"/>
                    </a:lnTo>
                    <a:lnTo>
                      <a:pt x="806" y="956"/>
                    </a:lnTo>
                    <a:lnTo>
                      <a:pt x="764" y="1008"/>
                    </a:lnTo>
                    <a:lnTo>
                      <a:pt x="720" y="1058"/>
                    </a:lnTo>
                    <a:lnTo>
                      <a:pt x="674" y="1108"/>
                    </a:lnTo>
                    <a:lnTo>
                      <a:pt x="628" y="1156"/>
                    </a:lnTo>
                    <a:lnTo>
                      <a:pt x="578" y="1206"/>
                    </a:lnTo>
                    <a:lnTo>
                      <a:pt x="526" y="1254"/>
                    </a:lnTo>
                    <a:lnTo>
                      <a:pt x="472" y="1300"/>
                    </a:lnTo>
                    <a:lnTo>
                      <a:pt x="416" y="1346"/>
                    </a:lnTo>
                    <a:lnTo>
                      <a:pt x="358" y="1390"/>
                    </a:lnTo>
                    <a:lnTo>
                      <a:pt x="298" y="1432"/>
                    </a:lnTo>
                    <a:lnTo>
                      <a:pt x="234" y="1474"/>
                    </a:lnTo>
                    <a:lnTo>
                      <a:pt x="234" y="1474"/>
                    </a:lnTo>
                    <a:close/>
                  </a:path>
                </a:pathLst>
              </a:custGeom>
              <a:solidFill>
                <a:srgbClr val="C29361"/>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7" name="Freeform 16"/>
              <p:cNvSpPr/>
              <p:nvPr/>
            </p:nvSpPr>
            <p:spPr bwMode="auto">
              <a:xfrm>
                <a:off x="3816350" y="3138488"/>
                <a:ext cx="1901825" cy="584200"/>
              </a:xfrm>
              <a:custGeom>
                <a:avLst/>
                <a:gdLst>
                  <a:gd name="T0" fmla="*/ 1198 w 1198"/>
                  <a:gd name="T1" fmla="*/ 368 h 368"/>
                  <a:gd name="T2" fmla="*/ 1198 w 1198"/>
                  <a:gd name="T3" fmla="*/ 368 h 368"/>
                  <a:gd name="T4" fmla="*/ 1022 w 1198"/>
                  <a:gd name="T5" fmla="*/ 316 h 368"/>
                  <a:gd name="T6" fmla="*/ 598 w 1198"/>
                  <a:gd name="T7" fmla="*/ 188 h 368"/>
                  <a:gd name="T8" fmla="*/ 598 w 1198"/>
                  <a:gd name="T9" fmla="*/ 188 h 368"/>
                  <a:gd name="T10" fmla="*/ 174 w 1198"/>
                  <a:gd name="T11" fmla="*/ 56 h 368"/>
                  <a:gd name="T12" fmla="*/ 0 w 1198"/>
                  <a:gd name="T13" fmla="*/ 0 h 368"/>
                  <a:gd name="T14" fmla="*/ 0 w 1198"/>
                  <a:gd name="T15" fmla="*/ 0 h 368"/>
                  <a:gd name="T16" fmla="*/ 176 w 1198"/>
                  <a:gd name="T17" fmla="*/ 52 h 368"/>
                  <a:gd name="T18" fmla="*/ 600 w 1198"/>
                  <a:gd name="T19" fmla="*/ 180 h 368"/>
                  <a:gd name="T20" fmla="*/ 600 w 1198"/>
                  <a:gd name="T21" fmla="*/ 180 h 368"/>
                  <a:gd name="T22" fmla="*/ 1022 w 1198"/>
                  <a:gd name="T23" fmla="*/ 312 h 368"/>
                  <a:gd name="T24" fmla="*/ 1198 w 1198"/>
                  <a:gd name="T25" fmla="*/ 368 h 368"/>
                  <a:gd name="T26" fmla="*/ 1198 w 1198"/>
                  <a:gd name="T27"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8" h="368">
                    <a:moveTo>
                      <a:pt x="1198" y="368"/>
                    </a:moveTo>
                    <a:lnTo>
                      <a:pt x="1198" y="368"/>
                    </a:lnTo>
                    <a:lnTo>
                      <a:pt x="1022" y="316"/>
                    </a:lnTo>
                    <a:lnTo>
                      <a:pt x="598" y="188"/>
                    </a:lnTo>
                    <a:lnTo>
                      <a:pt x="598" y="188"/>
                    </a:lnTo>
                    <a:lnTo>
                      <a:pt x="174" y="56"/>
                    </a:lnTo>
                    <a:lnTo>
                      <a:pt x="0" y="0"/>
                    </a:lnTo>
                    <a:lnTo>
                      <a:pt x="0" y="0"/>
                    </a:lnTo>
                    <a:lnTo>
                      <a:pt x="176" y="52"/>
                    </a:lnTo>
                    <a:lnTo>
                      <a:pt x="600" y="180"/>
                    </a:lnTo>
                    <a:lnTo>
                      <a:pt x="600" y="180"/>
                    </a:lnTo>
                    <a:lnTo>
                      <a:pt x="1022" y="312"/>
                    </a:lnTo>
                    <a:lnTo>
                      <a:pt x="1198" y="368"/>
                    </a:lnTo>
                    <a:lnTo>
                      <a:pt x="1198" y="368"/>
                    </a:lnTo>
                    <a:close/>
                  </a:path>
                </a:pathLst>
              </a:custGeom>
              <a:solidFill>
                <a:srgbClr val="EEB07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8" name="Freeform 17"/>
              <p:cNvSpPr/>
              <p:nvPr/>
            </p:nvSpPr>
            <p:spPr bwMode="auto">
              <a:xfrm>
                <a:off x="3816350" y="3875088"/>
                <a:ext cx="1901825" cy="2146300"/>
              </a:xfrm>
              <a:custGeom>
                <a:avLst/>
                <a:gdLst>
                  <a:gd name="T0" fmla="*/ 1198 w 1198"/>
                  <a:gd name="T1" fmla="*/ 892 h 1352"/>
                  <a:gd name="T2" fmla="*/ 1198 w 1198"/>
                  <a:gd name="T3" fmla="*/ 892 h 1352"/>
                  <a:gd name="T4" fmla="*/ 1168 w 1198"/>
                  <a:gd name="T5" fmla="*/ 902 h 1352"/>
                  <a:gd name="T6" fmla="*/ 1144 w 1198"/>
                  <a:gd name="T7" fmla="*/ 908 h 1352"/>
                  <a:gd name="T8" fmla="*/ 1116 w 1198"/>
                  <a:gd name="T9" fmla="*/ 912 h 1352"/>
                  <a:gd name="T10" fmla="*/ 1084 w 1198"/>
                  <a:gd name="T11" fmla="*/ 916 h 1352"/>
                  <a:gd name="T12" fmla="*/ 1046 w 1198"/>
                  <a:gd name="T13" fmla="*/ 918 h 1352"/>
                  <a:gd name="T14" fmla="*/ 1006 w 1198"/>
                  <a:gd name="T15" fmla="*/ 918 h 1352"/>
                  <a:gd name="T16" fmla="*/ 960 w 1198"/>
                  <a:gd name="T17" fmla="*/ 916 h 1352"/>
                  <a:gd name="T18" fmla="*/ 912 w 1198"/>
                  <a:gd name="T19" fmla="*/ 908 h 1352"/>
                  <a:gd name="T20" fmla="*/ 860 w 1198"/>
                  <a:gd name="T21" fmla="*/ 898 h 1352"/>
                  <a:gd name="T22" fmla="*/ 804 w 1198"/>
                  <a:gd name="T23" fmla="*/ 880 h 1352"/>
                  <a:gd name="T24" fmla="*/ 746 w 1198"/>
                  <a:gd name="T25" fmla="*/ 858 h 1352"/>
                  <a:gd name="T26" fmla="*/ 716 w 1198"/>
                  <a:gd name="T27" fmla="*/ 846 h 1352"/>
                  <a:gd name="T28" fmla="*/ 686 w 1198"/>
                  <a:gd name="T29" fmla="*/ 830 h 1352"/>
                  <a:gd name="T30" fmla="*/ 654 w 1198"/>
                  <a:gd name="T31" fmla="*/ 814 h 1352"/>
                  <a:gd name="T32" fmla="*/ 622 w 1198"/>
                  <a:gd name="T33" fmla="*/ 796 h 1352"/>
                  <a:gd name="T34" fmla="*/ 590 w 1198"/>
                  <a:gd name="T35" fmla="*/ 774 h 1352"/>
                  <a:gd name="T36" fmla="*/ 556 w 1198"/>
                  <a:gd name="T37" fmla="*/ 752 h 1352"/>
                  <a:gd name="T38" fmla="*/ 522 w 1198"/>
                  <a:gd name="T39" fmla="*/ 728 h 1352"/>
                  <a:gd name="T40" fmla="*/ 488 w 1198"/>
                  <a:gd name="T41" fmla="*/ 700 h 1352"/>
                  <a:gd name="T42" fmla="*/ 488 w 1198"/>
                  <a:gd name="T43" fmla="*/ 700 h 1352"/>
                  <a:gd name="T44" fmla="*/ 438 w 1198"/>
                  <a:gd name="T45" fmla="*/ 658 h 1352"/>
                  <a:gd name="T46" fmla="*/ 390 w 1198"/>
                  <a:gd name="T47" fmla="*/ 612 h 1352"/>
                  <a:gd name="T48" fmla="*/ 344 w 1198"/>
                  <a:gd name="T49" fmla="*/ 566 h 1352"/>
                  <a:gd name="T50" fmla="*/ 304 w 1198"/>
                  <a:gd name="T51" fmla="*/ 520 h 1352"/>
                  <a:gd name="T52" fmla="*/ 264 w 1198"/>
                  <a:gd name="T53" fmla="*/ 472 h 1352"/>
                  <a:gd name="T54" fmla="*/ 228 w 1198"/>
                  <a:gd name="T55" fmla="*/ 424 h 1352"/>
                  <a:gd name="T56" fmla="*/ 194 w 1198"/>
                  <a:gd name="T57" fmla="*/ 378 h 1352"/>
                  <a:gd name="T58" fmla="*/ 164 w 1198"/>
                  <a:gd name="T59" fmla="*/ 330 h 1352"/>
                  <a:gd name="T60" fmla="*/ 134 w 1198"/>
                  <a:gd name="T61" fmla="*/ 284 h 1352"/>
                  <a:gd name="T62" fmla="*/ 108 w 1198"/>
                  <a:gd name="T63" fmla="*/ 238 h 1352"/>
                  <a:gd name="T64" fmla="*/ 84 w 1198"/>
                  <a:gd name="T65" fmla="*/ 192 h 1352"/>
                  <a:gd name="T66" fmla="*/ 64 w 1198"/>
                  <a:gd name="T67" fmla="*/ 150 h 1352"/>
                  <a:gd name="T68" fmla="*/ 28 w 1198"/>
                  <a:gd name="T69" fmla="*/ 70 h 1352"/>
                  <a:gd name="T70" fmla="*/ 0 w 1198"/>
                  <a:gd name="T71" fmla="*/ 0 h 1352"/>
                  <a:gd name="T72" fmla="*/ 0 w 1198"/>
                  <a:gd name="T73" fmla="*/ 816 h 1352"/>
                  <a:gd name="T74" fmla="*/ 1198 w 1198"/>
                  <a:gd name="T75" fmla="*/ 1352 h 1352"/>
                  <a:gd name="T76" fmla="*/ 1198 w 1198"/>
                  <a:gd name="T77" fmla="*/ 892 h 1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8" h="1352">
                    <a:moveTo>
                      <a:pt x="1198" y="892"/>
                    </a:moveTo>
                    <a:lnTo>
                      <a:pt x="1198" y="892"/>
                    </a:lnTo>
                    <a:lnTo>
                      <a:pt x="1168" y="902"/>
                    </a:lnTo>
                    <a:lnTo>
                      <a:pt x="1144" y="908"/>
                    </a:lnTo>
                    <a:lnTo>
                      <a:pt x="1116" y="912"/>
                    </a:lnTo>
                    <a:lnTo>
                      <a:pt x="1084" y="916"/>
                    </a:lnTo>
                    <a:lnTo>
                      <a:pt x="1046" y="918"/>
                    </a:lnTo>
                    <a:lnTo>
                      <a:pt x="1006" y="918"/>
                    </a:lnTo>
                    <a:lnTo>
                      <a:pt x="960" y="916"/>
                    </a:lnTo>
                    <a:lnTo>
                      <a:pt x="912" y="908"/>
                    </a:lnTo>
                    <a:lnTo>
                      <a:pt x="860" y="898"/>
                    </a:lnTo>
                    <a:lnTo>
                      <a:pt x="804" y="880"/>
                    </a:lnTo>
                    <a:lnTo>
                      <a:pt x="746" y="858"/>
                    </a:lnTo>
                    <a:lnTo>
                      <a:pt x="716" y="846"/>
                    </a:lnTo>
                    <a:lnTo>
                      <a:pt x="686" y="830"/>
                    </a:lnTo>
                    <a:lnTo>
                      <a:pt x="654" y="814"/>
                    </a:lnTo>
                    <a:lnTo>
                      <a:pt x="622" y="796"/>
                    </a:lnTo>
                    <a:lnTo>
                      <a:pt x="590" y="774"/>
                    </a:lnTo>
                    <a:lnTo>
                      <a:pt x="556" y="752"/>
                    </a:lnTo>
                    <a:lnTo>
                      <a:pt x="522" y="728"/>
                    </a:lnTo>
                    <a:lnTo>
                      <a:pt x="488" y="700"/>
                    </a:lnTo>
                    <a:lnTo>
                      <a:pt x="488" y="700"/>
                    </a:lnTo>
                    <a:lnTo>
                      <a:pt x="438" y="658"/>
                    </a:lnTo>
                    <a:lnTo>
                      <a:pt x="390" y="612"/>
                    </a:lnTo>
                    <a:lnTo>
                      <a:pt x="344" y="566"/>
                    </a:lnTo>
                    <a:lnTo>
                      <a:pt x="304" y="520"/>
                    </a:lnTo>
                    <a:lnTo>
                      <a:pt x="264" y="472"/>
                    </a:lnTo>
                    <a:lnTo>
                      <a:pt x="228" y="424"/>
                    </a:lnTo>
                    <a:lnTo>
                      <a:pt x="194" y="378"/>
                    </a:lnTo>
                    <a:lnTo>
                      <a:pt x="164" y="330"/>
                    </a:lnTo>
                    <a:lnTo>
                      <a:pt x="134" y="284"/>
                    </a:lnTo>
                    <a:lnTo>
                      <a:pt x="108" y="238"/>
                    </a:lnTo>
                    <a:lnTo>
                      <a:pt x="84" y="192"/>
                    </a:lnTo>
                    <a:lnTo>
                      <a:pt x="64" y="150"/>
                    </a:lnTo>
                    <a:lnTo>
                      <a:pt x="28" y="70"/>
                    </a:lnTo>
                    <a:lnTo>
                      <a:pt x="0" y="0"/>
                    </a:lnTo>
                    <a:lnTo>
                      <a:pt x="0" y="816"/>
                    </a:lnTo>
                    <a:lnTo>
                      <a:pt x="1198" y="1352"/>
                    </a:lnTo>
                    <a:lnTo>
                      <a:pt x="1198" y="892"/>
                    </a:lnTo>
                    <a:close/>
                  </a:path>
                </a:pathLst>
              </a:custGeom>
              <a:solidFill>
                <a:srgbClr val="D8A975"/>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9" name="Freeform 193"/>
              <p:cNvSpPr/>
              <p:nvPr/>
            </p:nvSpPr>
            <p:spPr bwMode="auto">
              <a:xfrm>
                <a:off x="6680200" y="3322638"/>
                <a:ext cx="301625" cy="920750"/>
              </a:xfrm>
              <a:custGeom>
                <a:avLst/>
                <a:gdLst>
                  <a:gd name="T0" fmla="*/ 0 w 190"/>
                  <a:gd name="T1" fmla="*/ 58 h 580"/>
                  <a:gd name="T2" fmla="*/ 0 w 190"/>
                  <a:gd name="T3" fmla="*/ 548 h 580"/>
                  <a:gd name="T4" fmla="*/ 0 w 190"/>
                  <a:gd name="T5" fmla="*/ 548 h 580"/>
                  <a:gd name="T6" fmla="*/ 6 w 190"/>
                  <a:gd name="T7" fmla="*/ 566 h 580"/>
                  <a:gd name="T8" fmla="*/ 10 w 190"/>
                  <a:gd name="T9" fmla="*/ 580 h 580"/>
                  <a:gd name="T10" fmla="*/ 36 w 190"/>
                  <a:gd name="T11" fmla="*/ 532 h 580"/>
                  <a:gd name="T12" fmla="*/ 58 w 190"/>
                  <a:gd name="T13" fmla="*/ 566 h 580"/>
                  <a:gd name="T14" fmla="*/ 66 w 190"/>
                  <a:gd name="T15" fmla="*/ 524 h 580"/>
                  <a:gd name="T16" fmla="*/ 88 w 190"/>
                  <a:gd name="T17" fmla="*/ 550 h 580"/>
                  <a:gd name="T18" fmla="*/ 100 w 190"/>
                  <a:gd name="T19" fmla="*/ 510 h 580"/>
                  <a:gd name="T20" fmla="*/ 116 w 190"/>
                  <a:gd name="T21" fmla="*/ 540 h 580"/>
                  <a:gd name="T22" fmla="*/ 128 w 190"/>
                  <a:gd name="T23" fmla="*/ 500 h 580"/>
                  <a:gd name="T24" fmla="*/ 148 w 190"/>
                  <a:gd name="T25" fmla="*/ 522 h 580"/>
                  <a:gd name="T26" fmla="*/ 152 w 190"/>
                  <a:gd name="T27" fmla="*/ 490 h 580"/>
                  <a:gd name="T28" fmla="*/ 166 w 190"/>
                  <a:gd name="T29" fmla="*/ 512 h 580"/>
                  <a:gd name="T30" fmla="*/ 170 w 190"/>
                  <a:gd name="T31" fmla="*/ 474 h 580"/>
                  <a:gd name="T32" fmla="*/ 180 w 190"/>
                  <a:gd name="T33" fmla="*/ 492 h 580"/>
                  <a:gd name="T34" fmla="*/ 190 w 190"/>
                  <a:gd name="T35" fmla="*/ 0 h 580"/>
                  <a:gd name="T36" fmla="*/ 0 w 190"/>
                  <a:gd name="T37" fmla="*/ 58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 h="580">
                    <a:moveTo>
                      <a:pt x="0" y="58"/>
                    </a:moveTo>
                    <a:lnTo>
                      <a:pt x="0" y="548"/>
                    </a:lnTo>
                    <a:lnTo>
                      <a:pt x="0" y="548"/>
                    </a:lnTo>
                    <a:lnTo>
                      <a:pt x="6" y="566"/>
                    </a:lnTo>
                    <a:lnTo>
                      <a:pt x="10" y="580"/>
                    </a:lnTo>
                    <a:lnTo>
                      <a:pt x="36" y="532"/>
                    </a:lnTo>
                    <a:lnTo>
                      <a:pt x="58" y="566"/>
                    </a:lnTo>
                    <a:lnTo>
                      <a:pt x="66" y="524"/>
                    </a:lnTo>
                    <a:lnTo>
                      <a:pt x="88" y="550"/>
                    </a:lnTo>
                    <a:lnTo>
                      <a:pt x="100" y="510"/>
                    </a:lnTo>
                    <a:lnTo>
                      <a:pt x="116" y="540"/>
                    </a:lnTo>
                    <a:lnTo>
                      <a:pt x="128" y="500"/>
                    </a:lnTo>
                    <a:lnTo>
                      <a:pt x="148" y="522"/>
                    </a:lnTo>
                    <a:lnTo>
                      <a:pt x="152" y="490"/>
                    </a:lnTo>
                    <a:lnTo>
                      <a:pt x="166" y="512"/>
                    </a:lnTo>
                    <a:lnTo>
                      <a:pt x="170" y="474"/>
                    </a:lnTo>
                    <a:lnTo>
                      <a:pt x="180" y="492"/>
                    </a:lnTo>
                    <a:lnTo>
                      <a:pt x="190" y="0"/>
                    </a:lnTo>
                    <a:lnTo>
                      <a:pt x="0" y="58"/>
                    </a:lnTo>
                    <a:close/>
                  </a:path>
                </a:pathLst>
              </a:custGeom>
              <a:solidFill>
                <a:srgbClr val="DED9D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70" name="Freeform 194"/>
              <p:cNvSpPr/>
              <p:nvPr/>
            </p:nvSpPr>
            <p:spPr bwMode="auto">
              <a:xfrm>
                <a:off x="6696075" y="4243388"/>
                <a:ext cx="0" cy="3175"/>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solidFill>
                <a:srgbClr val="DED9D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71" name="Freeform 195"/>
              <p:cNvSpPr/>
              <p:nvPr/>
            </p:nvSpPr>
            <p:spPr bwMode="auto">
              <a:xfrm>
                <a:off x="4810125" y="2814638"/>
                <a:ext cx="2171700" cy="600075"/>
              </a:xfrm>
              <a:custGeom>
                <a:avLst/>
                <a:gdLst>
                  <a:gd name="T0" fmla="*/ 0 w 1368"/>
                  <a:gd name="T1" fmla="*/ 48 h 378"/>
                  <a:gd name="T2" fmla="*/ 1178 w 1368"/>
                  <a:gd name="T3" fmla="*/ 378 h 378"/>
                  <a:gd name="T4" fmla="*/ 1368 w 1368"/>
                  <a:gd name="T5" fmla="*/ 320 h 378"/>
                  <a:gd name="T6" fmla="*/ 194 w 1368"/>
                  <a:gd name="T7" fmla="*/ 0 h 378"/>
                  <a:gd name="T8" fmla="*/ 0 w 1368"/>
                  <a:gd name="T9" fmla="*/ 48 h 378"/>
                </a:gdLst>
                <a:ahLst/>
                <a:cxnLst>
                  <a:cxn ang="0">
                    <a:pos x="T0" y="T1"/>
                  </a:cxn>
                  <a:cxn ang="0">
                    <a:pos x="T2" y="T3"/>
                  </a:cxn>
                  <a:cxn ang="0">
                    <a:pos x="T4" y="T5"/>
                  </a:cxn>
                  <a:cxn ang="0">
                    <a:pos x="T6" y="T7"/>
                  </a:cxn>
                  <a:cxn ang="0">
                    <a:pos x="T8" y="T9"/>
                  </a:cxn>
                </a:cxnLst>
                <a:rect l="0" t="0" r="r" b="b"/>
                <a:pathLst>
                  <a:path w="1368" h="378">
                    <a:moveTo>
                      <a:pt x="0" y="48"/>
                    </a:moveTo>
                    <a:lnTo>
                      <a:pt x="1178" y="378"/>
                    </a:lnTo>
                    <a:lnTo>
                      <a:pt x="1368" y="320"/>
                    </a:lnTo>
                    <a:lnTo>
                      <a:pt x="194" y="0"/>
                    </a:lnTo>
                    <a:lnTo>
                      <a:pt x="0" y="48"/>
                    </a:lnTo>
                    <a:close/>
                  </a:path>
                </a:pathLst>
              </a:custGeom>
              <a:solidFill>
                <a:srgbClr val="F2F2F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grpSp>
        <p:grpSp>
          <p:nvGrpSpPr>
            <p:cNvPr id="46" name="Group 45"/>
            <p:cNvGrpSpPr/>
            <p:nvPr/>
          </p:nvGrpSpPr>
          <p:grpSpPr>
            <a:xfrm flipH="1">
              <a:off x="1964751" y="4320336"/>
              <a:ext cx="2481112" cy="2121874"/>
              <a:chOff x="3816350" y="2611438"/>
              <a:chExt cx="3990975" cy="3413125"/>
            </a:xfrm>
          </p:grpSpPr>
          <p:sp>
            <p:nvSpPr>
              <p:cNvPr id="47" name="Freeform 9"/>
              <p:cNvSpPr/>
              <p:nvPr/>
            </p:nvSpPr>
            <p:spPr bwMode="auto">
              <a:xfrm>
                <a:off x="3816350" y="3138488"/>
                <a:ext cx="1901825" cy="2882900"/>
              </a:xfrm>
              <a:custGeom>
                <a:avLst/>
                <a:gdLst>
                  <a:gd name="T0" fmla="*/ 0 w 1198"/>
                  <a:gd name="T1" fmla="*/ 0 h 1816"/>
                  <a:gd name="T2" fmla="*/ 0 w 1198"/>
                  <a:gd name="T3" fmla="*/ 1280 h 1816"/>
                  <a:gd name="T4" fmla="*/ 1198 w 1198"/>
                  <a:gd name="T5" fmla="*/ 1816 h 1816"/>
                  <a:gd name="T6" fmla="*/ 1198 w 1198"/>
                  <a:gd name="T7" fmla="*/ 368 h 1816"/>
                  <a:gd name="T8" fmla="*/ 0 w 1198"/>
                  <a:gd name="T9" fmla="*/ 0 h 1816"/>
                </a:gdLst>
                <a:ahLst/>
                <a:cxnLst>
                  <a:cxn ang="0">
                    <a:pos x="T0" y="T1"/>
                  </a:cxn>
                  <a:cxn ang="0">
                    <a:pos x="T2" y="T3"/>
                  </a:cxn>
                  <a:cxn ang="0">
                    <a:pos x="T4" y="T5"/>
                  </a:cxn>
                  <a:cxn ang="0">
                    <a:pos x="T6" y="T7"/>
                  </a:cxn>
                  <a:cxn ang="0">
                    <a:pos x="T8" y="T9"/>
                  </a:cxn>
                </a:cxnLst>
                <a:rect l="0" t="0" r="r" b="b"/>
                <a:pathLst>
                  <a:path w="1198" h="1816">
                    <a:moveTo>
                      <a:pt x="0" y="0"/>
                    </a:moveTo>
                    <a:lnTo>
                      <a:pt x="0" y="1280"/>
                    </a:lnTo>
                    <a:lnTo>
                      <a:pt x="1198" y="1816"/>
                    </a:lnTo>
                    <a:lnTo>
                      <a:pt x="1198" y="368"/>
                    </a:lnTo>
                    <a:lnTo>
                      <a:pt x="0" y="0"/>
                    </a:lnTo>
                    <a:close/>
                  </a:path>
                </a:pathLst>
              </a:custGeom>
              <a:solidFill>
                <a:srgbClr val="DAAC7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48" name="Freeform 10"/>
              <p:cNvSpPr/>
              <p:nvPr/>
            </p:nvSpPr>
            <p:spPr bwMode="auto">
              <a:xfrm>
                <a:off x="5718175" y="3084513"/>
                <a:ext cx="2089150" cy="2940050"/>
              </a:xfrm>
              <a:custGeom>
                <a:avLst/>
                <a:gdLst>
                  <a:gd name="T0" fmla="*/ 0 w 1316"/>
                  <a:gd name="T1" fmla="*/ 402 h 1852"/>
                  <a:gd name="T2" fmla="*/ 0 w 1316"/>
                  <a:gd name="T3" fmla="*/ 402 h 1852"/>
                  <a:gd name="T4" fmla="*/ 0 w 1316"/>
                  <a:gd name="T5" fmla="*/ 1850 h 1852"/>
                  <a:gd name="T6" fmla="*/ 4 w 1316"/>
                  <a:gd name="T7" fmla="*/ 1852 h 1852"/>
                  <a:gd name="T8" fmla="*/ 1316 w 1316"/>
                  <a:gd name="T9" fmla="*/ 1244 h 1852"/>
                  <a:gd name="T10" fmla="*/ 1316 w 1316"/>
                  <a:gd name="T11" fmla="*/ 0 h 1852"/>
                  <a:gd name="T12" fmla="*/ 0 w 1316"/>
                  <a:gd name="T13" fmla="*/ 402 h 1852"/>
                </a:gdLst>
                <a:ahLst/>
                <a:cxnLst>
                  <a:cxn ang="0">
                    <a:pos x="T0" y="T1"/>
                  </a:cxn>
                  <a:cxn ang="0">
                    <a:pos x="T2" y="T3"/>
                  </a:cxn>
                  <a:cxn ang="0">
                    <a:pos x="T4" y="T5"/>
                  </a:cxn>
                  <a:cxn ang="0">
                    <a:pos x="T6" y="T7"/>
                  </a:cxn>
                  <a:cxn ang="0">
                    <a:pos x="T8" y="T9"/>
                  </a:cxn>
                  <a:cxn ang="0">
                    <a:pos x="T10" y="T11"/>
                  </a:cxn>
                  <a:cxn ang="0">
                    <a:pos x="T12" y="T13"/>
                  </a:cxn>
                </a:cxnLst>
                <a:rect l="0" t="0" r="r" b="b"/>
                <a:pathLst>
                  <a:path w="1316" h="1852">
                    <a:moveTo>
                      <a:pt x="0" y="402"/>
                    </a:moveTo>
                    <a:lnTo>
                      <a:pt x="0" y="402"/>
                    </a:lnTo>
                    <a:lnTo>
                      <a:pt x="0" y="1850"/>
                    </a:lnTo>
                    <a:lnTo>
                      <a:pt x="4" y="1852"/>
                    </a:lnTo>
                    <a:lnTo>
                      <a:pt x="1316" y="1244"/>
                    </a:lnTo>
                    <a:lnTo>
                      <a:pt x="1316" y="0"/>
                    </a:lnTo>
                    <a:lnTo>
                      <a:pt x="0" y="402"/>
                    </a:lnTo>
                    <a:close/>
                  </a:path>
                </a:pathLst>
              </a:custGeom>
              <a:solidFill>
                <a:srgbClr val="C69665"/>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49" name="Freeform 11"/>
              <p:cNvSpPr/>
              <p:nvPr/>
            </p:nvSpPr>
            <p:spPr bwMode="auto">
              <a:xfrm>
                <a:off x="3816350" y="3138488"/>
                <a:ext cx="1901825" cy="584200"/>
              </a:xfrm>
              <a:custGeom>
                <a:avLst/>
                <a:gdLst>
                  <a:gd name="T0" fmla="*/ 1198 w 1198"/>
                  <a:gd name="T1" fmla="*/ 366 h 368"/>
                  <a:gd name="T2" fmla="*/ 0 w 1198"/>
                  <a:gd name="T3" fmla="*/ 0 h 368"/>
                  <a:gd name="T4" fmla="*/ 1198 w 1198"/>
                  <a:gd name="T5" fmla="*/ 368 h 368"/>
                  <a:gd name="T6" fmla="*/ 1198 w 1198"/>
                  <a:gd name="T7" fmla="*/ 366 h 368"/>
                </a:gdLst>
                <a:ahLst/>
                <a:cxnLst>
                  <a:cxn ang="0">
                    <a:pos x="T0" y="T1"/>
                  </a:cxn>
                  <a:cxn ang="0">
                    <a:pos x="T2" y="T3"/>
                  </a:cxn>
                  <a:cxn ang="0">
                    <a:pos x="T4" y="T5"/>
                  </a:cxn>
                  <a:cxn ang="0">
                    <a:pos x="T6" y="T7"/>
                  </a:cxn>
                </a:cxnLst>
                <a:rect l="0" t="0" r="r" b="b"/>
                <a:pathLst>
                  <a:path w="1198" h="368">
                    <a:moveTo>
                      <a:pt x="1198" y="366"/>
                    </a:moveTo>
                    <a:lnTo>
                      <a:pt x="0" y="0"/>
                    </a:lnTo>
                    <a:lnTo>
                      <a:pt x="1198" y="368"/>
                    </a:lnTo>
                    <a:lnTo>
                      <a:pt x="1198" y="366"/>
                    </a:lnTo>
                    <a:close/>
                  </a:path>
                </a:pathLst>
              </a:custGeom>
              <a:solidFill>
                <a:srgbClr val="DDA96E"/>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50" name="Freeform 12"/>
              <p:cNvSpPr/>
              <p:nvPr/>
            </p:nvSpPr>
            <p:spPr bwMode="auto">
              <a:xfrm>
                <a:off x="3816350" y="2611438"/>
                <a:ext cx="3990975" cy="1111250"/>
              </a:xfrm>
              <a:custGeom>
                <a:avLst/>
                <a:gdLst>
                  <a:gd name="T0" fmla="*/ 1340 w 2514"/>
                  <a:gd name="T1" fmla="*/ 0 h 700"/>
                  <a:gd name="T2" fmla="*/ 0 w 2514"/>
                  <a:gd name="T3" fmla="*/ 330 h 700"/>
                  <a:gd name="T4" fmla="*/ 0 w 2514"/>
                  <a:gd name="T5" fmla="*/ 332 h 700"/>
                  <a:gd name="T6" fmla="*/ 1198 w 2514"/>
                  <a:gd name="T7" fmla="*/ 698 h 700"/>
                  <a:gd name="T8" fmla="*/ 1198 w 2514"/>
                  <a:gd name="T9" fmla="*/ 700 h 700"/>
                  <a:gd name="T10" fmla="*/ 1198 w 2514"/>
                  <a:gd name="T11" fmla="*/ 700 h 700"/>
                  <a:gd name="T12" fmla="*/ 2514 w 2514"/>
                  <a:gd name="T13" fmla="*/ 298 h 700"/>
                  <a:gd name="T14" fmla="*/ 2514 w 2514"/>
                  <a:gd name="T15" fmla="*/ 298 h 700"/>
                  <a:gd name="T16" fmla="*/ 1340 w 2514"/>
                  <a:gd name="T17" fmla="*/ 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4" h="700">
                    <a:moveTo>
                      <a:pt x="1340" y="0"/>
                    </a:moveTo>
                    <a:lnTo>
                      <a:pt x="0" y="330"/>
                    </a:lnTo>
                    <a:lnTo>
                      <a:pt x="0" y="332"/>
                    </a:lnTo>
                    <a:lnTo>
                      <a:pt x="1198" y="698"/>
                    </a:lnTo>
                    <a:lnTo>
                      <a:pt x="1198" y="700"/>
                    </a:lnTo>
                    <a:lnTo>
                      <a:pt x="1198" y="700"/>
                    </a:lnTo>
                    <a:lnTo>
                      <a:pt x="2514" y="298"/>
                    </a:lnTo>
                    <a:lnTo>
                      <a:pt x="2514" y="298"/>
                    </a:lnTo>
                    <a:lnTo>
                      <a:pt x="1340" y="0"/>
                    </a:lnTo>
                    <a:close/>
                  </a:path>
                </a:pathLst>
              </a:custGeom>
              <a:solidFill>
                <a:srgbClr val="E9BC85"/>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51" name="Freeform 13"/>
              <p:cNvSpPr/>
              <p:nvPr/>
            </p:nvSpPr>
            <p:spPr bwMode="auto">
              <a:xfrm>
                <a:off x="5753100" y="2611438"/>
                <a:ext cx="2054225" cy="936625"/>
              </a:xfrm>
              <a:custGeom>
                <a:avLst/>
                <a:gdLst>
                  <a:gd name="T0" fmla="*/ 1294 w 1294"/>
                  <a:gd name="T1" fmla="*/ 298 h 590"/>
                  <a:gd name="T2" fmla="*/ 120 w 1294"/>
                  <a:gd name="T3" fmla="*/ 0 h 590"/>
                  <a:gd name="T4" fmla="*/ 0 w 1294"/>
                  <a:gd name="T5" fmla="*/ 28 h 590"/>
                  <a:gd name="T6" fmla="*/ 0 w 1294"/>
                  <a:gd name="T7" fmla="*/ 28 h 590"/>
                  <a:gd name="T8" fmla="*/ 36 w 1294"/>
                  <a:gd name="T9" fmla="*/ 48 h 590"/>
                  <a:gd name="T10" fmla="*/ 76 w 1294"/>
                  <a:gd name="T11" fmla="*/ 72 h 590"/>
                  <a:gd name="T12" fmla="*/ 120 w 1294"/>
                  <a:gd name="T13" fmla="*/ 102 h 590"/>
                  <a:gd name="T14" fmla="*/ 140 w 1294"/>
                  <a:gd name="T15" fmla="*/ 120 h 590"/>
                  <a:gd name="T16" fmla="*/ 160 w 1294"/>
                  <a:gd name="T17" fmla="*/ 136 h 590"/>
                  <a:gd name="T18" fmla="*/ 176 w 1294"/>
                  <a:gd name="T19" fmla="*/ 156 h 590"/>
                  <a:gd name="T20" fmla="*/ 192 w 1294"/>
                  <a:gd name="T21" fmla="*/ 174 h 590"/>
                  <a:gd name="T22" fmla="*/ 202 w 1294"/>
                  <a:gd name="T23" fmla="*/ 194 h 590"/>
                  <a:gd name="T24" fmla="*/ 210 w 1294"/>
                  <a:gd name="T25" fmla="*/ 214 h 590"/>
                  <a:gd name="T26" fmla="*/ 212 w 1294"/>
                  <a:gd name="T27" fmla="*/ 226 h 590"/>
                  <a:gd name="T28" fmla="*/ 212 w 1294"/>
                  <a:gd name="T29" fmla="*/ 236 h 590"/>
                  <a:gd name="T30" fmla="*/ 212 w 1294"/>
                  <a:gd name="T31" fmla="*/ 246 h 590"/>
                  <a:gd name="T32" fmla="*/ 210 w 1294"/>
                  <a:gd name="T33" fmla="*/ 258 h 590"/>
                  <a:gd name="T34" fmla="*/ 206 w 1294"/>
                  <a:gd name="T35" fmla="*/ 268 h 590"/>
                  <a:gd name="T36" fmla="*/ 202 w 1294"/>
                  <a:gd name="T37" fmla="*/ 278 h 590"/>
                  <a:gd name="T38" fmla="*/ 196 w 1294"/>
                  <a:gd name="T39" fmla="*/ 290 h 590"/>
                  <a:gd name="T40" fmla="*/ 188 w 1294"/>
                  <a:gd name="T41" fmla="*/ 300 h 590"/>
                  <a:gd name="T42" fmla="*/ 188 w 1294"/>
                  <a:gd name="T43" fmla="*/ 300 h 590"/>
                  <a:gd name="T44" fmla="*/ 174 w 1294"/>
                  <a:gd name="T45" fmla="*/ 320 h 590"/>
                  <a:gd name="T46" fmla="*/ 162 w 1294"/>
                  <a:gd name="T47" fmla="*/ 338 h 590"/>
                  <a:gd name="T48" fmla="*/ 152 w 1294"/>
                  <a:gd name="T49" fmla="*/ 356 h 590"/>
                  <a:gd name="T50" fmla="*/ 146 w 1294"/>
                  <a:gd name="T51" fmla="*/ 372 h 590"/>
                  <a:gd name="T52" fmla="*/ 140 w 1294"/>
                  <a:gd name="T53" fmla="*/ 388 h 590"/>
                  <a:gd name="T54" fmla="*/ 138 w 1294"/>
                  <a:gd name="T55" fmla="*/ 404 h 590"/>
                  <a:gd name="T56" fmla="*/ 136 w 1294"/>
                  <a:gd name="T57" fmla="*/ 418 h 590"/>
                  <a:gd name="T58" fmla="*/ 138 w 1294"/>
                  <a:gd name="T59" fmla="*/ 434 h 590"/>
                  <a:gd name="T60" fmla="*/ 140 w 1294"/>
                  <a:gd name="T61" fmla="*/ 446 h 590"/>
                  <a:gd name="T62" fmla="*/ 144 w 1294"/>
                  <a:gd name="T63" fmla="*/ 460 h 590"/>
                  <a:gd name="T64" fmla="*/ 150 w 1294"/>
                  <a:gd name="T65" fmla="*/ 472 h 590"/>
                  <a:gd name="T66" fmla="*/ 158 w 1294"/>
                  <a:gd name="T67" fmla="*/ 482 h 590"/>
                  <a:gd name="T68" fmla="*/ 174 w 1294"/>
                  <a:gd name="T69" fmla="*/ 504 h 590"/>
                  <a:gd name="T70" fmla="*/ 194 w 1294"/>
                  <a:gd name="T71" fmla="*/ 522 h 590"/>
                  <a:gd name="T72" fmla="*/ 216 w 1294"/>
                  <a:gd name="T73" fmla="*/ 538 h 590"/>
                  <a:gd name="T74" fmla="*/ 240 w 1294"/>
                  <a:gd name="T75" fmla="*/ 552 h 590"/>
                  <a:gd name="T76" fmla="*/ 264 w 1294"/>
                  <a:gd name="T77" fmla="*/ 564 h 590"/>
                  <a:gd name="T78" fmla="*/ 286 w 1294"/>
                  <a:gd name="T79" fmla="*/ 574 h 590"/>
                  <a:gd name="T80" fmla="*/ 322 w 1294"/>
                  <a:gd name="T81" fmla="*/ 586 h 590"/>
                  <a:gd name="T82" fmla="*/ 340 w 1294"/>
                  <a:gd name="T83" fmla="*/ 590 h 590"/>
                  <a:gd name="T84" fmla="*/ 1294 w 1294"/>
                  <a:gd name="T85" fmla="*/ 298 h 590"/>
                  <a:gd name="T86" fmla="*/ 1294 w 1294"/>
                  <a:gd name="T87" fmla="*/ 298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94" h="590">
                    <a:moveTo>
                      <a:pt x="1294" y="298"/>
                    </a:moveTo>
                    <a:lnTo>
                      <a:pt x="120" y="0"/>
                    </a:lnTo>
                    <a:lnTo>
                      <a:pt x="0" y="28"/>
                    </a:lnTo>
                    <a:lnTo>
                      <a:pt x="0" y="28"/>
                    </a:lnTo>
                    <a:lnTo>
                      <a:pt x="36" y="48"/>
                    </a:lnTo>
                    <a:lnTo>
                      <a:pt x="76" y="72"/>
                    </a:lnTo>
                    <a:lnTo>
                      <a:pt x="120" y="102"/>
                    </a:lnTo>
                    <a:lnTo>
                      <a:pt x="140" y="120"/>
                    </a:lnTo>
                    <a:lnTo>
                      <a:pt x="160" y="136"/>
                    </a:lnTo>
                    <a:lnTo>
                      <a:pt x="176" y="156"/>
                    </a:lnTo>
                    <a:lnTo>
                      <a:pt x="192" y="174"/>
                    </a:lnTo>
                    <a:lnTo>
                      <a:pt x="202" y="194"/>
                    </a:lnTo>
                    <a:lnTo>
                      <a:pt x="210" y="214"/>
                    </a:lnTo>
                    <a:lnTo>
                      <a:pt x="212" y="226"/>
                    </a:lnTo>
                    <a:lnTo>
                      <a:pt x="212" y="236"/>
                    </a:lnTo>
                    <a:lnTo>
                      <a:pt x="212" y="246"/>
                    </a:lnTo>
                    <a:lnTo>
                      <a:pt x="210" y="258"/>
                    </a:lnTo>
                    <a:lnTo>
                      <a:pt x="206" y="268"/>
                    </a:lnTo>
                    <a:lnTo>
                      <a:pt x="202" y="278"/>
                    </a:lnTo>
                    <a:lnTo>
                      <a:pt x="196" y="290"/>
                    </a:lnTo>
                    <a:lnTo>
                      <a:pt x="188" y="300"/>
                    </a:lnTo>
                    <a:lnTo>
                      <a:pt x="188" y="300"/>
                    </a:lnTo>
                    <a:lnTo>
                      <a:pt x="174" y="320"/>
                    </a:lnTo>
                    <a:lnTo>
                      <a:pt x="162" y="338"/>
                    </a:lnTo>
                    <a:lnTo>
                      <a:pt x="152" y="356"/>
                    </a:lnTo>
                    <a:lnTo>
                      <a:pt x="146" y="372"/>
                    </a:lnTo>
                    <a:lnTo>
                      <a:pt x="140" y="388"/>
                    </a:lnTo>
                    <a:lnTo>
                      <a:pt x="138" y="404"/>
                    </a:lnTo>
                    <a:lnTo>
                      <a:pt x="136" y="418"/>
                    </a:lnTo>
                    <a:lnTo>
                      <a:pt x="138" y="434"/>
                    </a:lnTo>
                    <a:lnTo>
                      <a:pt x="140" y="446"/>
                    </a:lnTo>
                    <a:lnTo>
                      <a:pt x="144" y="460"/>
                    </a:lnTo>
                    <a:lnTo>
                      <a:pt x="150" y="472"/>
                    </a:lnTo>
                    <a:lnTo>
                      <a:pt x="158" y="482"/>
                    </a:lnTo>
                    <a:lnTo>
                      <a:pt x="174" y="504"/>
                    </a:lnTo>
                    <a:lnTo>
                      <a:pt x="194" y="522"/>
                    </a:lnTo>
                    <a:lnTo>
                      <a:pt x="216" y="538"/>
                    </a:lnTo>
                    <a:lnTo>
                      <a:pt x="240" y="552"/>
                    </a:lnTo>
                    <a:lnTo>
                      <a:pt x="264" y="564"/>
                    </a:lnTo>
                    <a:lnTo>
                      <a:pt x="286" y="574"/>
                    </a:lnTo>
                    <a:lnTo>
                      <a:pt x="322" y="586"/>
                    </a:lnTo>
                    <a:lnTo>
                      <a:pt x="340" y="590"/>
                    </a:lnTo>
                    <a:lnTo>
                      <a:pt x="1294" y="298"/>
                    </a:lnTo>
                    <a:lnTo>
                      <a:pt x="1294" y="298"/>
                    </a:lnTo>
                    <a:close/>
                  </a:path>
                </a:pathLst>
              </a:custGeom>
              <a:solidFill>
                <a:srgbClr val="ECC28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52" name="Freeform 14"/>
              <p:cNvSpPr/>
              <p:nvPr/>
            </p:nvSpPr>
            <p:spPr bwMode="auto">
              <a:xfrm>
                <a:off x="5718175" y="3084513"/>
                <a:ext cx="2089150" cy="638175"/>
              </a:xfrm>
              <a:custGeom>
                <a:avLst/>
                <a:gdLst>
                  <a:gd name="T0" fmla="*/ 0 w 1316"/>
                  <a:gd name="T1" fmla="*/ 402 h 402"/>
                  <a:gd name="T2" fmla="*/ 746 w 1316"/>
                  <a:gd name="T3" fmla="*/ 166 h 402"/>
                  <a:gd name="T4" fmla="*/ 742 w 1316"/>
                  <a:gd name="T5" fmla="*/ 158 h 402"/>
                  <a:gd name="T6" fmla="*/ 1316 w 1316"/>
                  <a:gd name="T7" fmla="*/ 0 h 402"/>
                  <a:gd name="T8" fmla="*/ 1316 w 1316"/>
                  <a:gd name="T9" fmla="*/ 0 h 402"/>
                  <a:gd name="T10" fmla="*/ 666 w 1316"/>
                  <a:gd name="T11" fmla="*/ 202 h 402"/>
                  <a:gd name="T12" fmla="*/ 214 w 1316"/>
                  <a:gd name="T13" fmla="*/ 340 h 402"/>
                  <a:gd name="T14" fmla="*/ 62 w 1316"/>
                  <a:gd name="T15" fmla="*/ 384 h 402"/>
                  <a:gd name="T16" fmla="*/ 0 w 1316"/>
                  <a:gd name="T17" fmla="*/ 402 h 402"/>
                  <a:gd name="T18" fmla="*/ 0 w 1316"/>
                  <a:gd name="T19" fmla="*/ 40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6" h="402">
                    <a:moveTo>
                      <a:pt x="0" y="402"/>
                    </a:moveTo>
                    <a:lnTo>
                      <a:pt x="746" y="166"/>
                    </a:lnTo>
                    <a:lnTo>
                      <a:pt x="742" y="158"/>
                    </a:lnTo>
                    <a:lnTo>
                      <a:pt x="1316" y="0"/>
                    </a:lnTo>
                    <a:lnTo>
                      <a:pt x="1316" y="0"/>
                    </a:lnTo>
                    <a:lnTo>
                      <a:pt x="666" y="202"/>
                    </a:lnTo>
                    <a:lnTo>
                      <a:pt x="214" y="340"/>
                    </a:lnTo>
                    <a:lnTo>
                      <a:pt x="62" y="384"/>
                    </a:lnTo>
                    <a:lnTo>
                      <a:pt x="0" y="402"/>
                    </a:lnTo>
                    <a:lnTo>
                      <a:pt x="0" y="402"/>
                    </a:lnTo>
                    <a:close/>
                  </a:path>
                </a:pathLst>
              </a:custGeom>
              <a:solidFill>
                <a:srgbClr val="9A6B4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53" name="Freeform 15"/>
              <p:cNvSpPr/>
              <p:nvPr/>
            </p:nvSpPr>
            <p:spPr bwMode="auto">
              <a:xfrm>
                <a:off x="5718175" y="3084513"/>
                <a:ext cx="2089150" cy="2940050"/>
              </a:xfrm>
              <a:custGeom>
                <a:avLst/>
                <a:gdLst>
                  <a:gd name="T0" fmla="*/ 234 w 1316"/>
                  <a:gd name="T1" fmla="*/ 1474 h 1852"/>
                  <a:gd name="T2" fmla="*/ 234 w 1316"/>
                  <a:gd name="T3" fmla="*/ 1474 h 1852"/>
                  <a:gd name="T4" fmla="*/ 172 w 1316"/>
                  <a:gd name="T5" fmla="*/ 1514 h 1852"/>
                  <a:gd name="T6" fmla="*/ 112 w 1316"/>
                  <a:gd name="T7" fmla="*/ 1546 h 1852"/>
                  <a:gd name="T8" fmla="*/ 54 w 1316"/>
                  <a:gd name="T9" fmla="*/ 1574 h 1852"/>
                  <a:gd name="T10" fmla="*/ 0 w 1316"/>
                  <a:gd name="T11" fmla="*/ 1598 h 1852"/>
                  <a:gd name="T12" fmla="*/ 0 w 1316"/>
                  <a:gd name="T13" fmla="*/ 1850 h 1852"/>
                  <a:gd name="T14" fmla="*/ 4 w 1316"/>
                  <a:gd name="T15" fmla="*/ 1852 h 1852"/>
                  <a:gd name="T16" fmla="*/ 1316 w 1316"/>
                  <a:gd name="T17" fmla="*/ 1244 h 1852"/>
                  <a:gd name="T18" fmla="*/ 1316 w 1316"/>
                  <a:gd name="T19" fmla="*/ 0 h 1852"/>
                  <a:gd name="T20" fmla="*/ 1300 w 1316"/>
                  <a:gd name="T21" fmla="*/ 6 h 1852"/>
                  <a:gd name="T22" fmla="*/ 1300 w 1316"/>
                  <a:gd name="T23" fmla="*/ 6 h 1852"/>
                  <a:gd name="T24" fmla="*/ 1280 w 1316"/>
                  <a:gd name="T25" fmla="*/ 72 h 1852"/>
                  <a:gd name="T26" fmla="*/ 1254 w 1316"/>
                  <a:gd name="T27" fmla="*/ 146 h 1852"/>
                  <a:gd name="T28" fmla="*/ 1224 w 1316"/>
                  <a:gd name="T29" fmla="*/ 228 h 1852"/>
                  <a:gd name="T30" fmla="*/ 1188 w 1316"/>
                  <a:gd name="T31" fmla="*/ 314 h 1852"/>
                  <a:gd name="T32" fmla="*/ 1146 w 1316"/>
                  <a:gd name="T33" fmla="*/ 406 h 1852"/>
                  <a:gd name="T34" fmla="*/ 1098 w 1316"/>
                  <a:gd name="T35" fmla="*/ 502 h 1852"/>
                  <a:gd name="T36" fmla="*/ 1046 w 1316"/>
                  <a:gd name="T37" fmla="*/ 600 h 1852"/>
                  <a:gd name="T38" fmla="*/ 1016 w 1316"/>
                  <a:gd name="T39" fmla="*/ 650 h 1852"/>
                  <a:gd name="T40" fmla="*/ 986 w 1316"/>
                  <a:gd name="T41" fmla="*/ 702 h 1852"/>
                  <a:gd name="T42" fmla="*/ 954 w 1316"/>
                  <a:gd name="T43" fmla="*/ 752 h 1852"/>
                  <a:gd name="T44" fmla="*/ 918 w 1316"/>
                  <a:gd name="T45" fmla="*/ 804 h 1852"/>
                  <a:gd name="T46" fmla="*/ 882 w 1316"/>
                  <a:gd name="T47" fmla="*/ 854 h 1852"/>
                  <a:gd name="T48" fmla="*/ 846 w 1316"/>
                  <a:gd name="T49" fmla="*/ 906 h 1852"/>
                  <a:gd name="T50" fmla="*/ 806 w 1316"/>
                  <a:gd name="T51" fmla="*/ 956 h 1852"/>
                  <a:gd name="T52" fmla="*/ 764 w 1316"/>
                  <a:gd name="T53" fmla="*/ 1008 h 1852"/>
                  <a:gd name="T54" fmla="*/ 720 w 1316"/>
                  <a:gd name="T55" fmla="*/ 1058 h 1852"/>
                  <a:gd name="T56" fmla="*/ 674 w 1316"/>
                  <a:gd name="T57" fmla="*/ 1108 h 1852"/>
                  <a:gd name="T58" fmla="*/ 628 w 1316"/>
                  <a:gd name="T59" fmla="*/ 1156 h 1852"/>
                  <a:gd name="T60" fmla="*/ 578 w 1316"/>
                  <a:gd name="T61" fmla="*/ 1206 h 1852"/>
                  <a:gd name="T62" fmla="*/ 526 w 1316"/>
                  <a:gd name="T63" fmla="*/ 1254 h 1852"/>
                  <a:gd name="T64" fmla="*/ 472 w 1316"/>
                  <a:gd name="T65" fmla="*/ 1300 h 1852"/>
                  <a:gd name="T66" fmla="*/ 416 w 1316"/>
                  <a:gd name="T67" fmla="*/ 1346 h 1852"/>
                  <a:gd name="T68" fmla="*/ 358 w 1316"/>
                  <a:gd name="T69" fmla="*/ 1390 h 1852"/>
                  <a:gd name="T70" fmla="*/ 298 w 1316"/>
                  <a:gd name="T71" fmla="*/ 1432 h 1852"/>
                  <a:gd name="T72" fmla="*/ 234 w 1316"/>
                  <a:gd name="T73" fmla="*/ 1474 h 1852"/>
                  <a:gd name="T74" fmla="*/ 234 w 1316"/>
                  <a:gd name="T75" fmla="*/ 1474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6" h="1852">
                    <a:moveTo>
                      <a:pt x="234" y="1474"/>
                    </a:moveTo>
                    <a:lnTo>
                      <a:pt x="234" y="1474"/>
                    </a:lnTo>
                    <a:lnTo>
                      <a:pt x="172" y="1514"/>
                    </a:lnTo>
                    <a:lnTo>
                      <a:pt x="112" y="1546"/>
                    </a:lnTo>
                    <a:lnTo>
                      <a:pt x="54" y="1574"/>
                    </a:lnTo>
                    <a:lnTo>
                      <a:pt x="0" y="1598"/>
                    </a:lnTo>
                    <a:lnTo>
                      <a:pt x="0" y="1850"/>
                    </a:lnTo>
                    <a:lnTo>
                      <a:pt x="4" y="1852"/>
                    </a:lnTo>
                    <a:lnTo>
                      <a:pt x="1316" y="1244"/>
                    </a:lnTo>
                    <a:lnTo>
                      <a:pt x="1316" y="0"/>
                    </a:lnTo>
                    <a:lnTo>
                      <a:pt x="1300" y="6"/>
                    </a:lnTo>
                    <a:lnTo>
                      <a:pt x="1300" y="6"/>
                    </a:lnTo>
                    <a:lnTo>
                      <a:pt x="1280" y="72"/>
                    </a:lnTo>
                    <a:lnTo>
                      <a:pt x="1254" y="146"/>
                    </a:lnTo>
                    <a:lnTo>
                      <a:pt x="1224" y="228"/>
                    </a:lnTo>
                    <a:lnTo>
                      <a:pt x="1188" y="314"/>
                    </a:lnTo>
                    <a:lnTo>
                      <a:pt x="1146" y="406"/>
                    </a:lnTo>
                    <a:lnTo>
                      <a:pt x="1098" y="502"/>
                    </a:lnTo>
                    <a:lnTo>
                      <a:pt x="1046" y="600"/>
                    </a:lnTo>
                    <a:lnTo>
                      <a:pt x="1016" y="650"/>
                    </a:lnTo>
                    <a:lnTo>
                      <a:pt x="986" y="702"/>
                    </a:lnTo>
                    <a:lnTo>
                      <a:pt x="954" y="752"/>
                    </a:lnTo>
                    <a:lnTo>
                      <a:pt x="918" y="804"/>
                    </a:lnTo>
                    <a:lnTo>
                      <a:pt x="882" y="854"/>
                    </a:lnTo>
                    <a:lnTo>
                      <a:pt x="846" y="906"/>
                    </a:lnTo>
                    <a:lnTo>
                      <a:pt x="806" y="956"/>
                    </a:lnTo>
                    <a:lnTo>
                      <a:pt x="764" y="1008"/>
                    </a:lnTo>
                    <a:lnTo>
                      <a:pt x="720" y="1058"/>
                    </a:lnTo>
                    <a:lnTo>
                      <a:pt x="674" y="1108"/>
                    </a:lnTo>
                    <a:lnTo>
                      <a:pt x="628" y="1156"/>
                    </a:lnTo>
                    <a:lnTo>
                      <a:pt x="578" y="1206"/>
                    </a:lnTo>
                    <a:lnTo>
                      <a:pt x="526" y="1254"/>
                    </a:lnTo>
                    <a:lnTo>
                      <a:pt x="472" y="1300"/>
                    </a:lnTo>
                    <a:lnTo>
                      <a:pt x="416" y="1346"/>
                    </a:lnTo>
                    <a:lnTo>
                      <a:pt x="358" y="1390"/>
                    </a:lnTo>
                    <a:lnTo>
                      <a:pt x="298" y="1432"/>
                    </a:lnTo>
                    <a:lnTo>
                      <a:pt x="234" y="1474"/>
                    </a:lnTo>
                    <a:lnTo>
                      <a:pt x="234" y="1474"/>
                    </a:lnTo>
                    <a:close/>
                  </a:path>
                </a:pathLst>
              </a:custGeom>
              <a:solidFill>
                <a:srgbClr val="C29361"/>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54" name="Freeform 16"/>
              <p:cNvSpPr/>
              <p:nvPr/>
            </p:nvSpPr>
            <p:spPr bwMode="auto">
              <a:xfrm>
                <a:off x="3816350" y="3138488"/>
                <a:ext cx="1901825" cy="584200"/>
              </a:xfrm>
              <a:custGeom>
                <a:avLst/>
                <a:gdLst>
                  <a:gd name="T0" fmla="*/ 1198 w 1198"/>
                  <a:gd name="T1" fmla="*/ 368 h 368"/>
                  <a:gd name="T2" fmla="*/ 1198 w 1198"/>
                  <a:gd name="T3" fmla="*/ 368 h 368"/>
                  <a:gd name="T4" fmla="*/ 1022 w 1198"/>
                  <a:gd name="T5" fmla="*/ 316 h 368"/>
                  <a:gd name="T6" fmla="*/ 598 w 1198"/>
                  <a:gd name="T7" fmla="*/ 188 h 368"/>
                  <a:gd name="T8" fmla="*/ 598 w 1198"/>
                  <a:gd name="T9" fmla="*/ 188 h 368"/>
                  <a:gd name="T10" fmla="*/ 174 w 1198"/>
                  <a:gd name="T11" fmla="*/ 56 h 368"/>
                  <a:gd name="T12" fmla="*/ 0 w 1198"/>
                  <a:gd name="T13" fmla="*/ 0 h 368"/>
                  <a:gd name="T14" fmla="*/ 0 w 1198"/>
                  <a:gd name="T15" fmla="*/ 0 h 368"/>
                  <a:gd name="T16" fmla="*/ 176 w 1198"/>
                  <a:gd name="T17" fmla="*/ 52 h 368"/>
                  <a:gd name="T18" fmla="*/ 600 w 1198"/>
                  <a:gd name="T19" fmla="*/ 180 h 368"/>
                  <a:gd name="T20" fmla="*/ 600 w 1198"/>
                  <a:gd name="T21" fmla="*/ 180 h 368"/>
                  <a:gd name="T22" fmla="*/ 1022 w 1198"/>
                  <a:gd name="T23" fmla="*/ 312 h 368"/>
                  <a:gd name="T24" fmla="*/ 1198 w 1198"/>
                  <a:gd name="T25" fmla="*/ 368 h 368"/>
                  <a:gd name="T26" fmla="*/ 1198 w 1198"/>
                  <a:gd name="T27"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8" h="368">
                    <a:moveTo>
                      <a:pt x="1198" y="368"/>
                    </a:moveTo>
                    <a:lnTo>
                      <a:pt x="1198" y="368"/>
                    </a:lnTo>
                    <a:lnTo>
                      <a:pt x="1022" y="316"/>
                    </a:lnTo>
                    <a:lnTo>
                      <a:pt x="598" y="188"/>
                    </a:lnTo>
                    <a:lnTo>
                      <a:pt x="598" y="188"/>
                    </a:lnTo>
                    <a:lnTo>
                      <a:pt x="174" y="56"/>
                    </a:lnTo>
                    <a:lnTo>
                      <a:pt x="0" y="0"/>
                    </a:lnTo>
                    <a:lnTo>
                      <a:pt x="0" y="0"/>
                    </a:lnTo>
                    <a:lnTo>
                      <a:pt x="176" y="52"/>
                    </a:lnTo>
                    <a:lnTo>
                      <a:pt x="600" y="180"/>
                    </a:lnTo>
                    <a:lnTo>
                      <a:pt x="600" y="180"/>
                    </a:lnTo>
                    <a:lnTo>
                      <a:pt x="1022" y="312"/>
                    </a:lnTo>
                    <a:lnTo>
                      <a:pt x="1198" y="368"/>
                    </a:lnTo>
                    <a:lnTo>
                      <a:pt x="1198" y="368"/>
                    </a:lnTo>
                    <a:close/>
                  </a:path>
                </a:pathLst>
              </a:custGeom>
              <a:solidFill>
                <a:srgbClr val="EEB07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55" name="Freeform 17"/>
              <p:cNvSpPr/>
              <p:nvPr/>
            </p:nvSpPr>
            <p:spPr bwMode="auto">
              <a:xfrm>
                <a:off x="3816350" y="3875088"/>
                <a:ext cx="1901825" cy="2146300"/>
              </a:xfrm>
              <a:custGeom>
                <a:avLst/>
                <a:gdLst>
                  <a:gd name="T0" fmla="*/ 1198 w 1198"/>
                  <a:gd name="T1" fmla="*/ 892 h 1352"/>
                  <a:gd name="T2" fmla="*/ 1198 w 1198"/>
                  <a:gd name="T3" fmla="*/ 892 h 1352"/>
                  <a:gd name="T4" fmla="*/ 1168 w 1198"/>
                  <a:gd name="T5" fmla="*/ 902 h 1352"/>
                  <a:gd name="T6" fmla="*/ 1144 w 1198"/>
                  <a:gd name="T7" fmla="*/ 908 h 1352"/>
                  <a:gd name="T8" fmla="*/ 1116 w 1198"/>
                  <a:gd name="T9" fmla="*/ 912 h 1352"/>
                  <a:gd name="T10" fmla="*/ 1084 w 1198"/>
                  <a:gd name="T11" fmla="*/ 916 h 1352"/>
                  <a:gd name="T12" fmla="*/ 1046 w 1198"/>
                  <a:gd name="T13" fmla="*/ 918 h 1352"/>
                  <a:gd name="T14" fmla="*/ 1006 w 1198"/>
                  <a:gd name="T15" fmla="*/ 918 h 1352"/>
                  <a:gd name="T16" fmla="*/ 960 w 1198"/>
                  <a:gd name="T17" fmla="*/ 916 h 1352"/>
                  <a:gd name="T18" fmla="*/ 912 w 1198"/>
                  <a:gd name="T19" fmla="*/ 908 h 1352"/>
                  <a:gd name="T20" fmla="*/ 860 w 1198"/>
                  <a:gd name="T21" fmla="*/ 898 h 1352"/>
                  <a:gd name="T22" fmla="*/ 804 w 1198"/>
                  <a:gd name="T23" fmla="*/ 880 h 1352"/>
                  <a:gd name="T24" fmla="*/ 746 w 1198"/>
                  <a:gd name="T25" fmla="*/ 858 h 1352"/>
                  <a:gd name="T26" fmla="*/ 716 w 1198"/>
                  <a:gd name="T27" fmla="*/ 846 h 1352"/>
                  <a:gd name="T28" fmla="*/ 686 w 1198"/>
                  <a:gd name="T29" fmla="*/ 830 h 1352"/>
                  <a:gd name="T30" fmla="*/ 654 w 1198"/>
                  <a:gd name="T31" fmla="*/ 814 h 1352"/>
                  <a:gd name="T32" fmla="*/ 622 w 1198"/>
                  <a:gd name="T33" fmla="*/ 796 h 1352"/>
                  <a:gd name="T34" fmla="*/ 590 w 1198"/>
                  <a:gd name="T35" fmla="*/ 774 h 1352"/>
                  <a:gd name="T36" fmla="*/ 556 w 1198"/>
                  <a:gd name="T37" fmla="*/ 752 h 1352"/>
                  <a:gd name="T38" fmla="*/ 522 w 1198"/>
                  <a:gd name="T39" fmla="*/ 728 h 1352"/>
                  <a:gd name="T40" fmla="*/ 488 w 1198"/>
                  <a:gd name="T41" fmla="*/ 700 h 1352"/>
                  <a:gd name="T42" fmla="*/ 488 w 1198"/>
                  <a:gd name="T43" fmla="*/ 700 h 1352"/>
                  <a:gd name="T44" fmla="*/ 438 w 1198"/>
                  <a:gd name="T45" fmla="*/ 658 h 1352"/>
                  <a:gd name="T46" fmla="*/ 390 w 1198"/>
                  <a:gd name="T47" fmla="*/ 612 h 1352"/>
                  <a:gd name="T48" fmla="*/ 344 w 1198"/>
                  <a:gd name="T49" fmla="*/ 566 h 1352"/>
                  <a:gd name="T50" fmla="*/ 304 w 1198"/>
                  <a:gd name="T51" fmla="*/ 520 h 1352"/>
                  <a:gd name="T52" fmla="*/ 264 w 1198"/>
                  <a:gd name="T53" fmla="*/ 472 h 1352"/>
                  <a:gd name="T54" fmla="*/ 228 w 1198"/>
                  <a:gd name="T55" fmla="*/ 424 h 1352"/>
                  <a:gd name="T56" fmla="*/ 194 w 1198"/>
                  <a:gd name="T57" fmla="*/ 378 h 1352"/>
                  <a:gd name="T58" fmla="*/ 164 w 1198"/>
                  <a:gd name="T59" fmla="*/ 330 h 1352"/>
                  <a:gd name="T60" fmla="*/ 134 w 1198"/>
                  <a:gd name="T61" fmla="*/ 284 h 1352"/>
                  <a:gd name="T62" fmla="*/ 108 w 1198"/>
                  <a:gd name="T63" fmla="*/ 238 h 1352"/>
                  <a:gd name="T64" fmla="*/ 84 w 1198"/>
                  <a:gd name="T65" fmla="*/ 192 h 1352"/>
                  <a:gd name="T66" fmla="*/ 64 w 1198"/>
                  <a:gd name="T67" fmla="*/ 150 h 1352"/>
                  <a:gd name="T68" fmla="*/ 28 w 1198"/>
                  <a:gd name="T69" fmla="*/ 70 h 1352"/>
                  <a:gd name="T70" fmla="*/ 0 w 1198"/>
                  <a:gd name="T71" fmla="*/ 0 h 1352"/>
                  <a:gd name="T72" fmla="*/ 0 w 1198"/>
                  <a:gd name="T73" fmla="*/ 816 h 1352"/>
                  <a:gd name="T74" fmla="*/ 1198 w 1198"/>
                  <a:gd name="T75" fmla="*/ 1352 h 1352"/>
                  <a:gd name="T76" fmla="*/ 1198 w 1198"/>
                  <a:gd name="T77" fmla="*/ 892 h 1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8" h="1352">
                    <a:moveTo>
                      <a:pt x="1198" y="892"/>
                    </a:moveTo>
                    <a:lnTo>
                      <a:pt x="1198" y="892"/>
                    </a:lnTo>
                    <a:lnTo>
                      <a:pt x="1168" y="902"/>
                    </a:lnTo>
                    <a:lnTo>
                      <a:pt x="1144" y="908"/>
                    </a:lnTo>
                    <a:lnTo>
                      <a:pt x="1116" y="912"/>
                    </a:lnTo>
                    <a:lnTo>
                      <a:pt x="1084" y="916"/>
                    </a:lnTo>
                    <a:lnTo>
                      <a:pt x="1046" y="918"/>
                    </a:lnTo>
                    <a:lnTo>
                      <a:pt x="1006" y="918"/>
                    </a:lnTo>
                    <a:lnTo>
                      <a:pt x="960" y="916"/>
                    </a:lnTo>
                    <a:lnTo>
                      <a:pt x="912" y="908"/>
                    </a:lnTo>
                    <a:lnTo>
                      <a:pt x="860" y="898"/>
                    </a:lnTo>
                    <a:lnTo>
                      <a:pt x="804" y="880"/>
                    </a:lnTo>
                    <a:lnTo>
                      <a:pt x="746" y="858"/>
                    </a:lnTo>
                    <a:lnTo>
                      <a:pt x="716" y="846"/>
                    </a:lnTo>
                    <a:lnTo>
                      <a:pt x="686" y="830"/>
                    </a:lnTo>
                    <a:lnTo>
                      <a:pt x="654" y="814"/>
                    </a:lnTo>
                    <a:lnTo>
                      <a:pt x="622" y="796"/>
                    </a:lnTo>
                    <a:lnTo>
                      <a:pt x="590" y="774"/>
                    </a:lnTo>
                    <a:lnTo>
                      <a:pt x="556" y="752"/>
                    </a:lnTo>
                    <a:lnTo>
                      <a:pt x="522" y="728"/>
                    </a:lnTo>
                    <a:lnTo>
                      <a:pt x="488" y="700"/>
                    </a:lnTo>
                    <a:lnTo>
                      <a:pt x="488" y="700"/>
                    </a:lnTo>
                    <a:lnTo>
                      <a:pt x="438" y="658"/>
                    </a:lnTo>
                    <a:lnTo>
                      <a:pt x="390" y="612"/>
                    </a:lnTo>
                    <a:lnTo>
                      <a:pt x="344" y="566"/>
                    </a:lnTo>
                    <a:lnTo>
                      <a:pt x="304" y="520"/>
                    </a:lnTo>
                    <a:lnTo>
                      <a:pt x="264" y="472"/>
                    </a:lnTo>
                    <a:lnTo>
                      <a:pt x="228" y="424"/>
                    </a:lnTo>
                    <a:lnTo>
                      <a:pt x="194" y="378"/>
                    </a:lnTo>
                    <a:lnTo>
                      <a:pt x="164" y="330"/>
                    </a:lnTo>
                    <a:lnTo>
                      <a:pt x="134" y="284"/>
                    </a:lnTo>
                    <a:lnTo>
                      <a:pt x="108" y="238"/>
                    </a:lnTo>
                    <a:lnTo>
                      <a:pt x="84" y="192"/>
                    </a:lnTo>
                    <a:lnTo>
                      <a:pt x="64" y="150"/>
                    </a:lnTo>
                    <a:lnTo>
                      <a:pt x="28" y="70"/>
                    </a:lnTo>
                    <a:lnTo>
                      <a:pt x="0" y="0"/>
                    </a:lnTo>
                    <a:lnTo>
                      <a:pt x="0" y="816"/>
                    </a:lnTo>
                    <a:lnTo>
                      <a:pt x="1198" y="1352"/>
                    </a:lnTo>
                    <a:lnTo>
                      <a:pt x="1198" y="892"/>
                    </a:lnTo>
                    <a:close/>
                  </a:path>
                </a:pathLst>
              </a:custGeom>
              <a:solidFill>
                <a:srgbClr val="D8A975"/>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56" name="Freeform 193"/>
              <p:cNvSpPr/>
              <p:nvPr/>
            </p:nvSpPr>
            <p:spPr bwMode="auto">
              <a:xfrm>
                <a:off x="6680200" y="3322638"/>
                <a:ext cx="301625" cy="920750"/>
              </a:xfrm>
              <a:custGeom>
                <a:avLst/>
                <a:gdLst>
                  <a:gd name="T0" fmla="*/ 0 w 190"/>
                  <a:gd name="T1" fmla="*/ 58 h 580"/>
                  <a:gd name="T2" fmla="*/ 0 w 190"/>
                  <a:gd name="T3" fmla="*/ 548 h 580"/>
                  <a:gd name="T4" fmla="*/ 0 w 190"/>
                  <a:gd name="T5" fmla="*/ 548 h 580"/>
                  <a:gd name="T6" fmla="*/ 6 w 190"/>
                  <a:gd name="T7" fmla="*/ 566 h 580"/>
                  <a:gd name="T8" fmla="*/ 10 w 190"/>
                  <a:gd name="T9" fmla="*/ 580 h 580"/>
                  <a:gd name="T10" fmla="*/ 36 w 190"/>
                  <a:gd name="T11" fmla="*/ 532 h 580"/>
                  <a:gd name="T12" fmla="*/ 58 w 190"/>
                  <a:gd name="T13" fmla="*/ 566 h 580"/>
                  <a:gd name="T14" fmla="*/ 66 w 190"/>
                  <a:gd name="T15" fmla="*/ 524 h 580"/>
                  <a:gd name="T16" fmla="*/ 88 w 190"/>
                  <a:gd name="T17" fmla="*/ 550 h 580"/>
                  <a:gd name="T18" fmla="*/ 100 w 190"/>
                  <a:gd name="T19" fmla="*/ 510 h 580"/>
                  <a:gd name="T20" fmla="*/ 116 w 190"/>
                  <a:gd name="T21" fmla="*/ 540 h 580"/>
                  <a:gd name="T22" fmla="*/ 128 w 190"/>
                  <a:gd name="T23" fmla="*/ 500 h 580"/>
                  <a:gd name="T24" fmla="*/ 148 w 190"/>
                  <a:gd name="T25" fmla="*/ 522 h 580"/>
                  <a:gd name="T26" fmla="*/ 152 w 190"/>
                  <a:gd name="T27" fmla="*/ 490 h 580"/>
                  <a:gd name="T28" fmla="*/ 166 w 190"/>
                  <a:gd name="T29" fmla="*/ 512 h 580"/>
                  <a:gd name="T30" fmla="*/ 170 w 190"/>
                  <a:gd name="T31" fmla="*/ 474 h 580"/>
                  <a:gd name="T32" fmla="*/ 180 w 190"/>
                  <a:gd name="T33" fmla="*/ 492 h 580"/>
                  <a:gd name="T34" fmla="*/ 190 w 190"/>
                  <a:gd name="T35" fmla="*/ 0 h 580"/>
                  <a:gd name="T36" fmla="*/ 0 w 190"/>
                  <a:gd name="T37" fmla="*/ 58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 h="580">
                    <a:moveTo>
                      <a:pt x="0" y="58"/>
                    </a:moveTo>
                    <a:lnTo>
                      <a:pt x="0" y="548"/>
                    </a:lnTo>
                    <a:lnTo>
                      <a:pt x="0" y="548"/>
                    </a:lnTo>
                    <a:lnTo>
                      <a:pt x="6" y="566"/>
                    </a:lnTo>
                    <a:lnTo>
                      <a:pt x="10" y="580"/>
                    </a:lnTo>
                    <a:lnTo>
                      <a:pt x="36" y="532"/>
                    </a:lnTo>
                    <a:lnTo>
                      <a:pt x="58" y="566"/>
                    </a:lnTo>
                    <a:lnTo>
                      <a:pt x="66" y="524"/>
                    </a:lnTo>
                    <a:lnTo>
                      <a:pt x="88" y="550"/>
                    </a:lnTo>
                    <a:lnTo>
                      <a:pt x="100" y="510"/>
                    </a:lnTo>
                    <a:lnTo>
                      <a:pt x="116" y="540"/>
                    </a:lnTo>
                    <a:lnTo>
                      <a:pt x="128" y="500"/>
                    </a:lnTo>
                    <a:lnTo>
                      <a:pt x="148" y="522"/>
                    </a:lnTo>
                    <a:lnTo>
                      <a:pt x="152" y="490"/>
                    </a:lnTo>
                    <a:lnTo>
                      <a:pt x="166" y="512"/>
                    </a:lnTo>
                    <a:lnTo>
                      <a:pt x="170" y="474"/>
                    </a:lnTo>
                    <a:lnTo>
                      <a:pt x="180" y="492"/>
                    </a:lnTo>
                    <a:lnTo>
                      <a:pt x="190" y="0"/>
                    </a:lnTo>
                    <a:lnTo>
                      <a:pt x="0" y="58"/>
                    </a:lnTo>
                    <a:close/>
                  </a:path>
                </a:pathLst>
              </a:custGeom>
              <a:solidFill>
                <a:srgbClr val="DED9D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57" name="Freeform 194"/>
              <p:cNvSpPr/>
              <p:nvPr/>
            </p:nvSpPr>
            <p:spPr bwMode="auto">
              <a:xfrm>
                <a:off x="6696075" y="4243388"/>
                <a:ext cx="0" cy="3175"/>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solidFill>
                <a:srgbClr val="DED9D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58" name="Freeform 195"/>
              <p:cNvSpPr/>
              <p:nvPr/>
            </p:nvSpPr>
            <p:spPr bwMode="auto">
              <a:xfrm>
                <a:off x="4810125" y="2814638"/>
                <a:ext cx="2171700" cy="600075"/>
              </a:xfrm>
              <a:custGeom>
                <a:avLst/>
                <a:gdLst>
                  <a:gd name="T0" fmla="*/ 0 w 1368"/>
                  <a:gd name="T1" fmla="*/ 48 h 378"/>
                  <a:gd name="T2" fmla="*/ 1178 w 1368"/>
                  <a:gd name="T3" fmla="*/ 378 h 378"/>
                  <a:gd name="T4" fmla="*/ 1368 w 1368"/>
                  <a:gd name="T5" fmla="*/ 320 h 378"/>
                  <a:gd name="T6" fmla="*/ 194 w 1368"/>
                  <a:gd name="T7" fmla="*/ 0 h 378"/>
                  <a:gd name="T8" fmla="*/ 0 w 1368"/>
                  <a:gd name="T9" fmla="*/ 48 h 378"/>
                </a:gdLst>
                <a:ahLst/>
                <a:cxnLst>
                  <a:cxn ang="0">
                    <a:pos x="T0" y="T1"/>
                  </a:cxn>
                  <a:cxn ang="0">
                    <a:pos x="T2" y="T3"/>
                  </a:cxn>
                  <a:cxn ang="0">
                    <a:pos x="T4" y="T5"/>
                  </a:cxn>
                  <a:cxn ang="0">
                    <a:pos x="T6" y="T7"/>
                  </a:cxn>
                  <a:cxn ang="0">
                    <a:pos x="T8" y="T9"/>
                  </a:cxn>
                </a:cxnLst>
                <a:rect l="0" t="0" r="r" b="b"/>
                <a:pathLst>
                  <a:path w="1368" h="378">
                    <a:moveTo>
                      <a:pt x="0" y="48"/>
                    </a:moveTo>
                    <a:lnTo>
                      <a:pt x="1178" y="378"/>
                    </a:lnTo>
                    <a:lnTo>
                      <a:pt x="1368" y="320"/>
                    </a:lnTo>
                    <a:lnTo>
                      <a:pt x="194" y="0"/>
                    </a:lnTo>
                    <a:lnTo>
                      <a:pt x="0" y="48"/>
                    </a:lnTo>
                    <a:close/>
                  </a:path>
                </a:pathLst>
              </a:custGeom>
              <a:solidFill>
                <a:srgbClr val="F2F2F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grpSp>
        <p:grpSp>
          <p:nvGrpSpPr>
            <p:cNvPr id="22" name="Group 21"/>
            <p:cNvGrpSpPr/>
            <p:nvPr/>
          </p:nvGrpSpPr>
          <p:grpSpPr>
            <a:xfrm flipH="1">
              <a:off x="636935" y="4948095"/>
              <a:ext cx="2481112" cy="2121874"/>
              <a:chOff x="3816350" y="2611438"/>
              <a:chExt cx="3990975" cy="3413125"/>
            </a:xfrm>
          </p:grpSpPr>
          <p:sp>
            <p:nvSpPr>
              <p:cNvPr id="34" name="Freeform 14"/>
              <p:cNvSpPr/>
              <p:nvPr/>
            </p:nvSpPr>
            <p:spPr bwMode="auto">
              <a:xfrm>
                <a:off x="5718175" y="3084513"/>
                <a:ext cx="2089150" cy="638175"/>
              </a:xfrm>
              <a:custGeom>
                <a:avLst/>
                <a:gdLst>
                  <a:gd name="T0" fmla="*/ 0 w 1316"/>
                  <a:gd name="T1" fmla="*/ 402 h 402"/>
                  <a:gd name="T2" fmla="*/ 746 w 1316"/>
                  <a:gd name="T3" fmla="*/ 166 h 402"/>
                  <a:gd name="T4" fmla="*/ 742 w 1316"/>
                  <a:gd name="T5" fmla="*/ 158 h 402"/>
                  <a:gd name="T6" fmla="*/ 1316 w 1316"/>
                  <a:gd name="T7" fmla="*/ 0 h 402"/>
                  <a:gd name="T8" fmla="*/ 1316 w 1316"/>
                  <a:gd name="T9" fmla="*/ 0 h 402"/>
                  <a:gd name="T10" fmla="*/ 666 w 1316"/>
                  <a:gd name="T11" fmla="*/ 202 h 402"/>
                  <a:gd name="T12" fmla="*/ 214 w 1316"/>
                  <a:gd name="T13" fmla="*/ 340 h 402"/>
                  <a:gd name="T14" fmla="*/ 62 w 1316"/>
                  <a:gd name="T15" fmla="*/ 384 h 402"/>
                  <a:gd name="T16" fmla="*/ 0 w 1316"/>
                  <a:gd name="T17" fmla="*/ 402 h 402"/>
                  <a:gd name="T18" fmla="*/ 0 w 1316"/>
                  <a:gd name="T19" fmla="*/ 40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6" h="402">
                    <a:moveTo>
                      <a:pt x="0" y="402"/>
                    </a:moveTo>
                    <a:lnTo>
                      <a:pt x="746" y="166"/>
                    </a:lnTo>
                    <a:lnTo>
                      <a:pt x="742" y="158"/>
                    </a:lnTo>
                    <a:lnTo>
                      <a:pt x="1316" y="0"/>
                    </a:lnTo>
                    <a:lnTo>
                      <a:pt x="1316" y="0"/>
                    </a:lnTo>
                    <a:lnTo>
                      <a:pt x="666" y="202"/>
                    </a:lnTo>
                    <a:lnTo>
                      <a:pt x="214" y="340"/>
                    </a:lnTo>
                    <a:lnTo>
                      <a:pt x="62" y="384"/>
                    </a:lnTo>
                    <a:lnTo>
                      <a:pt x="0" y="402"/>
                    </a:lnTo>
                    <a:lnTo>
                      <a:pt x="0" y="402"/>
                    </a:lnTo>
                    <a:close/>
                  </a:path>
                </a:pathLst>
              </a:custGeom>
              <a:solidFill>
                <a:srgbClr val="9A6B4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29" name="Freeform 9"/>
              <p:cNvSpPr/>
              <p:nvPr/>
            </p:nvSpPr>
            <p:spPr bwMode="auto">
              <a:xfrm>
                <a:off x="3816350" y="3138488"/>
                <a:ext cx="1901825" cy="2882900"/>
              </a:xfrm>
              <a:custGeom>
                <a:avLst/>
                <a:gdLst>
                  <a:gd name="T0" fmla="*/ 0 w 1198"/>
                  <a:gd name="T1" fmla="*/ 0 h 1816"/>
                  <a:gd name="T2" fmla="*/ 0 w 1198"/>
                  <a:gd name="T3" fmla="*/ 1280 h 1816"/>
                  <a:gd name="T4" fmla="*/ 1198 w 1198"/>
                  <a:gd name="T5" fmla="*/ 1816 h 1816"/>
                  <a:gd name="T6" fmla="*/ 1198 w 1198"/>
                  <a:gd name="T7" fmla="*/ 368 h 1816"/>
                  <a:gd name="T8" fmla="*/ 0 w 1198"/>
                  <a:gd name="T9" fmla="*/ 0 h 1816"/>
                </a:gdLst>
                <a:ahLst/>
                <a:cxnLst>
                  <a:cxn ang="0">
                    <a:pos x="T0" y="T1"/>
                  </a:cxn>
                  <a:cxn ang="0">
                    <a:pos x="T2" y="T3"/>
                  </a:cxn>
                  <a:cxn ang="0">
                    <a:pos x="T4" y="T5"/>
                  </a:cxn>
                  <a:cxn ang="0">
                    <a:pos x="T6" y="T7"/>
                  </a:cxn>
                  <a:cxn ang="0">
                    <a:pos x="T8" y="T9"/>
                  </a:cxn>
                </a:cxnLst>
                <a:rect l="0" t="0" r="r" b="b"/>
                <a:pathLst>
                  <a:path w="1198" h="1816">
                    <a:moveTo>
                      <a:pt x="0" y="0"/>
                    </a:moveTo>
                    <a:lnTo>
                      <a:pt x="0" y="1280"/>
                    </a:lnTo>
                    <a:lnTo>
                      <a:pt x="1198" y="1816"/>
                    </a:lnTo>
                    <a:lnTo>
                      <a:pt x="1198" y="368"/>
                    </a:lnTo>
                    <a:lnTo>
                      <a:pt x="0" y="0"/>
                    </a:lnTo>
                    <a:close/>
                  </a:path>
                </a:pathLst>
              </a:custGeom>
              <a:solidFill>
                <a:srgbClr val="DAAC7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0" name="Freeform 10"/>
              <p:cNvSpPr/>
              <p:nvPr/>
            </p:nvSpPr>
            <p:spPr bwMode="auto">
              <a:xfrm>
                <a:off x="5718175" y="3084513"/>
                <a:ext cx="2089150" cy="2940050"/>
              </a:xfrm>
              <a:custGeom>
                <a:avLst/>
                <a:gdLst>
                  <a:gd name="T0" fmla="*/ 0 w 1316"/>
                  <a:gd name="T1" fmla="*/ 402 h 1852"/>
                  <a:gd name="T2" fmla="*/ 0 w 1316"/>
                  <a:gd name="T3" fmla="*/ 402 h 1852"/>
                  <a:gd name="T4" fmla="*/ 0 w 1316"/>
                  <a:gd name="T5" fmla="*/ 1850 h 1852"/>
                  <a:gd name="T6" fmla="*/ 4 w 1316"/>
                  <a:gd name="T7" fmla="*/ 1852 h 1852"/>
                  <a:gd name="T8" fmla="*/ 1316 w 1316"/>
                  <a:gd name="T9" fmla="*/ 1244 h 1852"/>
                  <a:gd name="T10" fmla="*/ 1316 w 1316"/>
                  <a:gd name="T11" fmla="*/ 0 h 1852"/>
                  <a:gd name="T12" fmla="*/ 0 w 1316"/>
                  <a:gd name="T13" fmla="*/ 402 h 1852"/>
                </a:gdLst>
                <a:ahLst/>
                <a:cxnLst>
                  <a:cxn ang="0">
                    <a:pos x="T0" y="T1"/>
                  </a:cxn>
                  <a:cxn ang="0">
                    <a:pos x="T2" y="T3"/>
                  </a:cxn>
                  <a:cxn ang="0">
                    <a:pos x="T4" y="T5"/>
                  </a:cxn>
                  <a:cxn ang="0">
                    <a:pos x="T6" y="T7"/>
                  </a:cxn>
                  <a:cxn ang="0">
                    <a:pos x="T8" y="T9"/>
                  </a:cxn>
                  <a:cxn ang="0">
                    <a:pos x="T10" y="T11"/>
                  </a:cxn>
                  <a:cxn ang="0">
                    <a:pos x="T12" y="T13"/>
                  </a:cxn>
                </a:cxnLst>
                <a:rect l="0" t="0" r="r" b="b"/>
                <a:pathLst>
                  <a:path w="1316" h="1852">
                    <a:moveTo>
                      <a:pt x="0" y="402"/>
                    </a:moveTo>
                    <a:lnTo>
                      <a:pt x="0" y="402"/>
                    </a:lnTo>
                    <a:lnTo>
                      <a:pt x="0" y="1850"/>
                    </a:lnTo>
                    <a:lnTo>
                      <a:pt x="4" y="1852"/>
                    </a:lnTo>
                    <a:lnTo>
                      <a:pt x="1316" y="1244"/>
                    </a:lnTo>
                    <a:lnTo>
                      <a:pt x="1316" y="0"/>
                    </a:lnTo>
                    <a:lnTo>
                      <a:pt x="0" y="402"/>
                    </a:lnTo>
                    <a:close/>
                  </a:path>
                </a:pathLst>
              </a:custGeom>
              <a:solidFill>
                <a:srgbClr val="C69665"/>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1" name="Freeform 11"/>
              <p:cNvSpPr/>
              <p:nvPr/>
            </p:nvSpPr>
            <p:spPr bwMode="auto">
              <a:xfrm>
                <a:off x="3816350" y="3138488"/>
                <a:ext cx="1901825" cy="584200"/>
              </a:xfrm>
              <a:custGeom>
                <a:avLst/>
                <a:gdLst>
                  <a:gd name="T0" fmla="*/ 1198 w 1198"/>
                  <a:gd name="T1" fmla="*/ 366 h 368"/>
                  <a:gd name="T2" fmla="*/ 0 w 1198"/>
                  <a:gd name="T3" fmla="*/ 0 h 368"/>
                  <a:gd name="T4" fmla="*/ 1198 w 1198"/>
                  <a:gd name="T5" fmla="*/ 368 h 368"/>
                  <a:gd name="T6" fmla="*/ 1198 w 1198"/>
                  <a:gd name="T7" fmla="*/ 366 h 368"/>
                </a:gdLst>
                <a:ahLst/>
                <a:cxnLst>
                  <a:cxn ang="0">
                    <a:pos x="T0" y="T1"/>
                  </a:cxn>
                  <a:cxn ang="0">
                    <a:pos x="T2" y="T3"/>
                  </a:cxn>
                  <a:cxn ang="0">
                    <a:pos x="T4" y="T5"/>
                  </a:cxn>
                  <a:cxn ang="0">
                    <a:pos x="T6" y="T7"/>
                  </a:cxn>
                </a:cxnLst>
                <a:rect l="0" t="0" r="r" b="b"/>
                <a:pathLst>
                  <a:path w="1198" h="368">
                    <a:moveTo>
                      <a:pt x="1198" y="366"/>
                    </a:moveTo>
                    <a:lnTo>
                      <a:pt x="0" y="0"/>
                    </a:lnTo>
                    <a:lnTo>
                      <a:pt x="1198" y="368"/>
                    </a:lnTo>
                    <a:lnTo>
                      <a:pt x="1198" y="366"/>
                    </a:lnTo>
                    <a:close/>
                  </a:path>
                </a:pathLst>
              </a:custGeom>
              <a:solidFill>
                <a:srgbClr val="DDA96E"/>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2" name="Freeform 12"/>
              <p:cNvSpPr/>
              <p:nvPr/>
            </p:nvSpPr>
            <p:spPr bwMode="auto">
              <a:xfrm>
                <a:off x="3816350" y="2611438"/>
                <a:ext cx="3990975" cy="1111250"/>
              </a:xfrm>
              <a:custGeom>
                <a:avLst/>
                <a:gdLst>
                  <a:gd name="T0" fmla="*/ 1340 w 2514"/>
                  <a:gd name="T1" fmla="*/ 0 h 700"/>
                  <a:gd name="T2" fmla="*/ 0 w 2514"/>
                  <a:gd name="T3" fmla="*/ 330 h 700"/>
                  <a:gd name="T4" fmla="*/ 0 w 2514"/>
                  <a:gd name="T5" fmla="*/ 332 h 700"/>
                  <a:gd name="T6" fmla="*/ 1198 w 2514"/>
                  <a:gd name="T7" fmla="*/ 698 h 700"/>
                  <a:gd name="T8" fmla="*/ 1198 w 2514"/>
                  <a:gd name="T9" fmla="*/ 700 h 700"/>
                  <a:gd name="T10" fmla="*/ 1198 w 2514"/>
                  <a:gd name="T11" fmla="*/ 700 h 700"/>
                  <a:gd name="T12" fmla="*/ 2514 w 2514"/>
                  <a:gd name="T13" fmla="*/ 298 h 700"/>
                  <a:gd name="T14" fmla="*/ 2514 w 2514"/>
                  <a:gd name="T15" fmla="*/ 298 h 700"/>
                  <a:gd name="T16" fmla="*/ 1340 w 2514"/>
                  <a:gd name="T17" fmla="*/ 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4" h="700">
                    <a:moveTo>
                      <a:pt x="1340" y="0"/>
                    </a:moveTo>
                    <a:lnTo>
                      <a:pt x="0" y="330"/>
                    </a:lnTo>
                    <a:lnTo>
                      <a:pt x="0" y="332"/>
                    </a:lnTo>
                    <a:lnTo>
                      <a:pt x="1198" y="698"/>
                    </a:lnTo>
                    <a:lnTo>
                      <a:pt x="1198" y="700"/>
                    </a:lnTo>
                    <a:lnTo>
                      <a:pt x="1198" y="700"/>
                    </a:lnTo>
                    <a:lnTo>
                      <a:pt x="2514" y="298"/>
                    </a:lnTo>
                    <a:lnTo>
                      <a:pt x="2514" y="298"/>
                    </a:lnTo>
                    <a:lnTo>
                      <a:pt x="1340" y="0"/>
                    </a:lnTo>
                    <a:close/>
                  </a:path>
                </a:pathLst>
              </a:custGeom>
              <a:solidFill>
                <a:srgbClr val="E9BC85"/>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3" name="Freeform 13"/>
              <p:cNvSpPr/>
              <p:nvPr/>
            </p:nvSpPr>
            <p:spPr bwMode="auto">
              <a:xfrm>
                <a:off x="5753100" y="2611438"/>
                <a:ext cx="2054225" cy="936625"/>
              </a:xfrm>
              <a:custGeom>
                <a:avLst/>
                <a:gdLst>
                  <a:gd name="T0" fmla="*/ 1294 w 1294"/>
                  <a:gd name="T1" fmla="*/ 298 h 590"/>
                  <a:gd name="T2" fmla="*/ 120 w 1294"/>
                  <a:gd name="T3" fmla="*/ 0 h 590"/>
                  <a:gd name="T4" fmla="*/ 0 w 1294"/>
                  <a:gd name="T5" fmla="*/ 28 h 590"/>
                  <a:gd name="T6" fmla="*/ 0 w 1294"/>
                  <a:gd name="T7" fmla="*/ 28 h 590"/>
                  <a:gd name="T8" fmla="*/ 36 w 1294"/>
                  <a:gd name="T9" fmla="*/ 48 h 590"/>
                  <a:gd name="T10" fmla="*/ 76 w 1294"/>
                  <a:gd name="T11" fmla="*/ 72 h 590"/>
                  <a:gd name="T12" fmla="*/ 120 w 1294"/>
                  <a:gd name="T13" fmla="*/ 102 h 590"/>
                  <a:gd name="T14" fmla="*/ 140 w 1294"/>
                  <a:gd name="T15" fmla="*/ 120 h 590"/>
                  <a:gd name="T16" fmla="*/ 160 w 1294"/>
                  <a:gd name="T17" fmla="*/ 136 h 590"/>
                  <a:gd name="T18" fmla="*/ 176 w 1294"/>
                  <a:gd name="T19" fmla="*/ 156 h 590"/>
                  <a:gd name="T20" fmla="*/ 192 w 1294"/>
                  <a:gd name="T21" fmla="*/ 174 h 590"/>
                  <a:gd name="T22" fmla="*/ 202 w 1294"/>
                  <a:gd name="T23" fmla="*/ 194 h 590"/>
                  <a:gd name="T24" fmla="*/ 210 w 1294"/>
                  <a:gd name="T25" fmla="*/ 214 h 590"/>
                  <a:gd name="T26" fmla="*/ 212 w 1294"/>
                  <a:gd name="T27" fmla="*/ 226 h 590"/>
                  <a:gd name="T28" fmla="*/ 212 w 1294"/>
                  <a:gd name="T29" fmla="*/ 236 h 590"/>
                  <a:gd name="T30" fmla="*/ 212 w 1294"/>
                  <a:gd name="T31" fmla="*/ 246 h 590"/>
                  <a:gd name="T32" fmla="*/ 210 w 1294"/>
                  <a:gd name="T33" fmla="*/ 258 h 590"/>
                  <a:gd name="T34" fmla="*/ 206 w 1294"/>
                  <a:gd name="T35" fmla="*/ 268 h 590"/>
                  <a:gd name="T36" fmla="*/ 202 w 1294"/>
                  <a:gd name="T37" fmla="*/ 278 h 590"/>
                  <a:gd name="T38" fmla="*/ 196 w 1294"/>
                  <a:gd name="T39" fmla="*/ 290 h 590"/>
                  <a:gd name="T40" fmla="*/ 188 w 1294"/>
                  <a:gd name="T41" fmla="*/ 300 h 590"/>
                  <a:gd name="T42" fmla="*/ 188 w 1294"/>
                  <a:gd name="T43" fmla="*/ 300 h 590"/>
                  <a:gd name="T44" fmla="*/ 174 w 1294"/>
                  <a:gd name="T45" fmla="*/ 320 h 590"/>
                  <a:gd name="T46" fmla="*/ 162 w 1294"/>
                  <a:gd name="T47" fmla="*/ 338 h 590"/>
                  <a:gd name="T48" fmla="*/ 152 w 1294"/>
                  <a:gd name="T49" fmla="*/ 356 h 590"/>
                  <a:gd name="T50" fmla="*/ 146 w 1294"/>
                  <a:gd name="T51" fmla="*/ 372 h 590"/>
                  <a:gd name="T52" fmla="*/ 140 w 1294"/>
                  <a:gd name="T53" fmla="*/ 388 h 590"/>
                  <a:gd name="T54" fmla="*/ 138 w 1294"/>
                  <a:gd name="T55" fmla="*/ 404 h 590"/>
                  <a:gd name="T56" fmla="*/ 136 w 1294"/>
                  <a:gd name="T57" fmla="*/ 418 h 590"/>
                  <a:gd name="T58" fmla="*/ 138 w 1294"/>
                  <a:gd name="T59" fmla="*/ 434 h 590"/>
                  <a:gd name="T60" fmla="*/ 140 w 1294"/>
                  <a:gd name="T61" fmla="*/ 446 h 590"/>
                  <a:gd name="T62" fmla="*/ 144 w 1294"/>
                  <a:gd name="T63" fmla="*/ 460 h 590"/>
                  <a:gd name="T64" fmla="*/ 150 w 1294"/>
                  <a:gd name="T65" fmla="*/ 472 h 590"/>
                  <a:gd name="T66" fmla="*/ 158 w 1294"/>
                  <a:gd name="T67" fmla="*/ 482 h 590"/>
                  <a:gd name="T68" fmla="*/ 174 w 1294"/>
                  <a:gd name="T69" fmla="*/ 504 h 590"/>
                  <a:gd name="T70" fmla="*/ 194 w 1294"/>
                  <a:gd name="T71" fmla="*/ 522 h 590"/>
                  <a:gd name="T72" fmla="*/ 216 w 1294"/>
                  <a:gd name="T73" fmla="*/ 538 h 590"/>
                  <a:gd name="T74" fmla="*/ 240 w 1294"/>
                  <a:gd name="T75" fmla="*/ 552 h 590"/>
                  <a:gd name="T76" fmla="*/ 264 w 1294"/>
                  <a:gd name="T77" fmla="*/ 564 h 590"/>
                  <a:gd name="T78" fmla="*/ 286 w 1294"/>
                  <a:gd name="T79" fmla="*/ 574 h 590"/>
                  <a:gd name="T80" fmla="*/ 322 w 1294"/>
                  <a:gd name="T81" fmla="*/ 586 h 590"/>
                  <a:gd name="T82" fmla="*/ 340 w 1294"/>
                  <a:gd name="T83" fmla="*/ 590 h 590"/>
                  <a:gd name="T84" fmla="*/ 1294 w 1294"/>
                  <a:gd name="T85" fmla="*/ 298 h 590"/>
                  <a:gd name="T86" fmla="*/ 1294 w 1294"/>
                  <a:gd name="T87" fmla="*/ 298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94" h="590">
                    <a:moveTo>
                      <a:pt x="1294" y="298"/>
                    </a:moveTo>
                    <a:lnTo>
                      <a:pt x="120" y="0"/>
                    </a:lnTo>
                    <a:lnTo>
                      <a:pt x="0" y="28"/>
                    </a:lnTo>
                    <a:lnTo>
                      <a:pt x="0" y="28"/>
                    </a:lnTo>
                    <a:lnTo>
                      <a:pt x="36" y="48"/>
                    </a:lnTo>
                    <a:lnTo>
                      <a:pt x="76" y="72"/>
                    </a:lnTo>
                    <a:lnTo>
                      <a:pt x="120" y="102"/>
                    </a:lnTo>
                    <a:lnTo>
                      <a:pt x="140" y="120"/>
                    </a:lnTo>
                    <a:lnTo>
                      <a:pt x="160" y="136"/>
                    </a:lnTo>
                    <a:lnTo>
                      <a:pt x="176" y="156"/>
                    </a:lnTo>
                    <a:lnTo>
                      <a:pt x="192" y="174"/>
                    </a:lnTo>
                    <a:lnTo>
                      <a:pt x="202" y="194"/>
                    </a:lnTo>
                    <a:lnTo>
                      <a:pt x="210" y="214"/>
                    </a:lnTo>
                    <a:lnTo>
                      <a:pt x="212" y="226"/>
                    </a:lnTo>
                    <a:lnTo>
                      <a:pt x="212" y="236"/>
                    </a:lnTo>
                    <a:lnTo>
                      <a:pt x="212" y="246"/>
                    </a:lnTo>
                    <a:lnTo>
                      <a:pt x="210" y="258"/>
                    </a:lnTo>
                    <a:lnTo>
                      <a:pt x="206" y="268"/>
                    </a:lnTo>
                    <a:lnTo>
                      <a:pt x="202" y="278"/>
                    </a:lnTo>
                    <a:lnTo>
                      <a:pt x="196" y="290"/>
                    </a:lnTo>
                    <a:lnTo>
                      <a:pt x="188" y="300"/>
                    </a:lnTo>
                    <a:lnTo>
                      <a:pt x="188" y="300"/>
                    </a:lnTo>
                    <a:lnTo>
                      <a:pt x="174" y="320"/>
                    </a:lnTo>
                    <a:lnTo>
                      <a:pt x="162" y="338"/>
                    </a:lnTo>
                    <a:lnTo>
                      <a:pt x="152" y="356"/>
                    </a:lnTo>
                    <a:lnTo>
                      <a:pt x="146" y="372"/>
                    </a:lnTo>
                    <a:lnTo>
                      <a:pt x="140" y="388"/>
                    </a:lnTo>
                    <a:lnTo>
                      <a:pt x="138" y="404"/>
                    </a:lnTo>
                    <a:lnTo>
                      <a:pt x="136" y="418"/>
                    </a:lnTo>
                    <a:lnTo>
                      <a:pt x="138" y="434"/>
                    </a:lnTo>
                    <a:lnTo>
                      <a:pt x="140" y="446"/>
                    </a:lnTo>
                    <a:lnTo>
                      <a:pt x="144" y="460"/>
                    </a:lnTo>
                    <a:lnTo>
                      <a:pt x="150" y="472"/>
                    </a:lnTo>
                    <a:lnTo>
                      <a:pt x="158" y="482"/>
                    </a:lnTo>
                    <a:lnTo>
                      <a:pt x="174" y="504"/>
                    </a:lnTo>
                    <a:lnTo>
                      <a:pt x="194" y="522"/>
                    </a:lnTo>
                    <a:lnTo>
                      <a:pt x="216" y="538"/>
                    </a:lnTo>
                    <a:lnTo>
                      <a:pt x="240" y="552"/>
                    </a:lnTo>
                    <a:lnTo>
                      <a:pt x="264" y="564"/>
                    </a:lnTo>
                    <a:lnTo>
                      <a:pt x="286" y="574"/>
                    </a:lnTo>
                    <a:lnTo>
                      <a:pt x="322" y="586"/>
                    </a:lnTo>
                    <a:lnTo>
                      <a:pt x="340" y="590"/>
                    </a:lnTo>
                    <a:lnTo>
                      <a:pt x="1294" y="298"/>
                    </a:lnTo>
                    <a:lnTo>
                      <a:pt x="1294" y="298"/>
                    </a:lnTo>
                    <a:close/>
                  </a:path>
                </a:pathLst>
              </a:custGeom>
              <a:solidFill>
                <a:srgbClr val="ECC28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5" name="Freeform 15"/>
              <p:cNvSpPr/>
              <p:nvPr/>
            </p:nvSpPr>
            <p:spPr bwMode="auto">
              <a:xfrm>
                <a:off x="5718175" y="3084513"/>
                <a:ext cx="2089150" cy="2940050"/>
              </a:xfrm>
              <a:custGeom>
                <a:avLst/>
                <a:gdLst>
                  <a:gd name="T0" fmla="*/ 234 w 1316"/>
                  <a:gd name="T1" fmla="*/ 1474 h 1852"/>
                  <a:gd name="T2" fmla="*/ 234 w 1316"/>
                  <a:gd name="T3" fmla="*/ 1474 h 1852"/>
                  <a:gd name="T4" fmla="*/ 172 w 1316"/>
                  <a:gd name="T5" fmla="*/ 1514 h 1852"/>
                  <a:gd name="T6" fmla="*/ 112 w 1316"/>
                  <a:gd name="T7" fmla="*/ 1546 h 1852"/>
                  <a:gd name="T8" fmla="*/ 54 w 1316"/>
                  <a:gd name="T9" fmla="*/ 1574 h 1852"/>
                  <a:gd name="T10" fmla="*/ 0 w 1316"/>
                  <a:gd name="T11" fmla="*/ 1598 h 1852"/>
                  <a:gd name="T12" fmla="*/ 0 w 1316"/>
                  <a:gd name="T13" fmla="*/ 1850 h 1852"/>
                  <a:gd name="T14" fmla="*/ 4 w 1316"/>
                  <a:gd name="T15" fmla="*/ 1852 h 1852"/>
                  <a:gd name="T16" fmla="*/ 1316 w 1316"/>
                  <a:gd name="T17" fmla="*/ 1244 h 1852"/>
                  <a:gd name="T18" fmla="*/ 1316 w 1316"/>
                  <a:gd name="T19" fmla="*/ 0 h 1852"/>
                  <a:gd name="T20" fmla="*/ 1300 w 1316"/>
                  <a:gd name="T21" fmla="*/ 6 h 1852"/>
                  <a:gd name="T22" fmla="*/ 1300 w 1316"/>
                  <a:gd name="T23" fmla="*/ 6 h 1852"/>
                  <a:gd name="T24" fmla="*/ 1280 w 1316"/>
                  <a:gd name="T25" fmla="*/ 72 h 1852"/>
                  <a:gd name="T26" fmla="*/ 1254 w 1316"/>
                  <a:gd name="T27" fmla="*/ 146 h 1852"/>
                  <a:gd name="T28" fmla="*/ 1224 w 1316"/>
                  <a:gd name="T29" fmla="*/ 228 h 1852"/>
                  <a:gd name="T30" fmla="*/ 1188 w 1316"/>
                  <a:gd name="T31" fmla="*/ 314 h 1852"/>
                  <a:gd name="T32" fmla="*/ 1146 w 1316"/>
                  <a:gd name="T33" fmla="*/ 406 h 1852"/>
                  <a:gd name="T34" fmla="*/ 1098 w 1316"/>
                  <a:gd name="T35" fmla="*/ 502 h 1852"/>
                  <a:gd name="T36" fmla="*/ 1046 w 1316"/>
                  <a:gd name="T37" fmla="*/ 600 h 1852"/>
                  <a:gd name="T38" fmla="*/ 1016 w 1316"/>
                  <a:gd name="T39" fmla="*/ 650 h 1852"/>
                  <a:gd name="T40" fmla="*/ 986 w 1316"/>
                  <a:gd name="T41" fmla="*/ 702 h 1852"/>
                  <a:gd name="T42" fmla="*/ 954 w 1316"/>
                  <a:gd name="T43" fmla="*/ 752 h 1852"/>
                  <a:gd name="T44" fmla="*/ 918 w 1316"/>
                  <a:gd name="T45" fmla="*/ 804 h 1852"/>
                  <a:gd name="T46" fmla="*/ 882 w 1316"/>
                  <a:gd name="T47" fmla="*/ 854 h 1852"/>
                  <a:gd name="T48" fmla="*/ 846 w 1316"/>
                  <a:gd name="T49" fmla="*/ 906 h 1852"/>
                  <a:gd name="T50" fmla="*/ 806 w 1316"/>
                  <a:gd name="T51" fmla="*/ 956 h 1852"/>
                  <a:gd name="T52" fmla="*/ 764 w 1316"/>
                  <a:gd name="T53" fmla="*/ 1008 h 1852"/>
                  <a:gd name="T54" fmla="*/ 720 w 1316"/>
                  <a:gd name="T55" fmla="*/ 1058 h 1852"/>
                  <a:gd name="T56" fmla="*/ 674 w 1316"/>
                  <a:gd name="T57" fmla="*/ 1108 h 1852"/>
                  <a:gd name="T58" fmla="*/ 628 w 1316"/>
                  <a:gd name="T59" fmla="*/ 1156 h 1852"/>
                  <a:gd name="T60" fmla="*/ 578 w 1316"/>
                  <a:gd name="T61" fmla="*/ 1206 h 1852"/>
                  <a:gd name="T62" fmla="*/ 526 w 1316"/>
                  <a:gd name="T63" fmla="*/ 1254 h 1852"/>
                  <a:gd name="T64" fmla="*/ 472 w 1316"/>
                  <a:gd name="T65" fmla="*/ 1300 h 1852"/>
                  <a:gd name="T66" fmla="*/ 416 w 1316"/>
                  <a:gd name="T67" fmla="*/ 1346 h 1852"/>
                  <a:gd name="T68" fmla="*/ 358 w 1316"/>
                  <a:gd name="T69" fmla="*/ 1390 h 1852"/>
                  <a:gd name="T70" fmla="*/ 298 w 1316"/>
                  <a:gd name="T71" fmla="*/ 1432 h 1852"/>
                  <a:gd name="T72" fmla="*/ 234 w 1316"/>
                  <a:gd name="T73" fmla="*/ 1474 h 1852"/>
                  <a:gd name="T74" fmla="*/ 234 w 1316"/>
                  <a:gd name="T75" fmla="*/ 1474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6" h="1852">
                    <a:moveTo>
                      <a:pt x="234" y="1474"/>
                    </a:moveTo>
                    <a:lnTo>
                      <a:pt x="234" y="1474"/>
                    </a:lnTo>
                    <a:lnTo>
                      <a:pt x="172" y="1514"/>
                    </a:lnTo>
                    <a:lnTo>
                      <a:pt x="112" y="1546"/>
                    </a:lnTo>
                    <a:lnTo>
                      <a:pt x="54" y="1574"/>
                    </a:lnTo>
                    <a:lnTo>
                      <a:pt x="0" y="1598"/>
                    </a:lnTo>
                    <a:lnTo>
                      <a:pt x="0" y="1850"/>
                    </a:lnTo>
                    <a:lnTo>
                      <a:pt x="4" y="1852"/>
                    </a:lnTo>
                    <a:lnTo>
                      <a:pt x="1316" y="1244"/>
                    </a:lnTo>
                    <a:lnTo>
                      <a:pt x="1316" y="0"/>
                    </a:lnTo>
                    <a:lnTo>
                      <a:pt x="1300" y="6"/>
                    </a:lnTo>
                    <a:lnTo>
                      <a:pt x="1300" y="6"/>
                    </a:lnTo>
                    <a:lnTo>
                      <a:pt x="1280" y="72"/>
                    </a:lnTo>
                    <a:lnTo>
                      <a:pt x="1254" y="146"/>
                    </a:lnTo>
                    <a:lnTo>
                      <a:pt x="1224" y="228"/>
                    </a:lnTo>
                    <a:lnTo>
                      <a:pt x="1188" y="314"/>
                    </a:lnTo>
                    <a:lnTo>
                      <a:pt x="1146" y="406"/>
                    </a:lnTo>
                    <a:lnTo>
                      <a:pt x="1098" y="502"/>
                    </a:lnTo>
                    <a:lnTo>
                      <a:pt x="1046" y="600"/>
                    </a:lnTo>
                    <a:lnTo>
                      <a:pt x="1016" y="650"/>
                    </a:lnTo>
                    <a:lnTo>
                      <a:pt x="986" y="702"/>
                    </a:lnTo>
                    <a:lnTo>
                      <a:pt x="954" y="752"/>
                    </a:lnTo>
                    <a:lnTo>
                      <a:pt x="918" y="804"/>
                    </a:lnTo>
                    <a:lnTo>
                      <a:pt x="882" y="854"/>
                    </a:lnTo>
                    <a:lnTo>
                      <a:pt x="846" y="906"/>
                    </a:lnTo>
                    <a:lnTo>
                      <a:pt x="806" y="956"/>
                    </a:lnTo>
                    <a:lnTo>
                      <a:pt x="764" y="1008"/>
                    </a:lnTo>
                    <a:lnTo>
                      <a:pt x="720" y="1058"/>
                    </a:lnTo>
                    <a:lnTo>
                      <a:pt x="674" y="1108"/>
                    </a:lnTo>
                    <a:lnTo>
                      <a:pt x="628" y="1156"/>
                    </a:lnTo>
                    <a:lnTo>
                      <a:pt x="578" y="1206"/>
                    </a:lnTo>
                    <a:lnTo>
                      <a:pt x="526" y="1254"/>
                    </a:lnTo>
                    <a:lnTo>
                      <a:pt x="472" y="1300"/>
                    </a:lnTo>
                    <a:lnTo>
                      <a:pt x="416" y="1346"/>
                    </a:lnTo>
                    <a:lnTo>
                      <a:pt x="358" y="1390"/>
                    </a:lnTo>
                    <a:lnTo>
                      <a:pt x="298" y="1432"/>
                    </a:lnTo>
                    <a:lnTo>
                      <a:pt x="234" y="1474"/>
                    </a:lnTo>
                    <a:lnTo>
                      <a:pt x="234" y="1474"/>
                    </a:lnTo>
                    <a:close/>
                  </a:path>
                </a:pathLst>
              </a:custGeom>
              <a:solidFill>
                <a:srgbClr val="C29361"/>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6" name="Freeform 16"/>
              <p:cNvSpPr/>
              <p:nvPr/>
            </p:nvSpPr>
            <p:spPr bwMode="auto">
              <a:xfrm>
                <a:off x="3816350" y="3138488"/>
                <a:ext cx="1901825" cy="584200"/>
              </a:xfrm>
              <a:custGeom>
                <a:avLst/>
                <a:gdLst>
                  <a:gd name="T0" fmla="*/ 1198 w 1198"/>
                  <a:gd name="T1" fmla="*/ 368 h 368"/>
                  <a:gd name="T2" fmla="*/ 1198 w 1198"/>
                  <a:gd name="T3" fmla="*/ 368 h 368"/>
                  <a:gd name="T4" fmla="*/ 1022 w 1198"/>
                  <a:gd name="T5" fmla="*/ 316 h 368"/>
                  <a:gd name="T6" fmla="*/ 598 w 1198"/>
                  <a:gd name="T7" fmla="*/ 188 h 368"/>
                  <a:gd name="T8" fmla="*/ 598 w 1198"/>
                  <a:gd name="T9" fmla="*/ 188 h 368"/>
                  <a:gd name="T10" fmla="*/ 174 w 1198"/>
                  <a:gd name="T11" fmla="*/ 56 h 368"/>
                  <a:gd name="T12" fmla="*/ 0 w 1198"/>
                  <a:gd name="T13" fmla="*/ 0 h 368"/>
                  <a:gd name="T14" fmla="*/ 0 w 1198"/>
                  <a:gd name="T15" fmla="*/ 0 h 368"/>
                  <a:gd name="T16" fmla="*/ 176 w 1198"/>
                  <a:gd name="T17" fmla="*/ 52 h 368"/>
                  <a:gd name="T18" fmla="*/ 600 w 1198"/>
                  <a:gd name="T19" fmla="*/ 180 h 368"/>
                  <a:gd name="T20" fmla="*/ 600 w 1198"/>
                  <a:gd name="T21" fmla="*/ 180 h 368"/>
                  <a:gd name="T22" fmla="*/ 1022 w 1198"/>
                  <a:gd name="T23" fmla="*/ 312 h 368"/>
                  <a:gd name="T24" fmla="*/ 1198 w 1198"/>
                  <a:gd name="T25" fmla="*/ 368 h 368"/>
                  <a:gd name="T26" fmla="*/ 1198 w 1198"/>
                  <a:gd name="T27"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8" h="368">
                    <a:moveTo>
                      <a:pt x="1198" y="368"/>
                    </a:moveTo>
                    <a:lnTo>
                      <a:pt x="1198" y="368"/>
                    </a:lnTo>
                    <a:lnTo>
                      <a:pt x="1022" y="316"/>
                    </a:lnTo>
                    <a:lnTo>
                      <a:pt x="598" y="188"/>
                    </a:lnTo>
                    <a:lnTo>
                      <a:pt x="598" y="188"/>
                    </a:lnTo>
                    <a:lnTo>
                      <a:pt x="174" y="56"/>
                    </a:lnTo>
                    <a:lnTo>
                      <a:pt x="0" y="0"/>
                    </a:lnTo>
                    <a:lnTo>
                      <a:pt x="0" y="0"/>
                    </a:lnTo>
                    <a:lnTo>
                      <a:pt x="176" y="52"/>
                    </a:lnTo>
                    <a:lnTo>
                      <a:pt x="600" y="180"/>
                    </a:lnTo>
                    <a:lnTo>
                      <a:pt x="600" y="180"/>
                    </a:lnTo>
                    <a:lnTo>
                      <a:pt x="1022" y="312"/>
                    </a:lnTo>
                    <a:lnTo>
                      <a:pt x="1198" y="368"/>
                    </a:lnTo>
                    <a:lnTo>
                      <a:pt x="1198" y="368"/>
                    </a:lnTo>
                    <a:close/>
                  </a:path>
                </a:pathLst>
              </a:custGeom>
              <a:solidFill>
                <a:srgbClr val="EEB07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7" name="Freeform 17"/>
              <p:cNvSpPr/>
              <p:nvPr/>
            </p:nvSpPr>
            <p:spPr bwMode="auto">
              <a:xfrm>
                <a:off x="3816350" y="3875088"/>
                <a:ext cx="1901825" cy="2146300"/>
              </a:xfrm>
              <a:custGeom>
                <a:avLst/>
                <a:gdLst>
                  <a:gd name="T0" fmla="*/ 1198 w 1198"/>
                  <a:gd name="T1" fmla="*/ 892 h 1352"/>
                  <a:gd name="T2" fmla="*/ 1198 w 1198"/>
                  <a:gd name="T3" fmla="*/ 892 h 1352"/>
                  <a:gd name="T4" fmla="*/ 1168 w 1198"/>
                  <a:gd name="T5" fmla="*/ 902 h 1352"/>
                  <a:gd name="T6" fmla="*/ 1144 w 1198"/>
                  <a:gd name="T7" fmla="*/ 908 h 1352"/>
                  <a:gd name="T8" fmla="*/ 1116 w 1198"/>
                  <a:gd name="T9" fmla="*/ 912 h 1352"/>
                  <a:gd name="T10" fmla="*/ 1084 w 1198"/>
                  <a:gd name="T11" fmla="*/ 916 h 1352"/>
                  <a:gd name="T12" fmla="*/ 1046 w 1198"/>
                  <a:gd name="T13" fmla="*/ 918 h 1352"/>
                  <a:gd name="T14" fmla="*/ 1006 w 1198"/>
                  <a:gd name="T15" fmla="*/ 918 h 1352"/>
                  <a:gd name="T16" fmla="*/ 960 w 1198"/>
                  <a:gd name="T17" fmla="*/ 916 h 1352"/>
                  <a:gd name="T18" fmla="*/ 912 w 1198"/>
                  <a:gd name="T19" fmla="*/ 908 h 1352"/>
                  <a:gd name="T20" fmla="*/ 860 w 1198"/>
                  <a:gd name="T21" fmla="*/ 898 h 1352"/>
                  <a:gd name="T22" fmla="*/ 804 w 1198"/>
                  <a:gd name="T23" fmla="*/ 880 h 1352"/>
                  <a:gd name="T24" fmla="*/ 746 w 1198"/>
                  <a:gd name="T25" fmla="*/ 858 h 1352"/>
                  <a:gd name="T26" fmla="*/ 716 w 1198"/>
                  <a:gd name="T27" fmla="*/ 846 h 1352"/>
                  <a:gd name="T28" fmla="*/ 686 w 1198"/>
                  <a:gd name="T29" fmla="*/ 830 h 1352"/>
                  <a:gd name="T30" fmla="*/ 654 w 1198"/>
                  <a:gd name="T31" fmla="*/ 814 h 1352"/>
                  <a:gd name="T32" fmla="*/ 622 w 1198"/>
                  <a:gd name="T33" fmla="*/ 796 h 1352"/>
                  <a:gd name="T34" fmla="*/ 590 w 1198"/>
                  <a:gd name="T35" fmla="*/ 774 h 1352"/>
                  <a:gd name="T36" fmla="*/ 556 w 1198"/>
                  <a:gd name="T37" fmla="*/ 752 h 1352"/>
                  <a:gd name="T38" fmla="*/ 522 w 1198"/>
                  <a:gd name="T39" fmla="*/ 728 h 1352"/>
                  <a:gd name="T40" fmla="*/ 488 w 1198"/>
                  <a:gd name="T41" fmla="*/ 700 h 1352"/>
                  <a:gd name="T42" fmla="*/ 488 w 1198"/>
                  <a:gd name="T43" fmla="*/ 700 h 1352"/>
                  <a:gd name="T44" fmla="*/ 438 w 1198"/>
                  <a:gd name="T45" fmla="*/ 658 h 1352"/>
                  <a:gd name="T46" fmla="*/ 390 w 1198"/>
                  <a:gd name="T47" fmla="*/ 612 h 1352"/>
                  <a:gd name="T48" fmla="*/ 344 w 1198"/>
                  <a:gd name="T49" fmla="*/ 566 h 1352"/>
                  <a:gd name="T50" fmla="*/ 304 w 1198"/>
                  <a:gd name="T51" fmla="*/ 520 h 1352"/>
                  <a:gd name="T52" fmla="*/ 264 w 1198"/>
                  <a:gd name="T53" fmla="*/ 472 h 1352"/>
                  <a:gd name="T54" fmla="*/ 228 w 1198"/>
                  <a:gd name="T55" fmla="*/ 424 h 1352"/>
                  <a:gd name="T56" fmla="*/ 194 w 1198"/>
                  <a:gd name="T57" fmla="*/ 378 h 1352"/>
                  <a:gd name="T58" fmla="*/ 164 w 1198"/>
                  <a:gd name="T59" fmla="*/ 330 h 1352"/>
                  <a:gd name="T60" fmla="*/ 134 w 1198"/>
                  <a:gd name="T61" fmla="*/ 284 h 1352"/>
                  <a:gd name="T62" fmla="*/ 108 w 1198"/>
                  <a:gd name="T63" fmla="*/ 238 h 1352"/>
                  <a:gd name="T64" fmla="*/ 84 w 1198"/>
                  <a:gd name="T65" fmla="*/ 192 h 1352"/>
                  <a:gd name="T66" fmla="*/ 64 w 1198"/>
                  <a:gd name="T67" fmla="*/ 150 h 1352"/>
                  <a:gd name="T68" fmla="*/ 28 w 1198"/>
                  <a:gd name="T69" fmla="*/ 70 h 1352"/>
                  <a:gd name="T70" fmla="*/ 0 w 1198"/>
                  <a:gd name="T71" fmla="*/ 0 h 1352"/>
                  <a:gd name="T72" fmla="*/ 0 w 1198"/>
                  <a:gd name="T73" fmla="*/ 816 h 1352"/>
                  <a:gd name="T74" fmla="*/ 1198 w 1198"/>
                  <a:gd name="T75" fmla="*/ 1352 h 1352"/>
                  <a:gd name="T76" fmla="*/ 1198 w 1198"/>
                  <a:gd name="T77" fmla="*/ 892 h 1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8" h="1352">
                    <a:moveTo>
                      <a:pt x="1198" y="892"/>
                    </a:moveTo>
                    <a:lnTo>
                      <a:pt x="1198" y="892"/>
                    </a:lnTo>
                    <a:lnTo>
                      <a:pt x="1168" y="902"/>
                    </a:lnTo>
                    <a:lnTo>
                      <a:pt x="1144" y="908"/>
                    </a:lnTo>
                    <a:lnTo>
                      <a:pt x="1116" y="912"/>
                    </a:lnTo>
                    <a:lnTo>
                      <a:pt x="1084" y="916"/>
                    </a:lnTo>
                    <a:lnTo>
                      <a:pt x="1046" y="918"/>
                    </a:lnTo>
                    <a:lnTo>
                      <a:pt x="1006" y="918"/>
                    </a:lnTo>
                    <a:lnTo>
                      <a:pt x="960" y="916"/>
                    </a:lnTo>
                    <a:lnTo>
                      <a:pt x="912" y="908"/>
                    </a:lnTo>
                    <a:lnTo>
                      <a:pt x="860" y="898"/>
                    </a:lnTo>
                    <a:lnTo>
                      <a:pt x="804" y="880"/>
                    </a:lnTo>
                    <a:lnTo>
                      <a:pt x="746" y="858"/>
                    </a:lnTo>
                    <a:lnTo>
                      <a:pt x="716" y="846"/>
                    </a:lnTo>
                    <a:lnTo>
                      <a:pt x="686" y="830"/>
                    </a:lnTo>
                    <a:lnTo>
                      <a:pt x="654" y="814"/>
                    </a:lnTo>
                    <a:lnTo>
                      <a:pt x="622" y="796"/>
                    </a:lnTo>
                    <a:lnTo>
                      <a:pt x="590" y="774"/>
                    </a:lnTo>
                    <a:lnTo>
                      <a:pt x="556" y="752"/>
                    </a:lnTo>
                    <a:lnTo>
                      <a:pt x="522" y="728"/>
                    </a:lnTo>
                    <a:lnTo>
                      <a:pt x="488" y="700"/>
                    </a:lnTo>
                    <a:lnTo>
                      <a:pt x="488" y="700"/>
                    </a:lnTo>
                    <a:lnTo>
                      <a:pt x="438" y="658"/>
                    </a:lnTo>
                    <a:lnTo>
                      <a:pt x="390" y="612"/>
                    </a:lnTo>
                    <a:lnTo>
                      <a:pt x="344" y="566"/>
                    </a:lnTo>
                    <a:lnTo>
                      <a:pt x="304" y="520"/>
                    </a:lnTo>
                    <a:lnTo>
                      <a:pt x="264" y="472"/>
                    </a:lnTo>
                    <a:lnTo>
                      <a:pt x="228" y="424"/>
                    </a:lnTo>
                    <a:lnTo>
                      <a:pt x="194" y="378"/>
                    </a:lnTo>
                    <a:lnTo>
                      <a:pt x="164" y="330"/>
                    </a:lnTo>
                    <a:lnTo>
                      <a:pt x="134" y="284"/>
                    </a:lnTo>
                    <a:lnTo>
                      <a:pt x="108" y="238"/>
                    </a:lnTo>
                    <a:lnTo>
                      <a:pt x="84" y="192"/>
                    </a:lnTo>
                    <a:lnTo>
                      <a:pt x="64" y="150"/>
                    </a:lnTo>
                    <a:lnTo>
                      <a:pt x="28" y="70"/>
                    </a:lnTo>
                    <a:lnTo>
                      <a:pt x="0" y="0"/>
                    </a:lnTo>
                    <a:lnTo>
                      <a:pt x="0" y="816"/>
                    </a:lnTo>
                    <a:lnTo>
                      <a:pt x="1198" y="1352"/>
                    </a:lnTo>
                    <a:lnTo>
                      <a:pt x="1198" y="892"/>
                    </a:lnTo>
                    <a:close/>
                  </a:path>
                </a:pathLst>
              </a:custGeom>
              <a:solidFill>
                <a:srgbClr val="D8A975"/>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8" name="Freeform 193"/>
              <p:cNvSpPr/>
              <p:nvPr/>
            </p:nvSpPr>
            <p:spPr bwMode="auto">
              <a:xfrm>
                <a:off x="6680200" y="3322638"/>
                <a:ext cx="301625" cy="920750"/>
              </a:xfrm>
              <a:custGeom>
                <a:avLst/>
                <a:gdLst>
                  <a:gd name="T0" fmla="*/ 0 w 190"/>
                  <a:gd name="T1" fmla="*/ 58 h 580"/>
                  <a:gd name="T2" fmla="*/ 0 w 190"/>
                  <a:gd name="T3" fmla="*/ 548 h 580"/>
                  <a:gd name="T4" fmla="*/ 0 w 190"/>
                  <a:gd name="T5" fmla="*/ 548 h 580"/>
                  <a:gd name="T6" fmla="*/ 6 w 190"/>
                  <a:gd name="T7" fmla="*/ 566 h 580"/>
                  <a:gd name="T8" fmla="*/ 10 w 190"/>
                  <a:gd name="T9" fmla="*/ 580 h 580"/>
                  <a:gd name="T10" fmla="*/ 36 w 190"/>
                  <a:gd name="T11" fmla="*/ 532 h 580"/>
                  <a:gd name="T12" fmla="*/ 58 w 190"/>
                  <a:gd name="T13" fmla="*/ 566 h 580"/>
                  <a:gd name="T14" fmla="*/ 66 w 190"/>
                  <a:gd name="T15" fmla="*/ 524 h 580"/>
                  <a:gd name="T16" fmla="*/ 88 w 190"/>
                  <a:gd name="T17" fmla="*/ 550 h 580"/>
                  <a:gd name="T18" fmla="*/ 100 w 190"/>
                  <a:gd name="T19" fmla="*/ 510 h 580"/>
                  <a:gd name="T20" fmla="*/ 116 w 190"/>
                  <a:gd name="T21" fmla="*/ 540 h 580"/>
                  <a:gd name="T22" fmla="*/ 128 w 190"/>
                  <a:gd name="T23" fmla="*/ 500 h 580"/>
                  <a:gd name="T24" fmla="*/ 148 w 190"/>
                  <a:gd name="T25" fmla="*/ 522 h 580"/>
                  <a:gd name="T26" fmla="*/ 152 w 190"/>
                  <a:gd name="T27" fmla="*/ 490 h 580"/>
                  <a:gd name="T28" fmla="*/ 166 w 190"/>
                  <a:gd name="T29" fmla="*/ 512 h 580"/>
                  <a:gd name="T30" fmla="*/ 170 w 190"/>
                  <a:gd name="T31" fmla="*/ 474 h 580"/>
                  <a:gd name="T32" fmla="*/ 180 w 190"/>
                  <a:gd name="T33" fmla="*/ 492 h 580"/>
                  <a:gd name="T34" fmla="*/ 190 w 190"/>
                  <a:gd name="T35" fmla="*/ 0 h 580"/>
                  <a:gd name="T36" fmla="*/ 0 w 190"/>
                  <a:gd name="T37" fmla="*/ 58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 h="580">
                    <a:moveTo>
                      <a:pt x="0" y="58"/>
                    </a:moveTo>
                    <a:lnTo>
                      <a:pt x="0" y="548"/>
                    </a:lnTo>
                    <a:lnTo>
                      <a:pt x="0" y="548"/>
                    </a:lnTo>
                    <a:lnTo>
                      <a:pt x="6" y="566"/>
                    </a:lnTo>
                    <a:lnTo>
                      <a:pt x="10" y="580"/>
                    </a:lnTo>
                    <a:lnTo>
                      <a:pt x="36" y="532"/>
                    </a:lnTo>
                    <a:lnTo>
                      <a:pt x="58" y="566"/>
                    </a:lnTo>
                    <a:lnTo>
                      <a:pt x="66" y="524"/>
                    </a:lnTo>
                    <a:lnTo>
                      <a:pt x="88" y="550"/>
                    </a:lnTo>
                    <a:lnTo>
                      <a:pt x="100" y="510"/>
                    </a:lnTo>
                    <a:lnTo>
                      <a:pt x="116" y="540"/>
                    </a:lnTo>
                    <a:lnTo>
                      <a:pt x="128" y="500"/>
                    </a:lnTo>
                    <a:lnTo>
                      <a:pt x="148" y="522"/>
                    </a:lnTo>
                    <a:lnTo>
                      <a:pt x="152" y="490"/>
                    </a:lnTo>
                    <a:lnTo>
                      <a:pt x="166" y="512"/>
                    </a:lnTo>
                    <a:lnTo>
                      <a:pt x="170" y="474"/>
                    </a:lnTo>
                    <a:lnTo>
                      <a:pt x="180" y="492"/>
                    </a:lnTo>
                    <a:lnTo>
                      <a:pt x="190" y="0"/>
                    </a:lnTo>
                    <a:lnTo>
                      <a:pt x="0" y="58"/>
                    </a:lnTo>
                    <a:close/>
                  </a:path>
                </a:pathLst>
              </a:custGeom>
              <a:solidFill>
                <a:srgbClr val="DED9D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9" name="Freeform 194"/>
              <p:cNvSpPr/>
              <p:nvPr/>
            </p:nvSpPr>
            <p:spPr bwMode="auto">
              <a:xfrm>
                <a:off x="6696075" y="4243388"/>
                <a:ext cx="0" cy="3175"/>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solidFill>
                <a:srgbClr val="DED9D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40" name="Freeform 195"/>
              <p:cNvSpPr/>
              <p:nvPr/>
            </p:nvSpPr>
            <p:spPr bwMode="auto">
              <a:xfrm>
                <a:off x="4810125" y="2814638"/>
                <a:ext cx="2171700" cy="600075"/>
              </a:xfrm>
              <a:custGeom>
                <a:avLst/>
                <a:gdLst>
                  <a:gd name="T0" fmla="*/ 0 w 1368"/>
                  <a:gd name="T1" fmla="*/ 48 h 378"/>
                  <a:gd name="T2" fmla="*/ 1178 w 1368"/>
                  <a:gd name="T3" fmla="*/ 378 h 378"/>
                  <a:gd name="T4" fmla="*/ 1368 w 1368"/>
                  <a:gd name="T5" fmla="*/ 320 h 378"/>
                  <a:gd name="T6" fmla="*/ 194 w 1368"/>
                  <a:gd name="T7" fmla="*/ 0 h 378"/>
                  <a:gd name="T8" fmla="*/ 0 w 1368"/>
                  <a:gd name="T9" fmla="*/ 48 h 378"/>
                </a:gdLst>
                <a:ahLst/>
                <a:cxnLst>
                  <a:cxn ang="0">
                    <a:pos x="T0" y="T1"/>
                  </a:cxn>
                  <a:cxn ang="0">
                    <a:pos x="T2" y="T3"/>
                  </a:cxn>
                  <a:cxn ang="0">
                    <a:pos x="T4" y="T5"/>
                  </a:cxn>
                  <a:cxn ang="0">
                    <a:pos x="T6" y="T7"/>
                  </a:cxn>
                  <a:cxn ang="0">
                    <a:pos x="T8" y="T9"/>
                  </a:cxn>
                </a:cxnLst>
                <a:rect l="0" t="0" r="r" b="b"/>
                <a:pathLst>
                  <a:path w="1368" h="378">
                    <a:moveTo>
                      <a:pt x="0" y="48"/>
                    </a:moveTo>
                    <a:lnTo>
                      <a:pt x="1178" y="378"/>
                    </a:lnTo>
                    <a:lnTo>
                      <a:pt x="1368" y="320"/>
                    </a:lnTo>
                    <a:lnTo>
                      <a:pt x="194" y="0"/>
                    </a:lnTo>
                    <a:lnTo>
                      <a:pt x="0" y="48"/>
                    </a:lnTo>
                    <a:close/>
                  </a:path>
                </a:pathLst>
              </a:custGeom>
              <a:solidFill>
                <a:srgbClr val="F2F2F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grpSp>
      </p:gr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12"/>
          <p:cNvSpPr/>
          <p:nvPr/>
        </p:nvSpPr>
        <p:spPr>
          <a:xfrm>
            <a:off x="7275195" y="4211955"/>
            <a:ext cx="1774825" cy="888365"/>
          </a:xfrm>
          <a:custGeom>
            <a:avLst/>
            <a:gdLst>
              <a:gd name="connisteX0" fmla="*/ 0 w 1774825"/>
              <a:gd name="connsiteY0" fmla="*/ 0 h 888169"/>
              <a:gd name="connisteX1" fmla="*/ 259715 w 1774825"/>
              <a:gd name="connsiteY1" fmla="*/ 404495 h 888169"/>
              <a:gd name="connisteX2" fmla="*/ 664210 w 1774825"/>
              <a:gd name="connsiteY2" fmla="*/ 549910 h 888169"/>
              <a:gd name="connisteX3" fmla="*/ 1193800 w 1774825"/>
              <a:gd name="connsiteY3" fmla="*/ 497840 h 888169"/>
              <a:gd name="connisteX4" fmla="*/ 1172845 w 1774825"/>
              <a:gd name="connsiteY4" fmla="*/ 269875 h 888169"/>
              <a:gd name="connisteX5" fmla="*/ 996315 w 1774825"/>
              <a:gd name="connsiteY5" fmla="*/ 332105 h 888169"/>
              <a:gd name="connisteX6" fmla="*/ 1037590 w 1774825"/>
              <a:gd name="connsiteY6" fmla="*/ 539750 h 888169"/>
              <a:gd name="connisteX7" fmla="*/ 1370330 w 1774825"/>
              <a:gd name="connsiteY7" fmla="*/ 840740 h 888169"/>
              <a:gd name="connisteX8" fmla="*/ 1774825 w 1774825"/>
              <a:gd name="connsiteY8" fmla="*/ 882015 h 888169"/>
              <a:gd name="connisteX9" fmla="*/ 1847215 w 1774825"/>
              <a:gd name="connsiteY9" fmla="*/ 829945 h 88816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1774825" h="888169">
                <a:moveTo>
                  <a:pt x="0" y="0"/>
                </a:moveTo>
                <a:cubicBezTo>
                  <a:pt x="43815" y="78105"/>
                  <a:pt x="127000" y="294640"/>
                  <a:pt x="259715" y="404495"/>
                </a:cubicBezTo>
                <a:cubicBezTo>
                  <a:pt x="392430" y="514350"/>
                  <a:pt x="477520" y="531495"/>
                  <a:pt x="664210" y="549910"/>
                </a:cubicBezTo>
                <a:cubicBezTo>
                  <a:pt x="850900" y="568325"/>
                  <a:pt x="1092200" y="553720"/>
                  <a:pt x="1193800" y="497840"/>
                </a:cubicBezTo>
                <a:cubicBezTo>
                  <a:pt x="1295400" y="441960"/>
                  <a:pt x="1212215" y="302895"/>
                  <a:pt x="1172845" y="269875"/>
                </a:cubicBezTo>
                <a:cubicBezTo>
                  <a:pt x="1133475" y="236855"/>
                  <a:pt x="1023620" y="278130"/>
                  <a:pt x="996315" y="332105"/>
                </a:cubicBezTo>
                <a:cubicBezTo>
                  <a:pt x="969010" y="386080"/>
                  <a:pt x="962660" y="438150"/>
                  <a:pt x="1037590" y="539750"/>
                </a:cubicBezTo>
                <a:cubicBezTo>
                  <a:pt x="1112520" y="641350"/>
                  <a:pt x="1223010" y="772160"/>
                  <a:pt x="1370330" y="840740"/>
                </a:cubicBezTo>
                <a:cubicBezTo>
                  <a:pt x="1517650" y="909320"/>
                  <a:pt x="1679575" y="883920"/>
                  <a:pt x="1774825" y="882015"/>
                </a:cubicBezTo>
              </a:path>
            </a:pathLst>
          </a:cu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a:p>
        </p:txBody>
      </p:sp>
      <p:sp>
        <p:nvSpPr>
          <p:cNvPr id="6" name="文本框 5"/>
          <p:cNvSpPr txBox="1"/>
          <p:nvPr/>
        </p:nvSpPr>
        <p:spPr>
          <a:xfrm>
            <a:off x="812800" y="1162685"/>
            <a:ext cx="7858760" cy="1753235"/>
          </a:xfrm>
          <a:prstGeom prst="rect">
            <a:avLst/>
          </a:prstGeom>
          <a:noFill/>
        </p:spPr>
        <p:txBody>
          <a:bodyPr wrap="square" rtlCol="0" anchor="t">
            <a:spAutoFit/>
          </a:bodyPr>
          <a:lstStyle/>
          <a:p>
            <a:pPr>
              <a:lnSpc>
                <a:spcPct val="150000"/>
              </a:lnSpc>
            </a:pPr>
            <a:r>
              <a:rPr lang="en-US" dirty="0">
                <a:latin typeface="微软雅黑" panose="020B0503020204020204" pitchFamily="34" charset="-122"/>
                <a:ea typeface="微软雅黑" panose="020B0503020204020204" pitchFamily="34" charset="-122"/>
              </a:rPr>
              <a:t>        </a:t>
            </a:r>
            <a:r>
              <a:rPr dirty="0">
                <a:latin typeface="微软雅黑" panose="020B0503020204020204" pitchFamily="34" charset="-122"/>
                <a:ea typeface="微软雅黑" panose="020B0503020204020204" pitchFamily="34" charset="-122"/>
              </a:rPr>
              <a:t>虽然使用ifconfig依然能够临时修改IP地址，但是事实上，该命令在CentOS 7中已经逐步被功能更为强大的IP命令所取代。</a:t>
            </a:r>
          </a:p>
          <a:p>
            <a:pPr>
              <a:lnSpc>
                <a:spcPct val="150000"/>
              </a:lnSpc>
            </a:pPr>
            <a:r>
              <a:rPr dirty="0">
                <a:latin typeface="微软雅黑" panose="020B0503020204020204" pitchFamily="34" charset="-122"/>
                <a:ea typeface="微软雅黑" panose="020B0503020204020204" pitchFamily="34" charset="-122"/>
              </a:rPr>
              <a:t>       </a:t>
            </a:r>
            <a:r>
              <a:rPr dirty="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①</a:t>
            </a: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查看</a:t>
            </a:r>
            <a:r>
              <a:rPr dirty="0">
                <a:solidFill>
                  <a:schemeClr val="tx1">
                    <a:lumMod val="75000"/>
                    <a:lumOff val="25000"/>
                  </a:schemeClr>
                </a:solidFill>
                <a:latin typeface="微软雅黑" panose="020B0503020204020204" pitchFamily="34" charset="-122"/>
                <a:ea typeface="微软雅黑" panose="020B0503020204020204" pitchFamily="34" charset="-122"/>
              </a:rPr>
              <a:t>IP地址，可以通过执行命令“</a:t>
            </a:r>
            <a:r>
              <a:rPr dirty="0">
                <a:solidFill>
                  <a:srgbClr val="FF0000"/>
                </a:solidFill>
                <a:latin typeface="微软雅黑" panose="020B0503020204020204" pitchFamily="34" charset="-122"/>
                <a:ea typeface="微软雅黑" panose="020B0503020204020204" pitchFamily="34" charset="-122"/>
              </a:rPr>
              <a:t>ip addr show</a:t>
            </a:r>
            <a:r>
              <a:rPr dirty="0">
                <a:solidFill>
                  <a:schemeClr val="tx1">
                    <a:lumMod val="75000"/>
                    <a:lumOff val="25000"/>
                  </a:schemeClr>
                </a:solidFill>
                <a:latin typeface="微软雅黑" panose="020B0503020204020204" pitchFamily="34" charset="-122"/>
                <a:ea typeface="微软雅黑" panose="020B0503020204020204" pitchFamily="34" charset="-122"/>
              </a:rPr>
              <a:t>”来实现，简写为“ip a”，也可以使用下面的命令来查看指定设备的网络接口信息。</a:t>
            </a:r>
          </a:p>
        </p:txBody>
      </p:sp>
      <p:sp>
        <p:nvSpPr>
          <p:cNvPr id="2" name="矩形 1"/>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658495" y="55245"/>
            <a:ext cx="3184525" cy="521970"/>
          </a:xfrm>
          <a:prstGeom prst="rect">
            <a:avLst/>
          </a:prstGeom>
        </p:spPr>
        <p:txBody>
          <a:bodyPr wrap="square">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10.1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网络基础知识</a:t>
            </a:r>
          </a:p>
        </p:txBody>
      </p:sp>
      <p:cxnSp>
        <p:nvCxnSpPr>
          <p:cNvPr id="8" name="直接连接符 7"/>
          <p:cNvCxnSpPr/>
          <p:nvPr/>
        </p:nvCxnSpPr>
        <p:spPr>
          <a:xfrm>
            <a:off x="338455" y="523875"/>
            <a:ext cx="3468370" cy="0"/>
          </a:xfrm>
          <a:prstGeom prst="line">
            <a:avLst/>
          </a:prstGeom>
        </p:spPr>
        <p:style>
          <a:lnRef idx="2">
            <a:schemeClr val="accent5"/>
          </a:lnRef>
          <a:fillRef idx="0">
            <a:schemeClr val="accent5"/>
          </a:fillRef>
          <a:effectRef idx="1">
            <a:schemeClr val="accent5"/>
          </a:effectRef>
          <a:fontRef idx="minor">
            <a:schemeClr val="tx1"/>
          </a:fontRef>
        </p:style>
      </p:cxnSp>
      <p:sp>
        <p:nvSpPr>
          <p:cNvPr id="3" name="矩形 2"/>
          <p:cNvSpPr/>
          <p:nvPr/>
        </p:nvSpPr>
        <p:spPr>
          <a:xfrm>
            <a:off x="669290" y="631825"/>
            <a:ext cx="4139565" cy="460375"/>
          </a:xfrm>
          <a:prstGeom prst="rect">
            <a:avLst/>
          </a:prstGeom>
          <a:ln w="28575" cmpd="dbl">
            <a:solidFill>
              <a:schemeClr val="accent1">
                <a:shade val="50000"/>
              </a:schemeClr>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10.1.2 实例二：修改IP地址</a:t>
            </a:r>
          </a:p>
        </p:txBody>
      </p:sp>
      <p:pic>
        <p:nvPicPr>
          <p:cNvPr id="7" name="图片 6"/>
          <p:cNvPicPr>
            <a:picLocks noChangeAspect="1"/>
          </p:cNvPicPr>
          <p:nvPr/>
        </p:nvPicPr>
        <p:blipFill>
          <a:blip r:embed="rId3"/>
          <a:stretch>
            <a:fillRect/>
          </a:stretch>
        </p:blipFill>
        <p:spPr>
          <a:xfrm>
            <a:off x="1446530" y="2915920"/>
            <a:ext cx="6250305" cy="2129790"/>
          </a:xfrm>
          <a:prstGeom prst="rect">
            <a:avLst/>
          </a:prstGeom>
        </p:spPr>
      </p:pic>
      <p:sp>
        <p:nvSpPr>
          <p:cNvPr id="11" name="流程图: 离页连接符 10"/>
          <p:cNvSpPr/>
          <p:nvPr/>
        </p:nvSpPr>
        <p:spPr>
          <a:xfrm>
            <a:off x="125095" y="1277620"/>
            <a:ext cx="743585" cy="1003935"/>
          </a:xfrm>
          <a:prstGeom prst="flowChartOffpageConnec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补充</a:t>
            </a:r>
          </a:p>
        </p:txBody>
      </p:sp>
      <p:sp>
        <p:nvSpPr>
          <p:cNvPr id="12" name="任意多边形 11"/>
          <p:cNvSpPr/>
          <p:nvPr/>
        </p:nvSpPr>
        <p:spPr>
          <a:xfrm>
            <a:off x="558800" y="2337435"/>
            <a:ext cx="904240" cy="2141855"/>
          </a:xfrm>
          <a:custGeom>
            <a:avLst/>
            <a:gdLst>
              <a:gd name="connisteX0" fmla="*/ 0 w 904061"/>
              <a:gd name="connsiteY0" fmla="*/ 0 h 2141949"/>
              <a:gd name="connisteX1" fmla="*/ 228600 w 904061"/>
              <a:gd name="connsiteY1" fmla="*/ 965200 h 2141949"/>
              <a:gd name="connisteX2" fmla="*/ 643890 w 904061"/>
              <a:gd name="connsiteY2" fmla="*/ 1162685 h 2141949"/>
              <a:gd name="connisteX3" fmla="*/ 747395 w 904061"/>
              <a:gd name="connsiteY3" fmla="*/ 830580 h 2141949"/>
              <a:gd name="connisteX4" fmla="*/ 405130 w 904061"/>
              <a:gd name="connsiteY4" fmla="*/ 819785 h 2141949"/>
              <a:gd name="connisteX5" fmla="*/ 332105 w 904061"/>
              <a:gd name="connsiteY5" fmla="*/ 1536065 h 2141949"/>
              <a:gd name="connisteX6" fmla="*/ 840740 w 904061"/>
              <a:gd name="connsiteY6" fmla="*/ 2075815 h 2141949"/>
              <a:gd name="connisteX7" fmla="*/ 882650 w 904061"/>
              <a:gd name="connsiteY7" fmla="*/ 2117725 h 214194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904061" h="2141949">
                <a:moveTo>
                  <a:pt x="0" y="0"/>
                </a:moveTo>
                <a:cubicBezTo>
                  <a:pt x="37465" y="189230"/>
                  <a:pt x="99695" y="732790"/>
                  <a:pt x="228600" y="965200"/>
                </a:cubicBezTo>
                <a:cubicBezTo>
                  <a:pt x="357505" y="1197610"/>
                  <a:pt x="540385" y="1189355"/>
                  <a:pt x="643890" y="1162685"/>
                </a:cubicBezTo>
                <a:cubicBezTo>
                  <a:pt x="747395" y="1136015"/>
                  <a:pt x="795020" y="899160"/>
                  <a:pt x="747395" y="830580"/>
                </a:cubicBezTo>
                <a:cubicBezTo>
                  <a:pt x="699770" y="762000"/>
                  <a:pt x="488315" y="678815"/>
                  <a:pt x="405130" y="819785"/>
                </a:cubicBezTo>
                <a:cubicBezTo>
                  <a:pt x="321945" y="960755"/>
                  <a:pt x="245110" y="1284605"/>
                  <a:pt x="332105" y="1536065"/>
                </a:cubicBezTo>
                <a:cubicBezTo>
                  <a:pt x="419100" y="1787525"/>
                  <a:pt x="730885" y="1959610"/>
                  <a:pt x="840740" y="2075815"/>
                </a:cubicBezTo>
                <a:cubicBezTo>
                  <a:pt x="950595" y="2192020"/>
                  <a:pt x="884555" y="2120265"/>
                  <a:pt x="882650" y="2117725"/>
                </a:cubicBezTo>
              </a:path>
            </a:pathLst>
          </a:cu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12"/>
          <p:cNvSpPr/>
          <p:nvPr/>
        </p:nvSpPr>
        <p:spPr>
          <a:xfrm>
            <a:off x="7275195" y="4211955"/>
            <a:ext cx="1774825" cy="888365"/>
          </a:xfrm>
          <a:custGeom>
            <a:avLst/>
            <a:gdLst>
              <a:gd name="connisteX0" fmla="*/ 0 w 1774825"/>
              <a:gd name="connsiteY0" fmla="*/ 0 h 888169"/>
              <a:gd name="connisteX1" fmla="*/ 259715 w 1774825"/>
              <a:gd name="connsiteY1" fmla="*/ 404495 h 888169"/>
              <a:gd name="connisteX2" fmla="*/ 664210 w 1774825"/>
              <a:gd name="connsiteY2" fmla="*/ 549910 h 888169"/>
              <a:gd name="connisteX3" fmla="*/ 1193800 w 1774825"/>
              <a:gd name="connsiteY3" fmla="*/ 497840 h 888169"/>
              <a:gd name="connisteX4" fmla="*/ 1172845 w 1774825"/>
              <a:gd name="connsiteY4" fmla="*/ 269875 h 888169"/>
              <a:gd name="connisteX5" fmla="*/ 996315 w 1774825"/>
              <a:gd name="connsiteY5" fmla="*/ 332105 h 888169"/>
              <a:gd name="connisteX6" fmla="*/ 1037590 w 1774825"/>
              <a:gd name="connsiteY6" fmla="*/ 539750 h 888169"/>
              <a:gd name="connisteX7" fmla="*/ 1370330 w 1774825"/>
              <a:gd name="connsiteY7" fmla="*/ 840740 h 888169"/>
              <a:gd name="connisteX8" fmla="*/ 1774825 w 1774825"/>
              <a:gd name="connsiteY8" fmla="*/ 882015 h 888169"/>
              <a:gd name="connisteX9" fmla="*/ 1847215 w 1774825"/>
              <a:gd name="connsiteY9" fmla="*/ 829945 h 88816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1774825" h="888169">
                <a:moveTo>
                  <a:pt x="0" y="0"/>
                </a:moveTo>
                <a:cubicBezTo>
                  <a:pt x="43815" y="78105"/>
                  <a:pt x="127000" y="294640"/>
                  <a:pt x="259715" y="404495"/>
                </a:cubicBezTo>
                <a:cubicBezTo>
                  <a:pt x="392430" y="514350"/>
                  <a:pt x="477520" y="531495"/>
                  <a:pt x="664210" y="549910"/>
                </a:cubicBezTo>
                <a:cubicBezTo>
                  <a:pt x="850900" y="568325"/>
                  <a:pt x="1092200" y="553720"/>
                  <a:pt x="1193800" y="497840"/>
                </a:cubicBezTo>
                <a:cubicBezTo>
                  <a:pt x="1295400" y="441960"/>
                  <a:pt x="1212215" y="302895"/>
                  <a:pt x="1172845" y="269875"/>
                </a:cubicBezTo>
                <a:cubicBezTo>
                  <a:pt x="1133475" y="236855"/>
                  <a:pt x="1023620" y="278130"/>
                  <a:pt x="996315" y="332105"/>
                </a:cubicBezTo>
                <a:cubicBezTo>
                  <a:pt x="969010" y="386080"/>
                  <a:pt x="962660" y="438150"/>
                  <a:pt x="1037590" y="539750"/>
                </a:cubicBezTo>
                <a:cubicBezTo>
                  <a:pt x="1112520" y="641350"/>
                  <a:pt x="1223010" y="772160"/>
                  <a:pt x="1370330" y="840740"/>
                </a:cubicBezTo>
                <a:cubicBezTo>
                  <a:pt x="1517650" y="909320"/>
                  <a:pt x="1679575" y="883920"/>
                  <a:pt x="1774825" y="882015"/>
                </a:cubicBezTo>
              </a:path>
            </a:pathLst>
          </a:cu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a:p>
        </p:txBody>
      </p:sp>
      <p:sp>
        <p:nvSpPr>
          <p:cNvPr id="12" name="任意多边形 11"/>
          <p:cNvSpPr/>
          <p:nvPr/>
        </p:nvSpPr>
        <p:spPr>
          <a:xfrm>
            <a:off x="558800" y="2337435"/>
            <a:ext cx="603250" cy="1798955"/>
          </a:xfrm>
          <a:custGeom>
            <a:avLst/>
            <a:gdLst>
              <a:gd name="connisteX0" fmla="*/ 0 w 904061"/>
              <a:gd name="connsiteY0" fmla="*/ 0 h 2141949"/>
              <a:gd name="connisteX1" fmla="*/ 228600 w 904061"/>
              <a:gd name="connsiteY1" fmla="*/ 965200 h 2141949"/>
              <a:gd name="connisteX2" fmla="*/ 643890 w 904061"/>
              <a:gd name="connsiteY2" fmla="*/ 1162685 h 2141949"/>
              <a:gd name="connisteX3" fmla="*/ 747395 w 904061"/>
              <a:gd name="connsiteY3" fmla="*/ 830580 h 2141949"/>
              <a:gd name="connisteX4" fmla="*/ 405130 w 904061"/>
              <a:gd name="connsiteY4" fmla="*/ 819785 h 2141949"/>
              <a:gd name="connisteX5" fmla="*/ 332105 w 904061"/>
              <a:gd name="connsiteY5" fmla="*/ 1536065 h 2141949"/>
              <a:gd name="connisteX6" fmla="*/ 840740 w 904061"/>
              <a:gd name="connsiteY6" fmla="*/ 2075815 h 2141949"/>
              <a:gd name="connisteX7" fmla="*/ 882650 w 904061"/>
              <a:gd name="connsiteY7" fmla="*/ 2117725 h 214194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904061" h="2141949">
                <a:moveTo>
                  <a:pt x="0" y="0"/>
                </a:moveTo>
                <a:cubicBezTo>
                  <a:pt x="37465" y="189230"/>
                  <a:pt x="99695" y="732790"/>
                  <a:pt x="228600" y="965200"/>
                </a:cubicBezTo>
                <a:cubicBezTo>
                  <a:pt x="357505" y="1197610"/>
                  <a:pt x="540385" y="1189355"/>
                  <a:pt x="643890" y="1162685"/>
                </a:cubicBezTo>
                <a:cubicBezTo>
                  <a:pt x="747395" y="1136015"/>
                  <a:pt x="795020" y="899160"/>
                  <a:pt x="747395" y="830580"/>
                </a:cubicBezTo>
                <a:cubicBezTo>
                  <a:pt x="699770" y="762000"/>
                  <a:pt x="488315" y="678815"/>
                  <a:pt x="405130" y="819785"/>
                </a:cubicBezTo>
                <a:cubicBezTo>
                  <a:pt x="321945" y="960755"/>
                  <a:pt x="245110" y="1284605"/>
                  <a:pt x="332105" y="1536065"/>
                </a:cubicBezTo>
                <a:cubicBezTo>
                  <a:pt x="419100" y="1787525"/>
                  <a:pt x="730885" y="1959610"/>
                  <a:pt x="840740" y="2075815"/>
                </a:cubicBezTo>
                <a:cubicBezTo>
                  <a:pt x="950595" y="2192020"/>
                  <a:pt x="884555" y="2120265"/>
                  <a:pt x="882650" y="2117725"/>
                </a:cubicBezTo>
              </a:path>
            </a:pathLst>
          </a:cu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a:p>
        </p:txBody>
      </p:sp>
      <p:sp>
        <p:nvSpPr>
          <p:cNvPr id="6" name="文本框 5"/>
          <p:cNvSpPr txBox="1"/>
          <p:nvPr/>
        </p:nvSpPr>
        <p:spPr>
          <a:xfrm>
            <a:off x="1303020" y="1388110"/>
            <a:ext cx="3196980" cy="368299"/>
          </a:xfrm>
          <a:prstGeom prst="homePlate">
            <a:avLst/>
          </a:prstGeom>
        </p:spPr>
        <p:style>
          <a:lnRef idx="1">
            <a:schemeClr val="accent5"/>
          </a:lnRef>
          <a:fillRef idx="2">
            <a:schemeClr val="accent5"/>
          </a:fillRef>
          <a:effectRef idx="1">
            <a:schemeClr val="accent5"/>
          </a:effectRef>
          <a:fontRef idx="minor">
            <a:schemeClr val="dk1"/>
          </a:fontRef>
        </p:style>
        <p:txBody>
          <a:bodyPr wrap="square" rtlCol="0" anchor="t">
            <a:spAutoFit/>
          </a:bodyPr>
          <a:lstStyle/>
          <a:p>
            <a:pPr>
              <a:lnSpc>
                <a:spcPct val="100000"/>
              </a:lnSpc>
            </a:pPr>
            <a:r>
              <a:rPr dirty="0" smtClean="0">
                <a:latin typeface="微软雅黑" panose="020B0503020204020204" pitchFamily="34" charset="-122"/>
                <a:ea typeface="微软雅黑" panose="020B0503020204020204" pitchFamily="34" charset="-122"/>
              </a:rPr>
              <a:t>②</a:t>
            </a:r>
            <a:r>
              <a:rPr lang="en-US" dirty="0" smtClean="0">
                <a:latin typeface="微软雅黑" panose="020B0503020204020204" pitchFamily="34" charset="-122"/>
                <a:ea typeface="微软雅黑" panose="020B0503020204020204" pitchFamily="34" charset="-122"/>
              </a:rPr>
              <a:t> </a:t>
            </a:r>
            <a:r>
              <a:rPr dirty="0" smtClean="0">
                <a:latin typeface="微软雅黑" panose="020B0503020204020204" pitchFamily="34" charset="-122"/>
                <a:ea typeface="微软雅黑" panose="020B0503020204020204" pitchFamily="34" charset="-122"/>
              </a:rPr>
              <a:t>删除网络接口的</a:t>
            </a:r>
            <a:r>
              <a:rPr dirty="0">
                <a:latin typeface="微软雅黑" panose="020B0503020204020204" pitchFamily="34" charset="-122"/>
                <a:ea typeface="微软雅黑" panose="020B0503020204020204" pitchFamily="34" charset="-122"/>
              </a:rPr>
              <a:t>IP地址。</a:t>
            </a:r>
          </a:p>
        </p:txBody>
      </p:sp>
      <p:sp>
        <p:nvSpPr>
          <p:cNvPr id="2" name="矩形 1"/>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658495" y="55245"/>
            <a:ext cx="3184525" cy="521970"/>
          </a:xfrm>
          <a:prstGeom prst="rect">
            <a:avLst/>
          </a:prstGeom>
        </p:spPr>
        <p:txBody>
          <a:bodyPr wrap="square">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10.1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网络基础知识</a:t>
            </a:r>
          </a:p>
        </p:txBody>
      </p:sp>
      <p:cxnSp>
        <p:nvCxnSpPr>
          <p:cNvPr id="8" name="直接连接符 7"/>
          <p:cNvCxnSpPr/>
          <p:nvPr/>
        </p:nvCxnSpPr>
        <p:spPr>
          <a:xfrm>
            <a:off x="338455" y="523875"/>
            <a:ext cx="3468370" cy="0"/>
          </a:xfrm>
          <a:prstGeom prst="line">
            <a:avLst/>
          </a:prstGeom>
        </p:spPr>
        <p:style>
          <a:lnRef idx="2">
            <a:schemeClr val="accent5"/>
          </a:lnRef>
          <a:fillRef idx="0">
            <a:schemeClr val="accent5"/>
          </a:fillRef>
          <a:effectRef idx="1">
            <a:schemeClr val="accent5"/>
          </a:effectRef>
          <a:fontRef idx="minor">
            <a:schemeClr val="tx1"/>
          </a:fontRef>
        </p:style>
      </p:cxnSp>
      <p:sp>
        <p:nvSpPr>
          <p:cNvPr id="3" name="矩形 2"/>
          <p:cNvSpPr/>
          <p:nvPr/>
        </p:nvSpPr>
        <p:spPr>
          <a:xfrm>
            <a:off x="669290" y="631825"/>
            <a:ext cx="4139565" cy="460375"/>
          </a:xfrm>
          <a:prstGeom prst="rect">
            <a:avLst/>
          </a:prstGeom>
          <a:ln w="28575" cmpd="dbl">
            <a:solidFill>
              <a:schemeClr val="accent1">
                <a:shade val="50000"/>
              </a:schemeClr>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10.1.2 实例二：修改IP地址</a:t>
            </a:r>
          </a:p>
        </p:txBody>
      </p:sp>
      <p:grpSp>
        <p:nvGrpSpPr>
          <p:cNvPr id="10" name="组合 9"/>
          <p:cNvGrpSpPr/>
          <p:nvPr/>
        </p:nvGrpSpPr>
        <p:grpSpPr>
          <a:xfrm>
            <a:off x="727710" y="1992630"/>
            <a:ext cx="7689215" cy="2417445"/>
            <a:chOff x="2316" y="2906"/>
            <a:chExt cx="11456" cy="3432"/>
          </a:xfrm>
        </p:grpSpPr>
        <p:pic>
          <p:nvPicPr>
            <p:cNvPr id="7" name="图片 6"/>
            <p:cNvPicPr>
              <a:picLocks noChangeAspect="1"/>
            </p:cNvPicPr>
            <p:nvPr/>
          </p:nvPicPr>
          <p:blipFill>
            <a:blip r:embed="rId3"/>
            <a:stretch>
              <a:fillRect/>
            </a:stretch>
          </p:blipFill>
          <p:spPr>
            <a:xfrm>
              <a:off x="2316" y="2906"/>
              <a:ext cx="11456" cy="921"/>
            </a:xfrm>
            <a:prstGeom prst="rect">
              <a:avLst/>
            </a:prstGeom>
          </p:spPr>
        </p:pic>
        <p:pic>
          <p:nvPicPr>
            <p:cNvPr id="9" name="图片 8"/>
            <p:cNvPicPr>
              <a:picLocks noChangeAspect="1"/>
            </p:cNvPicPr>
            <p:nvPr/>
          </p:nvPicPr>
          <p:blipFill>
            <a:blip r:embed="rId4"/>
            <a:stretch>
              <a:fillRect/>
            </a:stretch>
          </p:blipFill>
          <p:spPr>
            <a:xfrm>
              <a:off x="2317" y="3714"/>
              <a:ext cx="11455" cy="2625"/>
            </a:xfrm>
            <a:prstGeom prst="rect">
              <a:avLst/>
            </a:prstGeom>
          </p:spPr>
        </p:pic>
      </p:grpSp>
      <p:sp>
        <p:nvSpPr>
          <p:cNvPr id="11" name="流程图: 离页连接符 10"/>
          <p:cNvSpPr/>
          <p:nvPr/>
        </p:nvSpPr>
        <p:spPr>
          <a:xfrm>
            <a:off x="125095" y="1277620"/>
            <a:ext cx="743585" cy="1003935"/>
          </a:xfrm>
          <a:prstGeom prst="flowChartOffpageConnec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补充</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矩形 6"/>
          <p:cNvSpPr/>
          <p:nvPr/>
        </p:nvSpPr>
        <p:spPr>
          <a:xfrm rot="13500000">
            <a:off x="328262" y="414892"/>
            <a:ext cx="218567" cy="218567"/>
          </a:xfrm>
          <a:prstGeom prst="rect">
            <a:avLst/>
          </a:prstGeom>
          <a:solidFill>
            <a:schemeClr val="accent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8" name="矩形 7"/>
          <p:cNvSpPr/>
          <p:nvPr/>
        </p:nvSpPr>
        <p:spPr>
          <a:xfrm rot="13500000">
            <a:off x="518354" y="440294"/>
            <a:ext cx="167761" cy="167762"/>
          </a:xfrm>
          <a:prstGeom prst="rect">
            <a:avLst/>
          </a:prstGeom>
          <a:solidFill>
            <a:schemeClr val="accent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776334" y="306020"/>
            <a:ext cx="1407674" cy="460375"/>
          </a:xfrm>
          <a:prstGeom prst="rect">
            <a:avLst/>
          </a:prstGeom>
          <a:ln w="31750">
            <a:solidFill>
              <a:schemeClr val="accent1"/>
            </a:solidFill>
            <a:prstDash val="sysDot"/>
          </a:ln>
        </p:spPr>
        <p:txBody>
          <a:bodyPr wrap="square">
            <a:spAutoFit/>
          </a:bodyPr>
          <a:lstStyle/>
          <a:p>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学习目标</a:t>
            </a:r>
          </a:p>
        </p:txBody>
      </p:sp>
      <p:sp>
        <p:nvSpPr>
          <p:cNvPr id="5" name="文本框 4"/>
          <p:cNvSpPr txBox="1"/>
          <p:nvPr/>
        </p:nvSpPr>
        <p:spPr>
          <a:xfrm>
            <a:off x="1922145" y="1325880"/>
            <a:ext cx="5299710" cy="2861310"/>
          </a:xfrm>
          <a:prstGeom prst="rect">
            <a:avLst/>
          </a:prstGeom>
          <a:noFill/>
        </p:spPr>
        <p:txBody>
          <a:bodyPr wrap="square" rtlCol="0" anchor="t">
            <a:spAutoFit/>
          </a:bodyPr>
          <a:lstStyle/>
          <a:p>
            <a:pPr marL="342900" indent="-342900">
              <a:lnSpc>
                <a:spcPct val="150000"/>
              </a:lnSpc>
              <a:buFont typeface="Wingdings" panose="05000000000000000000" charset="0"/>
              <a:buChar char="u"/>
            </a:pPr>
            <a:r>
              <a:rPr lang="zh-CN" altLang="en-US" sz="2000" dirty="0">
                <a:solidFill>
                  <a:schemeClr val="tx1"/>
                </a:solidFill>
                <a:latin typeface="微软雅黑" panose="020B0503020204020204" pitchFamily="34" charset="-122"/>
                <a:ea typeface="微软雅黑" panose="020B0503020204020204" pitchFamily="34" charset="-122"/>
              </a:rPr>
              <a:t>了解网络基础知识。</a:t>
            </a:r>
          </a:p>
          <a:p>
            <a:pPr marL="342900" indent="-342900">
              <a:lnSpc>
                <a:spcPct val="150000"/>
              </a:lnSpc>
              <a:buFont typeface="Wingdings" panose="05000000000000000000" charset="0"/>
              <a:buChar char="u"/>
            </a:pPr>
            <a:r>
              <a:rPr lang="zh-CN" altLang="en-US" sz="2000" dirty="0">
                <a:solidFill>
                  <a:schemeClr val="tx1"/>
                </a:solidFill>
                <a:latin typeface="微软雅黑" panose="020B0503020204020204" pitchFamily="34" charset="-122"/>
                <a:ea typeface="微软雅黑" panose="020B0503020204020204" pitchFamily="34" charset="-122"/>
              </a:rPr>
              <a:t>了解网络配置的相关命令。</a:t>
            </a:r>
          </a:p>
          <a:p>
            <a:pPr marL="342900" indent="-342900">
              <a:lnSpc>
                <a:spcPct val="150000"/>
              </a:lnSpc>
              <a:buFont typeface="Wingdings" panose="05000000000000000000" charset="0"/>
              <a:buChar char="u"/>
            </a:pPr>
            <a:r>
              <a:rPr lang="zh-CN" altLang="en-US" sz="2000" dirty="0">
                <a:solidFill>
                  <a:schemeClr val="tx1"/>
                </a:solidFill>
                <a:latin typeface="微软雅黑" panose="020B0503020204020204" pitchFamily="34" charset="-122"/>
                <a:ea typeface="微软雅黑" panose="020B0503020204020204" pitchFamily="34" charset="-122"/>
              </a:rPr>
              <a:t>掌握修改主机名称的方法和步骤。</a:t>
            </a:r>
          </a:p>
          <a:p>
            <a:pPr marL="342900" indent="-342900">
              <a:lnSpc>
                <a:spcPct val="150000"/>
              </a:lnSpc>
              <a:buFont typeface="Wingdings" panose="05000000000000000000" charset="0"/>
              <a:buChar char="u"/>
            </a:pPr>
            <a:r>
              <a:rPr lang="zh-CN" altLang="en-US" sz="2000" dirty="0">
                <a:solidFill>
                  <a:schemeClr val="tx1"/>
                </a:solidFill>
                <a:latin typeface="微软雅黑" panose="020B0503020204020204" pitchFamily="34" charset="-122"/>
                <a:ea typeface="微软雅黑" panose="020B0503020204020204" pitchFamily="34" charset="-122"/>
              </a:rPr>
              <a:t>掌握NFS服务的安装配置过程。</a:t>
            </a:r>
          </a:p>
          <a:p>
            <a:pPr marL="342900" indent="-342900">
              <a:lnSpc>
                <a:spcPct val="150000"/>
              </a:lnSpc>
              <a:buFont typeface="Wingdings" panose="05000000000000000000" charset="0"/>
              <a:buChar char="u"/>
            </a:pPr>
            <a:r>
              <a:rPr lang="zh-CN" altLang="en-US" sz="2000" dirty="0">
                <a:solidFill>
                  <a:schemeClr val="tx1"/>
                </a:solidFill>
                <a:latin typeface="微软雅黑" panose="020B0503020204020204" pitchFamily="34" charset="-122"/>
                <a:ea typeface="微软雅黑" panose="020B0503020204020204" pitchFamily="34" charset="-122"/>
              </a:rPr>
              <a:t>掌握SAMBA服务的安装配置过程。</a:t>
            </a:r>
          </a:p>
          <a:p>
            <a:pPr marL="342900" indent="-342900">
              <a:lnSpc>
                <a:spcPct val="150000"/>
              </a:lnSpc>
              <a:buFont typeface="Wingdings" panose="05000000000000000000" charset="0"/>
              <a:buChar char="u"/>
            </a:pPr>
            <a:r>
              <a:rPr lang="zh-CN" altLang="en-US" sz="2000" dirty="0">
                <a:solidFill>
                  <a:schemeClr val="tx1"/>
                </a:solidFill>
                <a:latin typeface="微软雅黑" panose="020B0503020204020204" pitchFamily="34" charset="-122"/>
                <a:ea typeface="微软雅黑" panose="020B0503020204020204" pitchFamily="34" charset="-122"/>
              </a:rPr>
              <a:t>掌握TFTP的使用方法。</a:t>
            </a:r>
          </a:p>
        </p:txBody>
      </p:sp>
      <p:grpSp>
        <p:nvGrpSpPr>
          <p:cNvPr id="333" name="Gruppe 58"/>
          <p:cNvGrpSpPr>
            <a:grpSpLocks noChangeAspect="1"/>
          </p:cNvGrpSpPr>
          <p:nvPr/>
        </p:nvGrpSpPr>
        <p:grpSpPr bwMode="auto">
          <a:xfrm>
            <a:off x="6409690" y="2585085"/>
            <a:ext cx="1134110" cy="2476500"/>
            <a:chOff x="5698227" y="835527"/>
            <a:chExt cx="2498756" cy="5447978"/>
          </a:xfrm>
        </p:grpSpPr>
        <p:grpSp>
          <p:nvGrpSpPr>
            <p:cNvPr id="334" name="Gruppe 53"/>
            <p:cNvGrpSpPr/>
            <p:nvPr/>
          </p:nvGrpSpPr>
          <p:grpSpPr bwMode="auto">
            <a:xfrm>
              <a:off x="5698227" y="835527"/>
              <a:ext cx="2498756" cy="5447978"/>
              <a:chOff x="12653385" y="-4318001"/>
              <a:chExt cx="3497872" cy="7626367"/>
            </a:xfrm>
          </p:grpSpPr>
          <p:sp>
            <p:nvSpPr>
              <p:cNvPr id="338" name="Freeform 63"/>
              <p:cNvSpPr/>
              <p:nvPr/>
            </p:nvSpPr>
            <p:spPr bwMode="auto">
              <a:xfrm>
                <a:off x="12653385" y="-2814515"/>
                <a:ext cx="778115" cy="435792"/>
              </a:xfrm>
              <a:custGeom>
                <a:avLst/>
                <a:gdLst>
                  <a:gd name="T0" fmla="*/ 333375 w 490"/>
                  <a:gd name="T1" fmla="*/ 361950 h 278"/>
                  <a:gd name="T2" fmla="*/ 285750 w 490"/>
                  <a:gd name="T3" fmla="*/ 371475 h 278"/>
                  <a:gd name="T4" fmla="*/ 190500 w 490"/>
                  <a:gd name="T5" fmla="*/ 393700 h 278"/>
                  <a:gd name="T6" fmla="*/ 155575 w 490"/>
                  <a:gd name="T7" fmla="*/ 400050 h 278"/>
                  <a:gd name="T8" fmla="*/ 98425 w 490"/>
                  <a:gd name="T9" fmla="*/ 415925 h 278"/>
                  <a:gd name="T10" fmla="*/ 63500 w 490"/>
                  <a:gd name="T11" fmla="*/ 425450 h 278"/>
                  <a:gd name="T12" fmla="*/ 38100 w 490"/>
                  <a:gd name="T13" fmla="*/ 431800 h 278"/>
                  <a:gd name="T14" fmla="*/ 31750 w 490"/>
                  <a:gd name="T15" fmla="*/ 431800 h 278"/>
                  <a:gd name="T16" fmla="*/ 15875 w 490"/>
                  <a:gd name="T17" fmla="*/ 441325 h 278"/>
                  <a:gd name="T18" fmla="*/ 9525 w 490"/>
                  <a:gd name="T19" fmla="*/ 438150 h 278"/>
                  <a:gd name="T20" fmla="*/ 6350 w 490"/>
                  <a:gd name="T21" fmla="*/ 438150 h 278"/>
                  <a:gd name="T22" fmla="*/ 3175 w 490"/>
                  <a:gd name="T23" fmla="*/ 434975 h 278"/>
                  <a:gd name="T24" fmla="*/ 0 w 490"/>
                  <a:gd name="T25" fmla="*/ 428625 h 278"/>
                  <a:gd name="T26" fmla="*/ 0 w 490"/>
                  <a:gd name="T27" fmla="*/ 425450 h 278"/>
                  <a:gd name="T28" fmla="*/ 6350 w 490"/>
                  <a:gd name="T29" fmla="*/ 403225 h 278"/>
                  <a:gd name="T30" fmla="*/ 22225 w 490"/>
                  <a:gd name="T31" fmla="*/ 384175 h 278"/>
                  <a:gd name="T32" fmla="*/ 117475 w 490"/>
                  <a:gd name="T33" fmla="*/ 333375 h 278"/>
                  <a:gd name="T34" fmla="*/ 174625 w 490"/>
                  <a:gd name="T35" fmla="*/ 317500 h 278"/>
                  <a:gd name="T36" fmla="*/ 180975 w 490"/>
                  <a:gd name="T37" fmla="*/ 314325 h 278"/>
                  <a:gd name="T38" fmla="*/ 73025 w 490"/>
                  <a:gd name="T39" fmla="*/ 288925 h 278"/>
                  <a:gd name="T40" fmla="*/ 31750 w 490"/>
                  <a:gd name="T41" fmla="*/ 273050 h 278"/>
                  <a:gd name="T42" fmla="*/ 28575 w 490"/>
                  <a:gd name="T43" fmla="*/ 257175 h 278"/>
                  <a:gd name="T44" fmla="*/ 38100 w 490"/>
                  <a:gd name="T45" fmla="*/ 244475 h 278"/>
                  <a:gd name="T46" fmla="*/ 41275 w 490"/>
                  <a:gd name="T47" fmla="*/ 241300 h 278"/>
                  <a:gd name="T48" fmla="*/ 66675 w 490"/>
                  <a:gd name="T49" fmla="*/ 228600 h 278"/>
                  <a:gd name="T50" fmla="*/ 111125 w 490"/>
                  <a:gd name="T51" fmla="*/ 231775 h 278"/>
                  <a:gd name="T52" fmla="*/ 266700 w 490"/>
                  <a:gd name="T53" fmla="*/ 244475 h 278"/>
                  <a:gd name="T54" fmla="*/ 377825 w 490"/>
                  <a:gd name="T55" fmla="*/ 222250 h 278"/>
                  <a:gd name="T56" fmla="*/ 447675 w 490"/>
                  <a:gd name="T57" fmla="*/ 206375 h 278"/>
                  <a:gd name="T58" fmla="*/ 450850 w 490"/>
                  <a:gd name="T59" fmla="*/ 200025 h 278"/>
                  <a:gd name="T60" fmla="*/ 441325 w 490"/>
                  <a:gd name="T61" fmla="*/ 165100 h 278"/>
                  <a:gd name="T62" fmla="*/ 431800 w 490"/>
                  <a:gd name="T63" fmla="*/ 152400 h 278"/>
                  <a:gd name="T64" fmla="*/ 412750 w 490"/>
                  <a:gd name="T65" fmla="*/ 146050 h 278"/>
                  <a:gd name="T66" fmla="*/ 374650 w 490"/>
                  <a:gd name="T67" fmla="*/ 104775 h 278"/>
                  <a:gd name="T68" fmla="*/ 349250 w 490"/>
                  <a:gd name="T69" fmla="*/ 63500 h 278"/>
                  <a:gd name="T70" fmla="*/ 346075 w 490"/>
                  <a:gd name="T71" fmla="*/ 41275 h 278"/>
                  <a:gd name="T72" fmla="*/ 352425 w 490"/>
                  <a:gd name="T73" fmla="*/ 12700 h 278"/>
                  <a:gd name="T74" fmla="*/ 365125 w 490"/>
                  <a:gd name="T75" fmla="*/ 6350 h 278"/>
                  <a:gd name="T76" fmla="*/ 384175 w 490"/>
                  <a:gd name="T77" fmla="*/ 0 h 278"/>
                  <a:gd name="T78" fmla="*/ 403225 w 490"/>
                  <a:gd name="T79" fmla="*/ 9525 h 278"/>
                  <a:gd name="T80" fmla="*/ 415925 w 490"/>
                  <a:gd name="T81" fmla="*/ 25400 h 278"/>
                  <a:gd name="T82" fmla="*/ 457200 w 490"/>
                  <a:gd name="T83" fmla="*/ 73025 h 278"/>
                  <a:gd name="T84" fmla="*/ 479425 w 490"/>
                  <a:gd name="T85" fmla="*/ 95250 h 278"/>
                  <a:gd name="T86" fmla="*/ 514350 w 490"/>
                  <a:gd name="T87" fmla="*/ 127000 h 278"/>
                  <a:gd name="T88" fmla="*/ 555625 w 490"/>
                  <a:gd name="T89" fmla="*/ 146050 h 278"/>
                  <a:gd name="T90" fmla="*/ 631825 w 490"/>
                  <a:gd name="T91" fmla="*/ 177800 h 278"/>
                  <a:gd name="T92" fmla="*/ 676275 w 490"/>
                  <a:gd name="T93" fmla="*/ 190500 h 278"/>
                  <a:gd name="T94" fmla="*/ 711200 w 490"/>
                  <a:gd name="T95" fmla="*/ 203200 h 278"/>
                  <a:gd name="T96" fmla="*/ 739775 w 490"/>
                  <a:gd name="T97" fmla="*/ 228600 h 278"/>
                  <a:gd name="T98" fmla="*/ 755650 w 490"/>
                  <a:gd name="T99" fmla="*/ 257175 h 278"/>
                  <a:gd name="T100" fmla="*/ 762000 w 490"/>
                  <a:gd name="T101" fmla="*/ 279400 h 278"/>
                  <a:gd name="T102" fmla="*/ 762000 w 490"/>
                  <a:gd name="T103" fmla="*/ 304800 h 278"/>
                  <a:gd name="T104" fmla="*/ 762000 w 490"/>
                  <a:gd name="T105" fmla="*/ 304800 h 278"/>
                  <a:gd name="T106" fmla="*/ 777875 w 490"/>
                  <a:gd name="T107" fmla="*/ 304800 h 278"/>
                  <a:gd name="T108" fmla="*/ 647700 w 490"/>
                  <a:gd name="T109" fmla="*/ 355600 h 278"/>
                  <a:gd name="T110" fmla="*/ 434975 w 490"/>
                  <a:gd name="T111" fmla="*/ 358775 h 278"/>
                  <a:gd name="T112" fmla="*/ 374650 w 490"/>
                  <a:gd name="T113" fmla="*/ 358775 h 27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90"/>
                  <a:gd name="T172" fmla="*/ 0 h 278"/>
                  <a:gd name="T173" fmla="*/ 490 w 490"/>
                  <a:gd name="T174" fmla="*/ 278 h 27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90" h="278">
                    <a:moveTo>
                      <a:pt x="236" y="226"/>
                    </a:moveTo>
                    <a:lnTo>
                      <a:pt x="236" y="226"/>
                    </a:lnTo>
                    <a:lnTo>
                      <a:pt x="210" y="228"/>
                    </a:lnTo>
                    <a:lnTo>
                      <a:pt x="180" y="234"/>
                    </a:lnTo>
                    <a:lnTo>
                      <a:pt x="150" y="242"/>
                    </a:lnTo>
                    <a:lnTo>
                      <a:pt x="120" y="248"/>
                    </a:lnTo>
                    <a:lnTo>
                      <a:pt x="98" y="252"/>
                    </a:lnTo>
                    <a:lnTo>
                      <a:pt x="80" y="258"/>
                    </a:lnTo>
                    <a:lnTo>
                      <a:pt x="62" y="262"/>
                    </a:lnTo>
                    <a:lnTo>
                      <a:pt x="40" y="268"/>
                    </a:lnTo>
                    <a:lnTo>
                      <a:pt x="26" y="272"/>
                    </a:lnTo>
                    <a:lnTo>
                      <a:pt x="24" y="272"/>
                    </a:lnTo>
                    <a:lnTo>
                      <a:pt x="20" y="272"/>
                    </a:lnTo>
                    <a:lnTo>
                      <a:pt x="16" y="276"/>
                    </a:lnTo>
                    <a:lnTo>
                      <a:pt x="10" y="278"/>
                    </a:lnTo>
                    <a:lnTo>
                      <a:pt x="6" y="276"/>
                    </a:lnTo>
                    <a:lnTo>
                      <a:pt x="4" y="276"/>
                    </a:lnTo>
                    <a:lnTo>
                      <a:pt x="2" y="274"/>
                    </a:lnTo>
                    <a:lnTo>
                      <a:pt x="2" y="272"/>
                    </a:lnTo>
                    <a:lnTo>
                      <a:pt x="0" y="270"/>
                    </a:lnTo>
                    <a:lnTo>
                      <a:pt x="0" y="268"/>
                    </a:lnTo>
                    <a:lnTo>
                      <a:pt x="2" y="266"/>
                    </a:lnTo>
                    <a:lnTo>
                      <a:pt x="4" y="254"/>
                    </a:lnTo>
                    <a:lnTo>
                      <a:pt x="8" y="248"/>
                    </a:lnTo>
                    <a:lnTo>
                      <a:pt x="14" y="242"/>
                    </a:lnTo>
                    <a:lnTo>
                      <a:pt x="22" y="236"/>
                    </a:lnTo>
                    <a:lnTo>
                      <a:pt x="30" y="232"/>
                    </a:lnTo>
                    <a:lnTo>
                      <a:pt x="74" y="210"/>
                    </a:lnTo>
                    <a:lnTo>
                      <a:pt x="94" y="202"/>
                    </a:lnTo>
                    <a:lnTo>
                      <a:pt x="110" y="200"/>
                    </a:lnTo>
                    <a:lnTo>
                      <a:pt x="114" y="200"/>
                    </a:lnTo>
                    <a:lnTo>
                      <a:pt x="114" y="198"/>
                    </a:lnTo>
                    <a:lnTo>
                      <a:pt x="102" y="194"/>
                    </a:lnTo>
                    <a:lnTo>
                      <a:pt x="46" y="182"/>
                    </a:lnTo>
                    <a:lnTo>
                      <a:pt x="28" y="176"/>
                    </a:lnTo>
                    <a:lnTo>
                      <a:pt x="24" y="174"/>
                    </a:lnTo>
                    <a:lnTo>
                      <a:pt x="20" y="172"/>
                    </a:lnTo>
                    <a:lnTo>
                      <a:pt x="18" y="162"/>
                    </a:lnTo>
                    <a:lnTo>
                      <a:pt x="20" y="158"/>
                    </a:lnTo>
                    <a:lnTo>
                      <a:pt x="24" y="154"/>
                    </a:lnTo>
                    <a:lnTo>
                      <a:pt x="26" y="152"/>
                    </a:lnTo>
                    <a:lnTo>
                      <a:pt x="34" y="148"/>
                    </a:lnTo>
                    <a:lnTo>
                      <a:pt x="42" y="144"/>
                    </a:lnTo>
                    <a:lnTo>
                      <a:pt x="52" y="144"/>
                    </a:lnTo>
                    <a:lnTo>
                      <a:pt x="70" y="146"/>
                    </a:lnTo>
                    <a:lnTo>
                      <a:pt x="144" y="152"/>
                    </a:lnTo>
                    <a:lnTo>
                      <a:pt x="168" y="154"/>
                    </a:lnTo>
                    <a:lnTo>
                      <a:pt x="192" y="150"/>
                    </a:lnTo>
                    <a:lnTo>
                      <a:pt x="238" y="140"/>
                    </a:lnTo>
                    <a:lnTo>
                      <a:pt x="272" y="134"/>
                    </a:lnTo>
                    <a:lnTo>
                      <a:pt x="282" y="130"/>
                    </a:lnTo>
                    <a:lnTo>
                      <a:pt x="284" y="128"/>
                    </a:lnTo>
                    <a:lnTo>
                      <a:pt x="284" y="126"/>
                    </a:lnTo>
                    <a:lnTo>
                      <a:pt x="282" y="112"/>
                    </a:lnTo>
                    <a:lnTo>
                      <a:pt x="278" y="104"/>
                    </a:lnTo>
                    <a:lnTo>
                      <a:pt x="276" y="100"/>
                    </a:lnTo>
                    <a:lnTo>
                      <a:pt x="272" y="96"/>
                    </a:lnTo>
                    <a:lnTo>
                      <a:pt x="260" y="92"/>
                    </a:lnTo>
                    <a:lnTo>
                      <a:pt x="252" y="84"/>
                    </a:lnTo>
                    <a:lnTo>
                      <a:pt x="240" y="70"/>
                    </a:lnTo>
                    <a:lnTo>
                      <a:pt x="236" y="66"/>
                    </a:lnTo>
                    <a:lnTo>
                      <a:pt x="224" y="50"/>
                    </a:lnTo>
                    <a:lnTo>
                      <a:pt x="220" y="40"/>
                    </a:lnTo>
                    <a:lnTo>
                      <a:pt x="218" y="26"/>
                    </a:lnTo>
                    <a:lnTo>
                      <a:pt x="218" y="14"/>
                    </a:lnTo>
                    <a:lnTo>
                      <a:pt x="222" y="8"/>
                    </a:lnTo>
                    <a:lnTo>
                      <a:pt x="230" y="4"/>
                    </a:lnTo>
                    <a:lnTo>
                      <a:pt x="236" y="0"/>
                    </a:lnTo>
                    <a:lnTo>
                      <a:pt x="242" y="0"/>
                    </a:lnTo>
                    <a:lnTo>
                      <a:pt x="248" y="2"/>
                    </a:lnTo>
                    <a:lnTo>
                      <a:pt x="254" y="6"/>
                    </a:lnTo>
                    <a:lnTo>
                      <a:pt x="262" y="16"/>
                    </a:lnTo>
                    <a:lnTo>
                      <a:pt x="272" y="30"/>
                    </a:lnTo>
                    <a:lnTo>
                      <a:pt x="288" y="46"/>
                    </a:lnTo>
                    <a:lnTo>
                      <a:pt x="302" y="60"/>
                    </a:lnTo>
                    <a:lnTo>
                      <a:pt x="314" y="72"/>
                    </a:lnTo>
                    <a:lnTo>
                      <a:pt x="324" y="80"/>
                    </a:lnTo>
                    <a:lnTo>
                      <a:pt x="350" y="92"/>
                    </a:lnTo>
                    <a:lnTo>
                      <a:pt x="382" y="104"/>
                    </a:lnTo>
                    <a:lnTo>
                      <a:pt x="398" y="112"/>
                    </a:lnTo>
                    <a:lnTo>
                      <a:pt x="410" y="116"/>
                    </a:lnTo>
                    <a:lnTo>
                      <a:pt x="426" y="120"/>
                    </a:lnTo>
                    <a:lnTo>
                      <a:pt x="436" y="122"/>
                    </a:lnTo>
                    <a:lnTo>
                      <a:pt x="448" y="128"/>
                    </a:lnTo>
                    <a:lnTo>
                      <a:pt x="456" y="134"/>
                    </a:lnTo>
                    <a:lnTo>
                      <a:pt x="464" y="142"/>
                    </a:lnTo>
                    <a:lnTo>
                      <a:pt x="466" y="144"/>
                    </a:lnTo>
                    <a:lnTo>
                      <a:pt x="472" y="152"/>
                    </a:lnTo>
                    <a:lnTo>
                      <a:pt x="476" y="162"/>
                    </a:lnTo>
                    <a:lnTo>
                      <a:pt x="480" y="170"/>
                    </a:lnTo>
                    <a:lnTo>
                      <a:pt x="480" y="176"/>
                    </a:lnTo>
                    <a:lnTo>
                      <a:pt x="480" y="186"/>
                    </a:lnTo>
                    <a:lnTo>
                      <a:pt x="480" y="192"/>
                    </a:lnTo>
                    <a:lnTo>
                      <a:pt x="478" y="192"/>
                    </a:lnTo>
                    <a:lnTo>
                      <a:pt x="480" y="192"/>
                    </a:lnTo>
                    <a:lnTo>
                      <a:pt x="488" y="192"/>
                    </a:lnTo>
                    <a:lnTo>
                      <a:pt x="490" y="192"/>
                    </a:lnTo>
                    <a:lnTo>
                      <a:pt x="488" y="192"/>
                    </a:lnTo>
                    <a:lnTo>
                      <a:pt x="474" y="198"/>
                    </a:lnTo>
                    <a:lnTo>
                      <a:pt x="408" y="224"/>
                    </a:lnTo>
                    <a:lnTo>
                      <a:pt x="360" y="224"/>
                    </a:lnTo>
                    <a:lnTo>
                      <a:pt x="274" y="226"/>
                    </a:lnTo>
                    <a:lnTo>
                      <a:pt x="236" y="226"/>
                    </a:lnTo>
                    <a:close/>
                  </a:path>
                </a:pathLst>
              </a:custGeom>
              <a:solidFill>
                <a:srgbClr val="8F8F8F"/>
              </a:solidFill>
              <a:ln w="9525">
                <a:noFill/>
                <a:round/>
              </a:ln>
            </p:spPr>
            <p:txBody>
              <a:bodyPr/>
              <a:lstStyle/>
              <a:p>
                <a:pPr fontAlgn="auto">
                  <a:spcBef>
                    <a:spcPts val="0"/>
                  </a:spcBef>
                  <a:spcAft>
                    <a:spcPts val="0"/>
                  </a:spcAft>
                  <a:defRPr/>
                </a:pPr>
                <a:endParaRPr lang="da-DK" kern="0">
                  <a:solidFill>
                    <a:sysClr val="windowText" lastClr="000000"/>
                  </a:solidFill>
                  <a:latin typeface="+mn-lt"/>
                </a:endParaRPr>
              </a:p>
            </p:txBody>
          </p:sp>
          <p:grpSp>
            <p:nvGrpSpPr>
              <p:cNvPr id="339" name="Gruppe 83"/>
              <p:cNvGrpSpPr/>
              <p:nvPr/>
            </p:nvGrpSpPr>
            <p:grpSpPr bwMode="auto">
              <a:xfrm>
                <a:off x="13235150" y="-4318001"/>
                <a:ext cx="2916107" cy="7626367"/>
                <a:chOff x="13235150" y="-4318001"/>
                <a:chExt cx="2916107" cy="7626367"/>
              </a:xfrm>
            </p:grpSpPr>
            <p:sp>
              <p:nvSpPr>
                <p:cNvPr id="340" name="Rectangle 65"/>
                <p:cNvSpPr>
                  <a:spLocks noChangeArrowheads="1"/>
                </p:cNvSpPr>
                <p:nvPr/>
              </p:nvSpPr>
              <p:spPr bwMode="auto">
                <a:xfrm>
                  <a:off x="15445862" y="-3228520"/>
                  <a:ext cx="0" cy="14526"/>
                </a:xfrm>
                <a:prstGeom prst="rect">
                  <a:avLst/>
                </a:prstGeom>
                <a:solidFill>
                  <a:srgbClr val="FFFFFF"/>
                </a:solidFill>
                <a:ln w="9525">
                  <a:noFill/>
                  <a:miter lim="800000"/>
                </a:ln>
              </p:spPr>
              <p:txBody>
                <a:bodyPr/>
                <a:lstStyle/>
                <a:p>
                  <a:pPr fontAlgn="auto">
                    <a:spcBef>
                      <a:spcPts val="0"/>
                    </a:spcBef>
                    <a:spcAft>
                      <a:spcPts val="0"/>
                    </a:spcAft>
                    <a:defRPr/>
                  </a:pPr>
                  <a:endParaRPr lang="da-DK" kern="0">
                    <a:solidFill>
                      <a:sysClr val="windowText" lastClr="000000"/>
                    </a:solidFill>
                    <a:latin typeface="+mn-lt"/>
                  </a:endParaRPr>
                </a:p>
              </p:txBody>
            </p:sp>
            <p:sp>
              <p:nvSpPr>
                <p:cNvPr id="341" name="Freeform 66"/>
                <p:cNvSpPr/>
                <p:nvPr/>
              </p:nvSpPr>
              <p:spPr bwMode="auto">
                <a:xfrm>
                  <a:off x="14929547" y="-3257573"/>
                  <a:ext cx="130897" cy="101685"/>
                </a:xfrm>
                <a:custGeom>
                  <a:avLst/>
                  <a:gdLst>
                    <a:gd name="T0" fmla="*/ 107950 w 84"/>
                    <a:gd name="T1" fmla="*/ 15875 h 70"/>
                    <a:gd name="T2" fmla="*/ 85725 w 84"/>
                    <a:gd name="T3" fmla="*/ 28575 h 70"/>
                    <a:gd name="T4" fmla="*/ 25400 w 84"/>
                    <a:gd name="T5" fmla="*/ 38100 h 70"/>
                    <a:gd name="T6" fmla="*/ 12700 w 84"/>
                    <a:gd name="T7" fmla="*/ 50800 h 70"/>
                    <a:gd name="T8" fmla="*/ 3175 w 84"/>
                    <a:gd name="T9" fmla="*/ 73025 h 70"/>
                    <a:gd name="T10" fmla="*/ 3175 w 84"/>
                    <a:gd name="T11" fmla="*/ 107950 h 70"/>
                    <a:gd name="T12" fmla="*/ 0 w 84"/>
                    <a:gd name="T13" fmla="*/ 111125 h 70"/>
                    <a:gd name="T14" fmla="*/ 120650 w 84"/>
                    <a:gd name="T15" fmla="*/ 92075 h 70"/>
                    <a:gd name="T16" fmla="*/ 123825 w 84"/>
                    <a:gd name="T17" fmla="*/ 88900 h 70"/>
                    <a:gd name="T18" fmla="*/ 133350 w 84"/>
                    <a:gd name="T19" fmla="*/ 53975 h 70"/>
                    <a:gd name="T20" fmla="*/ 133350 w 84"/>
                    <a:gd name="T21" fmla="*/ 0 h 70"/>
                    <a:gd name="T22" fmla="*/ 133350 w 84"/>
                    <a:gd name="T23" fmla="*/ 6350 h 70"/>
                    <a:gd name="T24" fmla="*/ 107950 w 84"/>
                    <a:gd name="T25" fmla="*/ 15875 h 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0"/>
                    <a:gd name="T41" fmla="*/ 84 w 84"/>
                    <a:gd name="T42" fmla="*/ 70 h 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0">
                      <a:moveTo>
                        <a:pt x="68" y="10"/>
                      </a:moveTo>
                      <a:lnTo>
                        <a:pt x="54" y="18"/>
                      </a:lnTo>
                      <a:lnTo>
                        <a:pt x="16" y="24"/>
                      </a:lnTo>
                      <a:lnTo>
                        <a:pt x="8" y="32"/>
                      </a:lnTo>
                      <a:lnTo>
                        <a:pt x="2" y="46"/>
                      </a:lnTo>
                      <a:lnTo>
                        <a:pt x="2" y="68"/>
                      </a:lnTo>
                      <a:lnTo>
                        <a:pt x="0" y="70"/>
                      </a:lnTo>
                      <a:lnTo>
                        <a:pt x="76" y="58"/>
                      </a:lnTo>
                      <a:lnTo>
                        <a:pt x="78" y="56"/>
                      </a:lnTo>
                      <a:lnTo>
                        <a:pt x="84" y="34"/>
                      </a:lnTo>
                      <a:lnTo>
                        <a:pt x="84" y="0"/>
                      </a:lnTo>
                      <a:lnTo>
                        <a:pt x="84" y="4"/>
                      </a:lnTo>
                      <a:lnTo>
                        <a:pt x="68" y="10"/>
                      </a:lnTo>
                      <a:close/>
                    </a:path>
                  </a:pathLst>
                </a:custGeom>
                <a:solidFill>
                  <a:srgbClr val="FFFFFF"/>
                </a:solidFill>
                <a:ln w="9525">
                  <a:noFill/>
                  <a:round/>
                </a:ln>
              </p:spPr>
              <p:txBody>
                <a:bodyPr/>
                <a:lstStyle/>
                <a:p>
                  <a:pPr fontAlgn="auto">
                    <a:spcBef>
                      <a:spcPts val="0"/>
                    </a:spcBef>
                    <a:spcAft>
                      <a:spcPts val="0"/>
                    </a:spcAft>
                    <a:defRPr/>
                  </a:pPr>
                  <a:endParaRPr lang="da-DK" kern="0">
                    <a:solidFill>
                      <a:sysClr val="windowText" lastClr="000000"/>
                    </a:solidFill>
                    <a:latin typeface="+mn-lt"/>
                  </a:endParaRPr>
                </a:p>
              </p:txBody>
            </p:sp>
            <p:sp>
              <p:nvSpPr>
                <p:cNvPr id="342" name="Freeform 67"/>
                <p:cNvSpPr/>
                <p:nvPr/>
              </p:nvSpPr>
              <p:spPr bwMode="auto">
                <a:xfrm>
                  <a:off x="14755017" y="-3213994"/>
                  <a:ext cx="698120" cy="1053167"/>
                </a:xfrm>
                <a:custGeom>
                  <a:avLst/>
                  <a:gdLst>
                    <a:gd name="T0" fmla="*/ 692150 w 436"/>
                    <a:gd name="T1" fmla="*/ 25400 h 670"/>
                    <a:gd name="T2" fmla="*/ 692150 w 436"/>
                    <a:gd name="T3" fmla="*/ 0 h 670"/>
                    <a:gd name="T4" fmla="*/ 688975 w 436"/>
                    <a:gd name="T5" fmla="*/ 0 h 670"/>
                    <a:gd name="T6" fmla="*/ 688975 w 436"/>
                    <a:gd name="T7" fmla="*/ 0 h 670"/>
                    <a:gd name="T8" fmla="*/ 688975 w 436"/>
                    <a:gd name="T9" fmla="*/ 6350 h 670"/>
                    <a:gd name="T10" fmla="*/ 650875 w 436"/>
                    <a:gd name="T11" fmla="*/ 41275 h 670"/>
                    <a:gd name="T12" fmla="*/ 603250 w 436"/>
                    <a:gd name="T13" fmla="*/ 85725 h 670"/>
                    <a:gd name="T14" fmla="*/ 568325 w 436"/>
                    <a:gd name="T15" fmla="*/ 120650 h 670"/>
                    <a:gd name="T16" fmla="*/ 508000 w 436"/>
                    <a:gd name="T17" fmla="*/ 155575 h 670"/>
                    <a:gd name="T18" fmla="*/ 390525 w 436"/>
                    <a:gd name="T19" fmla="*/ 212725 h 670"/>
                    <a:gd name="T20" fmla="*/ 330200 w 436"/>
                    <a:gd name="T21" fmla="*/ 247650 h 670"/>
                    <a:gd name="T22" fmla="*/ 295275 w 436"/>
                    <a:gd name="T23" fmla="*/ 269875 h 670"/>
                    <a:gd name="T24" fmla="*/ 269875 w 436"/>
                    <a:gd name="T25" fmla="*/ 304800 h 670"/>
                    <a:gd name="T26" fmla="*/ 269875 w 436"/>
                    <a:gd name="T27" fmla="*/ 339725 h 670"/>
                    <a:gd name="T28" fmla="*/ 295275 w 436"/>
                    <a:gd name="T29" fmla="*/ 361950 h 670"/>
                    <a:gd name="T30" fmla="*/ 269875 w 436"/>
                    <a:gd name="T31" fmla="*/ 371475 h 670"/>
                    <a:gd name="T32" fmla="*/ 244475 w 436"/>
                    <a:gd name="T33" fmla="*/ 304800 h 670"/>
                    <a:gd name="T34" fmla="*/ 234950 w 436"/>
                    <a:gd name="T35" fmla="*/ 247650 h 670"/>
                    <a:gd name="T36" fmla="*/ 209550 w 436"/>
                    <a:gd name="T37" fmla="*/ 212725 h 670"/>
                    <a:gd name="T38" fmla="*/ 196850 w 436"/>
                    <a:gd name="T39" fmla="*/ 190500 h 670"/>
                    <a:gd name="T40" fmla="*/ 196850 w 436"/>
                    <a:gd name="T41" fmla="*/ 155575 h 670"/>
                    <a:gd name="T42" fmla="*/ 196850 w 436"/>
                    <a:gd name="T43" fmla="*/ 120650 h 670"/>
                    <a:gd name="T44" fmla="*/ 244475 w 436"/>
                    <a:gd name="T45" fmla="*/ 111125 h 670"/>
                    <a:gd name="T46" fmla="*/ 282575 w 436"/>
                    <a:gd name="T47" fmla="*/ 85725 h 670"/>
                    <a:gd name="T48" fmla="*/ 292100 w 436"/>
                    <a:gd name="T49" fmla="*/ 53975 h 670"/>
                    <a:gd name="T50" fmla="*/ 171450 w 436"/>
                    <a:gd name="T51" fmla="*/ 73025 h 670"/>
                    <a:gd name="T52" fmla="*/ 149225 w 436"/>
                    <a:gd name="T53" fmla="*/ 104775 h 670"/>
                    <a:gd name="T54" fmla="*/ 130175 w 436"/>
                    <a:gd name="T55" fmla="*/ 127000 h 670"/>
                    <a:gd name="T56" fmla="*/ 130175 w 436"/>
                    <a:gd name="T57" fmla="*/ 127000 h 670"/>
                    <a:gd name="T58" fmla="*/ 104775 w 436"/>
                    <a:gd name="T59" fmla="*/ 196850 h 670"/>
                    <a:gd name="T60" fmla="*/ 82550 w 436"/>
                    <a:gd name="T61" fmla="*/ 336550 h 670"/>
                    <a:gd name="T62" fmla="*/ 34925 w 436"/>
                    <a:gd name="T63" fmla="*/ 625475 h 670"/>
                    <a:gd name="T64" fmla="*/ 12700 w 436"/>
                    <a:gd name="T65" fmla="*/ 914400 h 670"/>
                    <a:gd name="T66" fmla="*/ 0 w 436"/>
                    <a:gd name="T67" fmla="*/ 1019175 h 670"/>
                    <a:gd name="T68" fmla="*/ 12700 w 436"/>
                    <a:gd name="T69" fmla="*/ 1063625 h 670"/>
                    <a:gd name="T70" fmla="*/ 82550 w 436"/>
                    <a:gd name="T71" fmla="*/ 936625 h 670"/>
                    <a:gd name="T72" fmla="*/ 260350 w 436"/>
                    <a:gd name="T73" fmla="*/ 625475 h 670"/>
                    <a:gd name="T74" fmla="*/ 365125 w 436"/>
                    <a:gd name="T75" fmla="*/ 450850 h 670"/>
                    <a:gd name="T76" fmla="*/ 482600 w 436"/>
                    <a:gd name="T77" fmla="*/ 288925 h 670"/>
                    <a:gd name="T78" fmla="*/ 577850 w 436"/>
                    <a:gd name="T79" fmla="*/ 161925 h 670"/>
                    <a:gd name="T80" fmla="*/ 625475 w 436"/>
                    <a:gd name="T81" fmla="*/ 114300 h 670"/>
                    <a:gd name="T82" fmla="*/ 660400 w 436"/>
                    <a:gd name="T83" fmla="*/ 82550 h 670"/>
                    <a:gd name="T84" fmla="*/ 692150 w 436"/>
                    <a:gd name="T85" fmla="*/ 66675 h 670"/>
                    <a:gd name="T86" fmla="*/ 692150 w 436"/>
                    <a:gd name="T87" fmla="*/ 60325 h 670"/>
                    <a:gd name="T88" fmla="*/ 692150 w 436"/>
                    <a:gd name="T89" fmla="*/ 25400 h 6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6"/>
                    <a:gd name="T136" fmla="*/ 0 h 670"/>
                    <a:gd name="T137" fmla="*/ 436 w 436"/>
                    <a:gd name="T138" fmla="*/ 670 h 67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6" h="670">
                      <a:moveTo>
                        <a:pt x="436" y="16"/>
                      </a:moveTo>
                      <a:lnTo>
                        <a:pt x="436" y="0"/>
                      </a:lnTo>
                      <a:lnTo>
                        <a:pt x="434" y="0"/>
                      </a:lnTo>
                      <a:lnTo>
                        <a:pt x="434" y="4"/>
                      </a:lnTo>
                      <a:lnTo>
                        <a:pt x="410" y="26"/>
                      </a:lnTo>
                      <a:lnTo>
                        <a:pt x="380" y="54"/>
                      </a:lnTo>
                      <a:lnTo>
                        <a:pt x="358" y="76"/>
                      </a:lnTo>
                      <a:lnTo>
                        <a:pt x="320" y="98"/>
                      </a:lnTo>
                      <a:lnTo>
                        <a:pt x="246" y="134"/>
                      </a:lnTo>
                      <a:lnTo>
                        <a:pt x="208" y="156"/>
                      </a:lnTo>
                      <a:lnTo>
                        <a:pt x="186" y="170"/>
                      </a:lnTo>
                      <a:lnTo>
                        <a:pt x="170" y="192"/>
                      </a:lnTo>
                      <a:lnTo>
                        <a:pt x="170" y="214"/>
                      </a:lnTo>
                      <a:lnTo>
                        <a:pt x="186" y="228"/>
                      </a:lnTo>
                      <a:lnTo>
                        <a:pt x="170" y="234"/>
                      </a:lnTo>
                      <a:lnTo>
                        <a:pt x="154" y="192"/>
                      </a:lnTo>
                      <a:lnTo>
                        <a:pt x="148" y="156"/>
                      </a:lnTo>
                      <a:lnTo>
                        <a:pt x="132" y="134"/>
                      </a:lnTo>
                      <a:lnTo>
                        <a:pt x="124" y="120"/>
                      </a:lnTo>
                      <a:lnTo>
                        <a:pt x="124" y="98"/>
                      </a:lnTo>
                      <a:lnTo>
                        <a:pt x="124" y="76"/>
                      </a:lnTo>
                      <a:lnTo>
                        <a:pt x="154" y="70"/>
                      </a:lnTo>
                      <a:lnTo>
                        <a:pt x="178" y="54"/>
                      </a:lnTo>
                      <a:lnTo>
                        <a:pt x="184" y="34"/>
                      </a:lnTo>
                      <a:lnTo>
                        <a:pt x="108" y="46"/>
                      </a:lnTo>
                      <a:lnTo>
                        <a:pt x="94" y="66"/>
                      </a:lnTo>
                      <a:lnTo>
                        <a:pt x="82" y="80"/>
                      </a:lnTo>
                      <a:lnTo>
                        <a:pt x="66" y="124"/>
                      </a:lnTo>
                      <a:lnTo>
                        <a:pt x="52" y="212"/>
                      </a:lnTo>
                      <a:lnTo>
                        <a:pt x="22" y="394"/>
                      </a:lnTo>
                      <a:lnTo>
                        <a:pt x="8" y="576"/>
                      </a:lnTo>
                      <a:lnTo>
                        <a:pt x="0" y="642"/>
                      </a:lnTo>
                      <a:lnTo>
                        <a:pt x="8" y="670"/>
                      </a:lnTo>
                      <a:lnTo>
                        <a:pt x="52" y="590"/>
                      </a:lnTo>
                      <a:lnTo>
                        <a:pt x="164" y="394"/>
                      </a:lnTo>
                      <a:lnTo>
                        <a:pt x="230" y="284"/>
                      </a:lnTo>
                      <a:lnTo>
                        <a:pt x="304" y="182"/>
                      </a:lnTo>
                      <a:lnTo>
                        <a:pt x="364" y="102"/>
                      </a:lnTo>
                      <a:lnTo>
                        <a:pt x="394" y="72"/>
                      </a:lnTo>
                      <a:lnTo>
                        <a:pt x="416" y="52"/>
                      </a:lnTo>
                      <a:lnTo>
                        <a:pt x="436" y="42"/>
                      </a:lnTo>
                      <a:lnTo>
                        <a:pt x="436" y="38"/>
                      </a:lnTo>
                      <a:lnTo>
                        <a:pt x="436" y="16"/>
                      </a:lnTo>
                      <a:close/>
                    </a:path>
                  </a:pathLst>
                </a:custGeom>
                <a:solidFill>
                  <a:srgbClr val="FFFFFF"/>
                </a:solidFill>
                <a:ln w="9525">
                  <a:noFill/>
                  <a:round/>
                </a:ln>
              </p:spPr>
              <p:txBody>
                <a:bodyPr/>
                <a:lstStyle/>
                <a:p>
                  <a:pPr fontAlgn="auto">
                    <a:spcBef>
                      <a:spcPts val="0"/>
                    </a:spcBef>
                    <a:spcAft>
                      <a:spcPts val="0"/>
                    </a:spcAft>
                    <a:defRPr/>
                  </a:pPr>
                  <a:endParaRPr lang="da-DK" kern="0">
                    <a:solidFill>
                      <a:sysClr val="windowText" lastClr="000000"/>
                    </a:solidFill>
                    <a:latin typeface="+mn-lt"/>
                  </a:endParaRPr>
                </a:p>
              </p:txBody>
            </p:sp>
            <p:sp>
              <p:nvSpPr>
                <p:cNvPr id="343" name="Freeform 68"/>
                <p:cNvSpPr/>
                <p:nvPr/>
              </p:nvSpPr>
              <p:spPr bwMode="auto">
                <a:xfrm>
                  <a:off x="15445862" y="-3228520"/>
                  <a:ext cx="7274" cy="14526"/>
                </a:xfrm>
                <a:custGeom>
                  <a:avLst/>
                  <a:gdLst>
                    <a:gd name="T0" fmla="*/ 3175 w 2"/>
                    <a:gd name="T1" fmla="*/ 3175 h 2"/>
                    <a:gd name="T2" fmla="*/ 0 w 2"/>
                    <a:gd name="T3" fmla="*/ 0 h 2"/>
                    <a:gd name="T4" fmla="*/ 0 w 2"/>
                    <a:gd name="T5" fmla="*/ 3175 h 2"/>
                    <a:gd name="T6" fmla="*/ 3175 w 2"/>
                    <a:gd name="T7" fmla="*/ 3175 h 2"/>
                    <a:gd name="T8" fmla="*/ 0 60000 65536"/>
                    <a:gd name="T9" fmla="*/ 0 60000 65536"/>
                    <a:gd name="T10" fmla="*/ 0 60000 65536"/>
                    <a:gd name="T11" fmla="*/ 0 60000 65536"/>
                    <a:gd name="T12" fmla="*/ 0 w 2"/>
                    <a:gd name="T13" fmla="*/ 0 h 2"/>
                    <a:gd name="T14" fmla="*/ 2 w 2"/>
                    <a:gd name="T15" fmla="*/ 2 h 2"/>
                  </a:gdLst>
                  <a:ahLst/>
                  <a:cxnLst>
                    <a:cxn ang="T8">
                      <a:pos x="T0" y="T1"/>
                    </a:cxn>
                    <a:cxn ang="T9">
                      <a:pos x="T2" y="T3"/>
                    </a:cxn>
                    <a:cxn ang="T10">
                      <a:pos x="T4" y="T5"/>
                    </a:cxn>
                    <a:cxn ang="T11">
                      <a:pos x="T6" y="T7"/>
                    </a:cxn>
                  </a:cxnLst>
                  <a:rect l="T12" t="T13" r="T14" b="T15"/>
                  <a:pathLst>
                    <a:path w="2" h="2">
                      <a:moveTo>
                        <a:pt x="2" y="2"/>
                      </a:moveTo>
                      <a:lnTo>
                        <a:pt x="0" y="0"/>
                      </a:lnTo>
                      <a:lnTo>
                        <a:pt x="0" y="2"/>
                      </a:lnTo>
                      <a:lnTo>
                        <a:pt x="2" y="2"/>
                      </a:lnTo>
                      <a:close/>
                    </a:path>
                  </a:pathLst>
                </a:custGeom>
                <a:solidFill>
                  <a:srgbClr val="010101"/>
                </a:solidFill>
                <a:ln w="9525">
                  <a:noFill/>
                  <a:round/>
                </a:ln>
              </p:spPr>
              <p:txBody>
                <a:bodyPr/>
                <a:lstStyle/>
                <a:p>
                  <a:pPr fontAlgn="auto">
                    <a:spcBef>
                      <a:spcPts val="0"/>
                    </a:spcBef>
                    <a:spcAft>
                      <a:spcPts val="0"/>
                    </a:spcAft>
                    <a:defRPr/>
                  </a:pPr>
                  <a:endParaRPr lang="da-DK" kern="0">
                    <a:solidFill>
                      <a:sysClr val="windowText" lastClr="000000"/>
                    </a:solidFill>
                    <a:latin typeface="+mn-lt"/>
                  </a:endParaRPr>
                </a:p>
              </p:txBody>
            </p:sp>
            <p:sp>
              <p:nvSpPr>
                <p:cNvPr id="344" name="Freeform 69"/>
                <p:cNvSpPr/>
                <p:nvPr/>
              </p:nvSpPr>
              <p:spPr bwMode="auto">
                <a:xfrm>
                  <a:off x="14893184" y="-3155888"/>
                  <a:ext cx="36363" cy="58106"/>
                </a:xfrm>
                <a:custGeom>
                  <a:avLst/>
                  <a:gdLst>
                    <a:gd name="T0" fmla="*/ 41275 w 26"/>
                    <a:gd name="T1" fmla="*/ 0 h 34"/>
                    <a:gd name="T2" fmla="*/ 9525 w 26"/>
                    <a:gd name="T3" fmla="*/ 6350 h 34"/>
                    <a:gd name="T4" fmla="*/ 0 w 26"/>
                    <a:gd name="T5" fmla="*/ 53975 h 34"/>
                    <a:gd name="T6" fmla="*/ 19050 w 26"/>
                    <a:gd name="T7" fmla="*/ 31750 h 34"/>
                    <a:gd name="T8" fmla="*/ 41275 w 26"/>
                    <a:gd name="T9" fmla="*/ 0 h 34"/>
                    <a:gd name="T10" fmla="*/ 0 60000 65536"/>
                    <a:gd name="T11" fmla="*/ 0 60000 65536"/>
                    <a:gd name="T12" fmla="*/ 0 60000 65536"/>
                    <a:gd name="T13" fmla="*/ 0 60000 65536"/>
                    <a:gd name="T14" fmla="*/ 0 60000 65536"/>
                    <a:gd name="T15" fmla="*/ 0 w 26"/>
                    <a:gd name="T16" fmla="*/ 0 h 34"/>
                    <a:gd name="T17" fmla="*/ 26 w 26"/>
                    <a:gd name="T18" fmla="*/ 34 h 34"/>
                  </a:gdLst>
                  <a:ahLst/>
                  <a:cxnLst>
                    <a:cxn ang="T10">
                      <a:pos x="T0" y="T1"/>
                    </a:cxn>
                    <a:cxn ang="T11">
                      <a:pos x="T2" y="T3"/>
                    </a:cxn>
                    <a:cxn ang="T12">
                      <a:pos x="T4" y="T5"/>
                    </a:cxn>
                    <a:cxn ang="T13">
                      <a:pos x="T6" y="T7"/>
                    </a:cxn>
                    <a:cxn ang="T14">
                      <a:pos x="T8" y="T9"/>
                    </a:cxn>
                  </a:cxnLst>
                  <a:rect l="T15" t="T16" r="T17" b="T18"/>
                  <a:pathLst>
                    <a:path w="26" h="34">
                      <a:moveTo>
                        <a:pt x="26" y="0"/>
                      </a:moveTo>
                      <a:lnTo>
                        <a:pt x="6" y="4"/>
                      </a:lnTo>
                      <a:lnTo>
                        <a:pt x="0" y="34"/>
                      </a:lnTo>
                      <a:lnTo>
                        <a:pt x="12" y="20"/>
                      </a:lnTo>
                      <a:lnTo>
                        <a:pt x="26" y="0"/>
                      </a:lnTo>
                      <a:close/>
                    </a:path>
                  </a:pathLst>
                </a:custGeom>
                <a:solidFill>
                  <a:srgbClr val="010101"/>
                </a:solidFill>
                <a:ln w="9525">
                  <a:noFill/>
                  <a:round/>
                </a:ln>
              </p:spPr>
              <p:txBody>
                <a:bodyPr/>
                <a:lstStyle/>
                <a:p>
                  <a:pPr fontAlgn="auto">
                    <a:spcBef>
                      <a:spcPts val="0"/>
                    </a:spcBef>
                    <a:spcAft>
                      <a:spcPts val="0"/>
                    </a:spcAft>
                    <a:defRPr/>
                  </a:pPr>
                  <a:endParaRPr lang="da-DK" kern="0">
                    <a:solidFill>
                      <a:sysClr val="windowText" lastClr="000000"/>
                    </a:solidFill>
                    <a:latin typeface="+mn-lt"/>
                  </a:endParaRPr>
                </a:p>
              </p:txBody>
            </p:sp>
            <p:sp>
              <p:nvSpPr>
                <p:cNvPr id="345" name="Freeform 70"/>
                <p:cNvSpPr/>
                <p:nvPr/>
              </p:nvSpPr>
              <p:spPr bwMode="auto">
                <a:xfrm>
                  <a:off x="15445862" y="-3213994"/>
                  <a:ext cx="14544" cy="58106"/>
                </a:xfrm>
                <a:custGeom>
                  <a:avLst/>
                  <a:gdLst>
                    <a:gd name="T0" fmla="*/ 6350 w 12"/>
                    <a:gd name="T1" fmla="*/ 0 h 42"/>
                    <a:gd name="T2" fmla="*/ 3175 w 12"/>
                    <a:gd name="T3" fmla="*/ 0 h 42"/>
                    <a:gd name="T4" fmla="*/ 0 w 12"/>
                    <a:gd name="T5" fmla="*/ 0 h 42"/>
                    <a:gd name="T6" fmla="*/ 3175 w 12"/>
                    <a:gd name="T7" fmla="*/ 0 h 42"/>
                    <a:gd name="T8" fmla="*/ 3175 w 12"/>
                    <a:gd name="T9" fmla="*/ 25400 h 42"/>
                    <a:gd name="T10" fmla="*/ 3175 w 12"/>
                    <a:gd name="T11" fmla="*/ 60325 h 42"/>
                    <a:gd name="T12" fmla="*/ 3175 w 12"/>
                    <a:gd name="T13" fmla="*/ 66675 h 42"/>
                    <a:gd name="T14" fmla="*/ 19050 w 12"/>
                    <a:gd name="T15" fmla="*/ 57150 h 42"/>
                    <a:gd name="T16" fmla="*/ 6350 w 12"/>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42"/>
                    <a:gd name="T29" fmla="*/ 12 w 12"/>
                    <a:gd name="T30" fmla="*/ 42 h 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42">
                      <a:moveTo>
                        <a:pt x="4" y="0"/>
                      </a:moveTo>
                      <a:lnTo>
                        <a:pt x="2" y="0"/>
                      </a:lnTo>
                      <a:lnTo>
                        <a:pt x="0" y="0"/>
                      </a:lnTo>
                      <a:lnTo>
                        <a:pt x="2" y="0"/>
                      </a:lnTo>
                      <a:lnTo>
                        <a:pt x="2" y="16"/>
                      </a:lnTo>
                      <a:lnTo>
                        <a:pt x="2" y="38"/>
                      </a:lnTo>
                      <a:lnTo>
                        <a:pt x="2" y="42"/>
                      </a:lnTo>
                      <a:lnTo>
                        <a:pt x="12" y="36"/>
                      </a:lnTo>
                      <a:lnTo>
                        <a:pt x="4" y="0"/>
                      </a:lnTo>
                      <a:close/>
                    </a:path>
                  </a:pathLst>
                </a:custGeom>
                <a:solidFill>
                  <a:srgbClr val="010101"/>
                </a:solidFill>
                <a:ln w="9525">
                  <a:noFill/>
                  <a:round/>
                </a:ln>
              </p:spPr>
              <p:txBody>
                <a:bodyPr/>
                <a:lstStyle/>
                <a:p>
                  <a:pPr fontAlgn="auto">
                    <a:spcBef>
                      <a:spcPts val="0"/>
                    </a:spcBef>
                    <a:spcAft>
                      <a:spcPts val="0"/>
                    </a:spcAft>
                    <a:defRPr/>
                  </a:pPr>
                  <a:endParaRPr lang="da-DK" kern="0">
                    <a:solidFill>
                      <a:sysClr val="windowText" lastClr="000000"/>
                    </a:solidFill>
                    <a:latin typeface="+mn-lt"/>
                  </a:endParaRPr>
                </a:p>
              </p:txBody>
            </p:sp>
            <p:sp>
              <p:nvSpPr>
                <p:cNvPr id="346" name="Freeform 71"/>
                <p:cNvSpPr/>
                <p:nvPr/>
              </p:nvSpPr>
              <p:spPr bwMode="auto">
                <a:xfrm>
                  <a:off x="15016812" y="-3293887"/>
                  <a:ext cx="43632" cy="36314"/>
                </a:xfrm>
                <a:custGeom>
                  <a:avLst/>
                  <a:gdLst>
                    <a:gd name="T0" fmla="*/ 38100 w 24"/>
                    <a:gd name="T1" fmla="*/ 31750 h 20"/>
                    <a:gd name="T2" fmla="*/ 38100 w 24"/>
                    <a:gd name="T3" fmla="*/ 28575 h 20"/>
                    <a:gd name="T4" fmla="*/ 28575 w 24"/>
                    <a:gd name="T5" fmla="*/ 0 h 20"/>
                    <a:gd name="T6" fmla="*/ 6350 w 24"/>
                    <a:gd name="T7" fmla="*/ 0 h 20"/>
                    <a:gd name="T8" fmla="*/ 0 w 24"/>
                    <a:gd name="T9" fmla="*/ 6350 h 20"/>
                    <a:gd name="T10" fmla="*/ 38100 w 24"/>
                    <a:gd name="T11" fmla="*/ 31750 h 20"/>
                    <a:gd name="T12" fmla="*/ 0 60000 65536"/>
                    <a:gd name="T13" fmla="*/ 0 60000 65536"/>
                    <a:gd name="T14" fmla="*/ 0 60000 65536"/>
                    <a:gd name="T15" fmla="*/ 0 60000 65536"/>
                    <a:gd name="T16" fmla="*/ 0 60000 65536"/>
                    <a:gd name="T17" fmla="*/ 0 60000 65536"/>
                    <a:gd name="T18" fmla="*/ 0 w 24"/>
                    <a:gd name="T19" fmla="*/ 0 h 20"/>
                    <a:gd name="T20" fmla="*/ 24 w 24"/>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24" h="20">
                      <a:moveTo>
                        <a:pt x="24" y="20"/>
                      </a:moveTo>
                      <a:lnTo>
                        <a:pt x="24" y="18"/>
                      </a:lnTo>
                      <a:lnTo>
                        <a:pt x="18" y="0"/>
                      </a:lnTo>
                      <a:lnTo>
                        <a:pt x="4" y="0"/>
                      </a:lnTo>
                      <a:lnTo>
                        <a:pt x="0" y="4"/>
                      </a:lnTo>
                      <a:lnTo>
                        <a:pt x="24" y="20"/>
                      </a:lnTo>
                      <a:close/>
                    </a:path>
                  </a:pathLst>
                </a:custGeom>
                <a:solidFill>
                  <a:srgbClr val="010101"/>
                </a:solidFill>
                <a:ln w="9525">
                  <a:noFill/>
                  <a:round/>
                </a:ln>
              </p:spPr>
              <p:txBody>
                <a:bodyPr/>
                <a:lstStyle/>
                <a:p>
                  <a:pPr fontAlgn="auto">
                    <a:spcBef>
                      <a:spcPts val="0"/>
                    </a:spcBef>
                    <a:spcAft>
                      <a:spcPts val="0"/>
                    </a:spcAft>
                    <a:defRPr/>
                  </a:pPr>
                  <a:endParaRPr lang="da-DK" kern="0">
                    <a:solidFill>
                      <a:sysClr val="windowText" lastClr="000000"/>
                    </a:solidFill>
                    <a:latin typeface="+mn-lt"/>
                  </a:endParaRPr>
                </a:p>
              </p:txBody>
            </p:sp>
            <p:sp>
              <p:nvSpPr>
                <p:cNvPr id="347" name="Freeform 72"/>
                <p:cNvSpPr/>
                <p:nvPr/>
              </p:nvSpPr>
              <p:spPr bwMode="auto">
                <a:xfrm>
                  <a:off x="13235150" y="-4318001"/>
                  <a:ext cx="2916107" cy="7626367"/>
                </a:xfrm>
                <a:custGeom>
                  <a:avLst/>
                  <a:gdLst>
                    <a:gd name="T0" fmla="*/ 2841625 w 1838"/>
                    <a:gd name="T1" fmla="*/ 1301750 h 4804"/>
                    <a:gd name="T2" fmla="*/ 2546350 w 1838"/>
                    <a:gd name="T3" fmla="*/ 1212850 h 4804"/>
                    <a:gd name="T4" fmla="*/ 2559050 w 1838"/>
                    <a:gd name="T5" fmla="*/ 1095375 h 4804"/>
                    <a:gd name="T6" fmla="*/ 2476500 w 1838"/>
                    <a:gd name="T7" fmla="*/ 993775 h 4804"/>
                    <a:gd name="T8" fmla="*/ 2524125 w 1838"/>
                    <a:gd name="T9" fmla="*/ 717550 h 4804"/>
                    <a:gd name="T10" fmla="*/ 2416175 w 1838"/>
                    <a:gd name="T11" fmla="*/ 393700 h 4804"/>
                    <a:gd name="T12" fmla="*/ 2133600 w 1838"/>
                    <a:gd name="T13" fmla="*/ 57150 h 4804"/>
                    <a:gd name="T14" fmla="*/ 1920875 w 1838"/>
                    <a:gd name="T15" fmla="*/ 12700 h 4804"/>
                    <a:gd name="T16" fmla="*/ 1651000 w 1838"/>
                    <a:gd name="T17" fmla="*/ 47625 h 4804"/>
                    <a:gd name="T18" fmla="*/ 1543050 w 1838"/>
                    <a:gd name="T19" fmla="*/ 311150 h 4804"/>
                    <a:gd name="T20" fmla="*/ 1568450 w 1838"/>
                    <a:gd name="T21" fmla="*/ 854075 h 4804"/>
                    <a:gd name="T22" fmla="*/ 1473200 w 1838"/>
                    <a:gd name="T23" fmla="*/ 1038225 h 4804"/>
                    <a:gd name="T24" fmla="*/ 1485900 w 1838"/>
                    <a:gd name="T25" fmla="*/ 1120775 h 4804"/>
                    <a:gd name="T26" fmla="*/ 1387475 w 1838"/>
                    <a:gd name="T27" fmla="*/ 1244600 h 4804"/>
                    <a:gd name="T28" fmla="*/ 1235075 w 1838"/>
                    <a:gd name="T29" fmla="*/ 1343025 h 4804"/>
                    <a:gd name="T30" fmla="*/ 1152525 w 1838"/>
                    <a:gd name="T31" fmla="*/ 1374775 h 4804"/>
                    <a:gd name="T32" fmla="*/ 1092200 w 1838"/>
                    <a:gd name="T33" fmla="*/ 1409700 h 4804"/>
                    <a:gd name="T34" fmla="*/ 1041400 w 1838"/>
                    <a:gd name="T35" fmla="*/ 1577975 h 4804"/>
                    <a:gd name="T36" fmla="*/ 974725 w 1838"/>
                    <a:gd name="T37" fmla="*/ 1663700 h 4804"/>
                    <a:gd name="T38" fmla="*/ 885825 w 1838"/>
                    <a:gd name="T39" fmla="*/ 1778000 h 4804"/>
                    <a:gd name="T40" fmla="*/ 711200 w 1838"/>
                    <a:gd name="T41" fmla="*/ 1885950 h 4804"/>
                    <a:gd name="T42" fmla="*/ 571500 w 1838"/>
                    <a:gd name="T43" fmla="*/ 1885950 h 4804"/>
                    <a:gd name="T44" fmla="*/ 352425 w 1838"/>
                    <a:gd name="T45" fmla="*/ 1758950 h 4804"/>
                    <a:gd name="T46" fmla="*/ 231775 w 1838"/>
                    <a:gd name="T47" fmla="*/ 1670050 h 4804"/>
                    <a:gd name="T48" fmla="*/ 234950 w 1838"/>
                    <a:gd name="T49" fmla="*/ 1793875 h 4804"/>
                    <a:gd name="T50" fmla="*/ 149225 w 1838"/>
                    <a:gd name="T51" fmla="*/ 1958975 h 4804"/>
                    <a:gd name="T52" fmla="*/ 28575 w 1838"/>
                    <a:gd name="T53" fmla="*/ 1939925 h 4804"/>
                    <a:gd name="T54" fmla="*/ 0 w 1838"/>
                    <a:gd name="T55" fmla="*/ 2063750 h 4804"/>
                    <a:gd name="T56" fmla="*/ 393700 w 1838"/>
                    <a:gd name="T57" fmla="*/ 2241550 h 4804"/>
                    <a:gd name="T58" fmla="*/ 765175 w 1838"/>
                    <a:gd name="T59" fmla="*/ 2324100 h 4804"/>
                    <a:gd name="T60" fmla="*/ 984250 w 1838"/>
                    <a:gd name="T61" fmla="*/ 2266950 h 4804"/>
                    <a:gd name="T62" fmla="*/ 1257300 w 1838"/>
                    <a:gd name="T63" fmla="*/ 2466975 h 4804"/>
                    <a:gd name="T64" fmla="*/ 1279525 w 1838"/>
                    <a:gd name="T65" fmla="*/ 2533650 h 4804"/>
                    <a:gd name="T66" fmla="*/ 1044575 w 1838"/>
                    <a:gd name="T67" fmla="*/ 3444875 h 4804"/>
                    <a:gd name="T68" fmla="*/ 984250 w 1838"/>
                    <a:gd name="T69" fmla="*/ 4159250 h 4804"/>
                    <a:gd name="T70" fmla="*/ 1101725 w 1838"/>
                    <a:gd name="T71" fmla="*/ 5295899 h 4804"/>
                    <a:gd name="T72" fmla="*/ 958850 w 1838"/>
                    <a:gd name="T73" fmla="*/ 6594475 h 4804"/>
                    <a:gd name="T74" fmla="*/ 723900 w 1838"/>
                    <a:gd name="T75" fmla="*/ 6804025 h 4804"/>
                    <a:gd name="T76" fmla="*/ 711200 w 1838"/>
                    <a:gd name="T77" fmla="*/ 6978650 h 4804"/>
                    <a:gd name="T78" fmla="*/ 1066800 w 1838"/>
                    <a:gd name="T79" fmla="*/ 6991350 h 4804"/>
                    <a:gd name="T80" fmla="*/ 1196975 w 1838"/>
                    <a:gd name="T81" fmla="*/ 6746875 h 4804"/>
                    <a:gd name="T82" fmla="*/ 1327150 w 1838"/>
                    <a:gd name="T83" fmla="*/ 6851650 h 4804"/>
                    <a:gd name="T84" fmla="*/ 1422400 w 1838"/>
                    <a:gd name="T85" fmla="*/ 6642100 h 4804"/>
                    <a:gd name="T86" fmla="*/ 1422400 w 1838"/>
                    <a:gd name="T87" fmla="*/ 6384924 h 4804"/>
                    <a:gd name="T88" fmla="*/ 1492250 w 1838"/>
                    <a:gd name="T89" fmla="*/ 5737224 h 4804"/>
                    <a:gd name="T90" fmla="*/ 1752600 w 1838"/>
                    <a:gd name="T91" fmla="*/ 5495924 h 4804"/>
                    <a:gd name="T92" fmla="*/ 2311400 w 1838"/>
                    <a:gd name="T93" fmla="*/ 6851650 h 4804"/>
                    <a:gd name="T94" fmla="*/ 2098675 w 1838"/>
                    <a:gd name="T95" fmla="*/ 7442200 h 4804"/>
                    <a:gd name="T96" fmla="*/ 2203450 w 1838"/>
                    <a:gd name="T97" fmla="*/ 7616825 h 4804"/>
                    <a:gd name="T98" fmla="*/ 2501900 w 1838"/>
                    <a:gd name="T99" fmla="*/ 7499350 h 4804"/>
                    <a:gd name="T100" fmla="*/ 2571750 w 1838"/>
                    <a:gd name="T101" fmla="*/ 7118350 h 4804"/>
                    <a:gd name="T102" fmla="*/ 2571750 w 1838"/>
                    <a:gd name="T103" fmla="*/ 6804025 h 4804"/>
                    <a:gd name="T104" fmla="*/ 2632075 w 1838"/>
                    <a:gd name="T105" fmla="*/ 6061074 h 4804"/>
                    <a:gd name="T106" fmla="*/ 2559050 w 1838"/>
                    <a:gd name="T107" fmla="*/ 5448299 h 4804"/>
                    <a:gd name="T108" fmla="*/ 2568575 w 1838"/>
                    <a:gd name="T109" fmla="*/ 3940175 h 4804"/>
                    <a:gd name="T110" fmla="*/ 2520950 w 1838"/>
                    <a:gd name="T111" fmla="*/ 3352800 h 4804"/>
                    <a:gd name="T112" fmla="*/ 2489200 w 1838"/>
                    <a:gd name="T113" fmla="*/ 3213099 h 4804"/>
                    <a:gd name="T114" fmla="*/ 2425700 w 1838"/>
                    <a:gd name="T115" fmla="*/ 2892425 h 4804"/>
                    <a:gd name="T116" fmla="*/ 2555875 w 1838"/>
                    <a:gd name="T117" fmla="*/ 2546350 h 4804"/>
                    <a:gd name="T118" fmla="*/ 2667000 w 1838"/>
                    <a:gd name="T119" fmla="*/ 2279650 h 48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838"/>
                    <a:gd name="T181" fmla="*/ 0 h 4804"/>
                    <a:gd name="T182" fmla="*/ 1838 w 1838"/>
                    <a:gd name="T183" fmla="*/ 4804 h 480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838" h="4804">
                      <a:moveTo>
                        <a:pt x="1828" y="888"/>
                      </a:moveTo>
                      <a:lnTo>
                        <a:pt x="1820" y="864"/>
                      </a:lnTo>
                      <a:lnTo>
                        <a:pt x="1812" y="842"/>
                      </a:lnTo>
                      <a:lnTo>
                        <a:pt x="1804" y="828"/>
                      </a:lnTo>
                      <a:lnTo>
                        <a:pt x="1790" y="820"/>
                      </a:lnTo>
                      <a:lnTo>
                        <a:pt x="1730" y="806"/>
                      </a:lnTo>
                      <a:lnTo>
                        <a:pt x="1678" y="792"/>
                      </a:lnTo>
                      <a:lnTo>
                        <a:pt x="1618" y="770"/>
                      </a:lnTo>
                      <a:lnTo>
                        <a:pt x="1604" y="764"/>
                      </a:lnTo>
                      <a:lnTo>
                        <a:pt x="1626" y="742"/>
                      </a:lnTo>
                      <a:lnTo>
                        <a:pt x="1634" y="712"/>
                      </a:lnTo>
                      <a:lnTo>
                        <a:pt x="1656" y="684"/>
                      </a:lnTo>
                      <a:lnTo>
                        <a:pt x="1634" y="690"/>
                      </a:lnTo>
                      <a:lnTo>
                        <a:pt x="1612" y="690"/>
                      </a:lnTo>
                      <a:lnTo>
                        <a:pt x="1604" y="690"/>
                      </a:lnTo>
                      <a:lnTo>
                        <a:pt x="1604" y="684"/>
                      </a:lnTo>
                      <a:lnTo>
                        <a:pt x="1590" y="662"/>
                      </a:lnTo>
                      <a:lnTo>
                        <a:pt x="1566" y="648"/>
                      </a:lnTo>
                      <a:lnTo>
                        <a:pt x="1560" y="626"/>
                      </a:lnTo>
                      <a:lnTo>
                        <a:pt x="1560" y="604"/>
                      </a:lnTo>
                      <a:lnTo>
                        <a:pt x="1566" y="574"/>
                      </a:lnTo>
                      <a:lnTo>
                        <a:pt x="1574" y="532"/>
                      </a:lnTo>
                      <a:lnTo>
                        <a:pt x="1590" y="488"/>
                      </a:lnTo>
                      <a:lnTo>
                        <a:pt x="1590" y="452"/>
                      </a:lnTo>
                      <a:lnTo>
                        <a:pt x="1590" y="414"/>
                      </a:lnTo>
                      <a:lnTo>
                        <a:pt x="1574" y="386"/>
                      </a:lnTo>
                      <a:lnTo>
                        <a:pt x="1544" y="320"/>
                      </a:lnTo>
                      <a:lnTo>
                        <a:pt x="1538" y="284"/>
                      </a:lnTo>
                      <a:lnTo>
                        <a:pt x="1522" y="248"/>
                      </a:lnTo>
                      <a:lnTo>
                        <a:pt x="1508" y="204"/>
                      </a:lnTo>
                      <a:lnTo>
                        <a:pt x="1478" y="154"/>
                      </a:lnTo>
                      <a:lnTo>
                        <a:pt x="1432" y="110"/>
                      </a:lnTo>
                      <a:lnTo>
                        <a:pt x="1388" y="66"/>
                      </a:lnTo>
                      <a:lnTo>
                        <a:pt x="1344" y="36"/>
                      </a:lnTo>
                      <a:lnTo>
                        <a:pt x="1306" y="8"/>
                      </a:lnTo>
                      <a:lnTo>
                        <a:pt x="1270" y="0"/>
                      </a:lnTo>
                      <a:lnTo>
                        <a:pt x="1254" y="8"/>
                      </a:lnTo>
                      <a:lnTo>
                        <a:pt x="1240" y="16"/>
                      </a:lnTo>
                      <a:lnTo>
                        <a:pt x="1210" y="8"/>
                      </a:lnTo>
                      <a:lnTo>
                        <a:pt x="1188" y="8"/>
                      </a:lnTo>
                      <a:lnTo>
                        <a:pt x="1174" y="16"/>
                      </a:lnTo>
                      <a:lnTo>
                        <a:pt x="1114" y="16"/>
                      </a:lnTo>
                      <a:lnTo>
                        <a:pt x="1062" y="22"/>
                      </a:lnTo>
                      <a:lnTo>
                        <a:pt x="1040" y="30"/>
                      </a:lnTo>
                      <a:lnTo>
                        <a:pt x="1018" y="44"/>
                      </a:lnTo>
                      <a:lnTo>
                        <a:pt x="1002" y="66"/>
                      </a:lnTo>
                      <a:lnTo>
                        <a:pt x="988" y="88"/>
                      </a:lnTo>
                      <a:lnTo>
                        <a:pt x="972" y="146"/>
                      </a:lnTo>
                      <a:lnTo>
                        <a:pt x="972" y="196"/>
                      </a:lnTo>
                      <a:lnTo>
                        <a:pt x="972" y="226"/>
                      </a:lnTo>
                      <a:lnTo>
                        <a:pt x="958" y="328"/>
                      </a:lnTo>
                      <a:lnTo>
                        <a:pt x="950" y="392"/>
                      </a:lnTo>
                      <a:lnTo>
                        <a:pt x="958" y="444"/>
                      </a:lnTo>
                      <a:lnTo>
                        <a:pt x="988" y="538"/>
                      </a:lnTo>
                      <a:lnTo>
                        <a:pt x="988" y="568"/>
                      </a:lnTo>
                      <a:lnTo>
                        <a:pt x="980" y="604"/>
                      </a:lnTo>
                      <a:lnTo>
                        <a:pt x="958" y="640"/>
                      </a:lnTo>
                      <a:lnTo>
                        <a:pt x="944" y="648"/>
                      </a:lnTo>
                      <a:lnTo>
                        <a:pt x="928" y="654"/>
                      </a:lnTo>
                      <a:lnTo>
                        <a:pt x="944" y="654"/>
                      </a:lnTo>
                      <a:lnTo>
                        <a:pt x="958" y="654"/>
                      </a:lnTo>
                      <a:lnTo>
                        <a:pt x="972" y="654"/>
                      </a:lnTo>
                      <a:lnTo>
                        <a:pt x="958" y="690"/>
                      </a:lnTo>
                      <a:lnTo>
                        <a:pt x="936" y="706"/>
                      </a:lnTo>
                      <a:lnTo>
                        <a:pt x="920" y="712"/>
                      </a:lnTo>
                      <a:lnTo>
                        <a:pt x="906" y="706"/>
                      </a:lnTo>
                      <a:lnTo>
                        <a:pt x="914" y="742"/>
                      </a:lnTo>
                      <a:lnTo>
                        <a:pt x="928" y="770"/>
                      </a:lnTo>
                      <a:lnTo>
                        <a:pt x="874" y="784"/>
                      </a:lnTo>
                      <a:lnTo>
                        <a:pt x="866" y="784"/>
                      </a:lnTo>
                      <a:lnTo>
                        <a:pt x="828" y="798"/>
                      </a:lnTo>
                      <a:lnTo>
                        <a:pt x="792" y="820"/>
                      </a:lnTo>
                      <a:lnTo>
                        <a:pt x="778" y="834"/>
                      </a:lnTo>
                      <a:lnTo>
                        <a:pt x="778" y="846"/>
                      </a:lnTo>
                      <a:lnTo>
                        <a:pt x="770" y="850"/>
                      </a:lnTo>
                      <a:lnTo>
                        <a:pt x="748" y="856"/>
                      </a:lnTo>
                      <a:lnTo>
                        <a:pt x="732" y="860"/>
                      </a:lnTo>
                      <a:lnTo>
                        <a:pt x="726" y="866"/>
                      </a:lnTo>
                      <a:lnTo>
                        <a:pt x="720" y="870"/>
                      </a:lnTo>
                      <a:lnTo>
                        <a:pt x="714" y="874"/>
                      </a:lnTo>
                      <a:lnTo>
                        <a:pt x="700" y="882"/>
                      </a:lnTo>
                      <a:lnTo>
                        <a:pt x="688" y="888"/>
                      </a:lnTo>
                      <a:lnTo>
                        <a:pt x="670" y="910"/>
                      </a:lnTo>
                      <a:lnTo>
                        <a:pt x="668" y="926"/>
                      </a:lnTo>
                      <a:lnTo>
                        <a:pt x="656" y="962"/>
                      </a:lnTo>
                      <a:lnTo>
                        <a:pt x="656" y="994"/>
                      </a:lnTo>
                      <a:lnTo>
                        <a:pt x="654" y="1024"/>
                      </a:lnTo>
                      <a:lnTo>
                        <a:pt x="654" y="1044"/>
                      </a:lnTo>
                      <a:lnTo>
                        <a:pt x="644" y="1048"/>
                      </a:lnTo>
                      <a:lnTo>
                        <a:pt x="614" y="1048"/>
                      </a:lnTo>
                      <a:lnTo>
                        <a:pt x="608" y="1064"/>
                      </a:lnTo>
                      <a:lnTo>
                        <a:pt x="600" y="1088"/>
                      </a:lnTo>
                      <a:lnTo>
                        <a:pt x="586" y="1104"/>
                      </a:lnTo>
                      <a:lnTo>
                        <a:pt x="578" y="1114"/>
                      </a:lnTo>
                      <a:lnTo>
                        <a:pt x="558" y="1120"/>
                      </a:lnTo>
                      <a:lnTo>
                        <a:pt x="530" y="1124"/>
                      </a:lnTo>
                      <a:lnTo>
                        <a:pt x="498" y="1134"/>
                      </a:lnTo>
                      <a:lnTo>
                        <a:pt x="482" y="1150"/>
                      </a:lnTo>
                      <a:lnTo>
                        <a:pt x="456" y="1176"/>
                      </a:lnTo>
                      <a:lnTo>
                        <a:pt x="448" y="1188"/>
                      </a:lnTo>
                      <a:lnTo>
                        <a:pt x="434" y="1202"/>
                      </a:lnTo>
                      <a:lnTo>
                        <a:pt x="424" y="1208"/>
                      </a:lnTo>
                      <a:lnTo>
                        <a:pt x="410" y="1212"/>
                      </a:lnTo>
                      <a:lnTo>
                        <a:pt x="392" y="1206"/>
                      </a:lnTo>
                      <a:lnTo>
                        <a:pt x="360" y="1188"/>
                      </a:lnTo>
                      <a:lnTo>
                        <a:pt x="332" y="1174"/>
                      </a:lnTo>
                      <a:lnTo>
                        <a:pt x="302" y="1162"/>
                      </a:lnTo>
                      <a:lnTo>
                        <a:pt x="266" y="1138"/>
                      </a:lnTo>
                      <a:lnTo>
                        <a:pt x="250" y="1128"/>
                      </a:lnTo>
                      <a:lnTo>
                        <a:pt x="222" y="1108"/>
                      </a:lnTo>
                      <a:lnTo>
                        <a:pt x="196" y="1090"/>
                      </a:lnTo>
                      <a:lnTo>
                        <a:pt x="182" y="1080"/>
                      </a:lnTo>
                      <a:lnTo>
                        <a:pt x="168" y="1064"/>
                      </a:lnTo>
                      <a:lnTo>
                        <a:pt x="146" y="1052"/>
                      </a:lnTo>
                      <a:lnTo>
                        <a:pt x="138" y="1060"/>
                      </a:lnTo>
                      <a:lnTo>
                        <a:pt x="160" y="1082"/>
                      </a:lnTo>
                      <a:lnTo>
                        <a:pt x="154" y="1106"/>
                      </a:lnTo>
                      <a:lnTo>
                        <a:pt x="148" y="1130"/>
                      </a:lnTo>
                      <a:lnTo>
                        <a:pt x="138" y="1158"/>
                      </a:lnTo>
                      <a:lnTo>
                        <a:pt x="126" y="1186"/>
                      </a:lnTo>
                      <a:lnTo>
                        <a:pt x="110" y="1212"/>
                      </a:lnTo>
                      <a:lnTo>
                        <a:pt x="102" y="1224"/>
                      </a:lnTo>
                      <a:lnTo>
                        <a:pt x="94" y="1234"/>
                      </a:lnTo>
                      <a:lnTo>
                        <a:pt x="84" y="1240"/>
                      </a:lnTo>
                      <a:lnTo>
                        <a:pt x="74" y="1246"/>
                      </a:lnTo>
                      <a:lnTo>
                        <a:pt x="34" y="1194"/>
                      </a:lnTo>
                      <a:lnTo>
                        <a:pt x="18" y="1222"/>
                      </a:lnTo>
                      <a:lnTo>
                        <a:pt x="8" y="1248"/>
                      </a:lnTo>
                      <a:lnTo>
                        <a:pt x="4" y="1262"/>
                      </a:lnTo>
                      <a:lnTo>
                        <a:pt x="0" y="1276"/>
                      </a:lnTo>
                      <a:lnTo>
                        <a:pt x="0" y="1288"/>
                      </a:lnTo>
                      <a:lnTo>
                        <a:pt x="0" y="1300"/>
                      </a:lnTo>
                      <a:lnTo>
                        <a:pt x="80" y="1340"/>
                      </a:lnTo>
                      <a:lnTo>
                        <a:pt x="120" y="1356"/>
                      </a:lnTo>
                      <a:lnTo>
                        <a:pt x="166" y="1374"/>
                      </a:lnTo>
                      <a:lnTo>
                        <a:pt x="216" y="1394"/>
                      </a:lnTo>
                      <a:lnTo>
                        <a:pt x="248" y="1412"/>
                      </a:lnTo>
                      <a:lnTo>
                        <a:pt x="304" y="1426"/>
                      </a:lnTo>
                      <a:lnTo>
                        <a:pt x="342" y="1456"/>
                      </a:lnTo>
                      <a:lnTo>
                        <a:pt x="372" y="1466"/>
                      </a:lnTo>
                      <a:lnTo>
                        <a:pt x="462" y="1466"/>
                      </a:lnTo>
                      <a:lnTo>
                        <a:pt x="482" y="1464"/>
                      </a:lnTo>
                      <a:lnTo>
                        <a:pt x="504" y="1456"/>
                      </a:lnTo>
                      <a:lnTo>
                        <a:pt x="526" y="1450"/>
                      </a:lnTo>
                      <a:lnTo>
                        <a:pt x="560" y="1438"/>
                      </a:lnTo>
                      <a:lnTo>
                        <a:pt x="596" y="1432"/>
                      </a:lnTo>
                      <a:lnTo>
                        <a:pt x="620" y="1428"/>
                      </a:lnTo>
                      <a:lnTo>
                        <a:pt x="644" y="1422"/>
                      </a:lnTo>
                      <a:lnTo>
                        <a:pt x="654" y="1414"/>
                      </a:lnTo>
                      <a:lnTo>
                        <a:pt x="674" y="1406"/>
                      </a:lnTo>
                      <a:lnTo>
                        <a:pt x="788" y="1320"/>
                      </a:lnTo>
                      <a:lnTo>
                        <a:pt x="792" y="1554"/>
                      </a:lnTo>
                      <a:lnTo>
                        <a:pt x="800" y="1546"/>
                      </a:lnTo>
                      <a:lnTo>
                        <a:pt x="814" y="1546"/>
                      </a:lnTo>
                      <a:lnTo>
                        <a:pt x="822" y="1626"/>
                      </a:lnTo>
                      <a:lnTo>
                        <a:pt x="806" y="1618"/>
                      </a:lnTo>
                      <a:lnTo>
                        <a:pt x="806" y="1596"/>
                      </a:lnTo>
                      <a:lnTo>
                        <a:pt x="792" y="1582"/>
                      </a:lnTo>
                      <a:lnTo>
                        <a:pt x="682" y="2066"/>
                      </a:lnTo>
                      <a:lnTo>
                        <a:pt x="688" y="2082"/>
                      </a:lnTo>
                      <a:lnTo>
                        <a:pt x="680" y="2112"/>
                      </a:lnTo>
                      <a:lnTo>
                        <a:pt x="658" y="2170"/>
                      </a:lnTo>
                      <a:lnTo>
                        <a:pt x="628" y="2264"/>
                      </a:lnTo>
                      <a:lnTo>
                        <a:pt x="620" y="2308"/>
                      </a:lnTo>
                      <a:lnTo>
                        <a:pt x="620" y="2358"/>
                      </a:lnTo>
                      <a:lnTo>
                        <a:pt x="628" y="2388"/>
                      </a:lnTo>
                      <a:lnTo>
                        <a:pt x="620" y="2620"/>
                      </a:lnTo>
                      <a:lnTo>
                        <a:pt x="620" y="2924"/>
                      </a:lnTo>
                      <a:lnTo>
                        <a:pt x="612" y="3142"/>
                      </a:lnTo>
                      <a:lnTo>
                        <a:pt x="606" y="3286"/>
                      </a:lnTo>
                      <a:lnTo>
                        <a:pt x="680" y="3330"/>
                      </a:lnTo>
                      <a:lnTo>
                        <a:pt x="694" y="3336"/>
                      </a:lnTo>
                      <a:lnTo>
                        <a:pt x="688" y="3986"/>
                      </a:lnTo>
                      <a:lnTo>
                        <a:pt x="664" y="4052"/>
                      </a:lnTo>
                      <a:lnTo>
                        <a:pt x="642" y="4104"/>
                      </a:lnTo>
                      <a:lnTo>
                        <a:pt x="620" y="4132"/>
                      </a:lnTo>
                      <a:lnTo>
                        <a:pt x="604" y="4154"/>
                      </a:lnTo>
                      <a:lnTo>
                        <a:pt x="574" y="4184"/>
                      </a:lnTo>
                      <a:lnTo>
                        <a:pt x="552" y="4214"/>
                      </a:lnTo>
                      <a:lnTo>
                        <a:pt x="508" y="4242"/>
                      </a:lnTo>
                      <a:lnTo>
                        <a:pt x="478" y="4272"/>
                      </a:lnTo>
                      <a:lnTo>
                        <a:pt x="456" y="4286"/>
                      </a:lnTo>
                      <a:lnTo>
                        <a:pt x="448" y="4294"/>
                      </a:lnTo>
                      <a:lnTo>
                        <a:pt x="440" y="4322"/>
                      </a:lnTo>
                      <a:lnTo>
                        <a:pt x="434" y="4352"/>
                      </a:lnTo>
                      <a:lnTo>
                        <a:pt x="440" y="4366"/>
                      </a:lnTo>
                      <a:lnTo>
                        <a:pt x="448" y="4396"/>
                      </a:lnTo>
                      <a:lnTo>
                        <a:pt x="456" y="4410"/>
                      </a:lnTo>
                      <a:lnTo>
                        <a:pt x="462" y="4426"/>
                      </a:lnTo>
                      <a:lnTo>
                        <a:pt x="568" y="4418"/>
                      </a:lnTo>
                      <a:lnTo>
                        <a:pt x="642" y="4410"/>
                      </a:lnTo>
                      <a:lnTo>
                        <a:pt x="672" y="4404"/>
                      </a:lnTo>
                      <a:lnTo>
                        <a:pt x="688" y="4388"/>
                      </a:lnTo>
                      <a:lnTo>
                        <a:pt x="702" y="4360"/>
                      </a:lnTo>
                      <a:lnTo>
                        <a:pt x="724" y="4322"/>
                      </a:lnTo>
                      <a:lnTo>
                        <a:pt x="746" y="4264"/>
                      </a:lnTo>
                      <a:lnTo>
                        <a:pt x="754" y="4250"/>
                      </a:lnTo>
                      <a:lnTo>
                        <a:pt x="762" y="4228"/>
                      </a:lnTo>
                      <a:lnTo>
                        <a:pt x="784" y="4206"/>
                      </a:lnTo>
                      <a:lnTo>
                        <a:pt x="828" y="4184"/>
                      </a:lnTo>
                      <a:lnTo>
                        <a:pt x="852" y="4162"/>
                      </a:lnTo>
                      <a:lnTo>
                        <a:pt x="836" y="4316"/>
                      </a:lnTo>
                      <a:lnTo>
                        <a:pt x="852" y="4330"/>
                      </a:lnTo>
                      <a:lnTo>
                        <a:pt x="874" y="4322"/>
                      </a:lnTo>
                      <a:lnTo>
                        <a:pt x="880" y="4258"/>
                      </a:lnTo>
                      <a:lnTo>
                        <a:pt x="888" y="4206"/>
                      </a:lnTo>
                      <a:lnTo>
                        <a:pt x="896" y="4184"/>
                      </a:lnTo>
                      <a:lnTo>
                        <a:pt x="904" y="4162"/>
                      </a:lnTo>
                      <a:lnTo>
                        <a:pt x="910" y="4148"/>
                      </a:lnTo>
                      <a:lnTo>
                        <a:pt x="918" y="4126"/>
                      </a:lnTo>
                      <a:lnTo>
                        <a:pt x="910" y="4074"/>
                      </a:lnTo>
                      <a:lnTo>
                        <a:pt x="896" y="4022"/>
                      </a:lnTo>
                      <a:lnTo>
                        <a:pt x="880" y="3994"/>
                      </a:lnTo>
                      <a:lnTo>
                        <a:pt x="874" y="3964"/>
                      </a:lnTo>
                      <a:lnTo>
                        <a:pt x="874" y="3892"/>
                      </a:lnTo>
                      <a:lnTo>
                        <a:pt x="918" y="3724"/>
                      </a:lnTo>
                      <a:lnTo>
                        <a:pt x="940" y="3614"/>
                      </a:lnTo>
                      <a:lnTo>
                        <a:pt x="948" y="3556"/>
                      </a:lnTo>
                      <a:lnTo>
                        <a:pt x="948" y="3468"/>
                      </a:lnTo>
                      <a:lnTo>
                        <a:pt x="954" y="3424"/>
                      </a:lnTo>
                      <a:lnTo>
                        <a:pt x="1038" y="3446"/>
                      </a:lnTo>
                      <a:lnTo>
                        <a:pt x="1104" y="3462"/>
                      </a:lnTo>
                      <a:lnTo>
                        <a:pt x="1208" y="3482"/>
                      </a:lnTo>
                      <a:lnTo>
                        <a:pt x="1268" y="3496"/>
                      </a:lnTo>
                      <a:lnTo>
                        <a:pt x="1326" y="3496"/>
                      </a:lnTo>
                      <a:lnTo>
                        <a:pt x="1456" y="4118"/>
                      </a:lnTo>
                      <a:lnTo>
                        <a:pt x="1456" y="4316"/>
                      </a:lnTo>
                      <a:lnTo>
                        <a:pt x="1448" y="4360"/>
                      </a:lnTo>
                      <a:lnTo>
                        <a:pt x="1440" y="4374"/>
                      </a:lnTo>
                      <a:lnTo>
                        <a:pt x="1388" y="4572"/>
                      </a:lnTo>
                      <a:lnTo>
                        <a:pt x="1344" y="4652"/>
                      </a:lnTo>
                      <a:lnTo>
                        <a:pt x="1322" y="4688"/>
                      </a:lnTo>
                      <a:lnTo>
                        <a:pt x="1314" y="4718"/>
                      </a:lnTo>
                      <a:lnTo>
                        <a:pt x="1314" y="4740"/>
                      </a:lnTo>
                      <a:lnTo>
                        <a:pt x="1322" y="4784"/>
                      </a:lnTo>
                      <a:lnTo>
                        <a:pt x="1344" y="4790"/>
                      </a:lnTo>
                      <a:lnTo>
                        <a:pt x="1388" y="4798"/>
                      </a:lnTo>
                      <a:lnTo>
                        <a:pt x="1448" y="4804"/>
                      </a:lnTo>
                      <a:lnTo>
                        <a:pt x="1478" y="4798"/>
                      </a:lnTo>
                      <a:lnTo>
                        <a:pt x="1508" y="4790"/>
                      </a:lnTo>
                      <a:lnTo>
                        <a:pt x="1560" y="4754"/>
                      </a:lnTo>
                      <a:lnTo>
                        <a:pt x="1576" y="4724"/>
                      </a:lnTo>
                      <a:lnTo>
                        <a:pt x="1598" y="4666"/>
                      </a:lnTo>
                      <a:lnTo>
                        <a:pt x="1604" y="4630"/>
                      </a:lnTo>
                      <a:lnTo>
                        <a:pt x="1604" y="4542"/>
                      </a:lnTo>
                      <a:lnTo>
                        <a:pt x="1620" y="4476"/>
                      </a:lnTo>
                      <a:lnTo>
                        <a:pt x="1620" y="4484"/>
                      </a:lnTo>
                      <a:lnTo>
                        <a:pt x="1634" y="4492"/>
                      </a:lnTo>
                      <a:lnTo>
                        <a:pt x="1650" y="4476"/>
                      </a:lnTo>
                      <a:lnTo>
                        <a:pt x="1642" y="4382"/>
                      </a:lnTo>
                      <a:lnTo>
                        <a:pt x="1620" y="4280"/>
                      </a:lnTo>
                      <a:lnTo>
                        <a:pt x="1620" y="4286"/>
                      </a:lnTo>
                      <a:lnTo>
                        <a:pt x="1612" y="4242"/>
                      </a:lnTo>
                      <a:lnTo>
                        <a:pt x="1612" y="4110"/>
                      </a:lnTo>
                      <a:lnTo>
                        <a:pt x="1628" y="4030"/>
                      </a:lnTo>
                      <a:lnTo>
                        <a:pt x="1650" y="3898"/>
                      </a:lnTo>
                      <a:lnTo>
                        <a:pt x="1658" y="3818"/>
                      </a:lnTo>
                      <a:lnTo>
                        <a:pt x="1664" y="3724"/>
                      </a:lnTo>
                      <a:lnTo>
                        <a:pt x="1658" y="3636"/>
                      </a:lnTo>
                      <a:lnTo>
                        <a:pt x="1650" y="3540"/>
                      </a:lnTo>
                      <a:lnTo>
                        <a:pt x="1628" y="3460"/>
                      </a:lnTo>
                      <a:lnTo>
                        <a:pt x="1612" y="3432"/>
                      </a:lnTo>
                      <a:lnTo>
                        <a:pt x="1604" y="3416"/>
                      </a:lnTo>
                      <a:lnTo>
                        <a:pt x="1604" y="3070"/>
                      </a:lnTo>
                      <a:lnTo>
                        <a:pt x="1610" y="2888"/>
                      </a:lnTo>
                      <a:lnTo>
                        <a:pt x="1618" y="2706"/>
                      </a:lnTo>
                      <a:lnTo>
                        <a:pt x="1618" y="2482"/>
                      </a:lnTo>
                      <a:lnTo>
                        <a:pt x="1640" y="2474"/>
                      </a:lnTo>
                      <a:lnTo>
                        <a:pt x="1664" y="2460"/>
                      </a:lnTo>
                      <a:lnTo>
                        <a:pt x="1628" y="2288"/>
                      </a:lnTo>
                      <a:lnTo>
                        <a:pt x="1626" y="2288"/>
                      </a:lnTo>
                      <a:lnTo>
                        <a:pt x="1588" y="2112"/>
                      </a:lnTo>
                      <a:lnTo>
                        <a:pt x="1590" y="2114"/>
                      </a:lnTo>
                      <a:lnTo>
                        <a:pt x="1572" y="2022"/>
                      </a:lnTo>
                      <a:lnTo>
                        <a:pt x="1570" y="2022"/>
                      </a:lnTo>
                      <a:lnTo>
                        <a:pt x="1568" y="2024"/>
                      </a:lnTo>
                      <a:lnTo>
                        <a:pt x="1566" y="2010"/>
                      </a:lnTo>
                      <a:lnTo>
                        <a:pt x="1544" y="1944"/>
                      </a:lnTo>
                      <a:lnTo>
                        <a:pt x="1528" y="1894"/>
                      </a:lnTo>
                      <a:lnTo>
                        <a:pt x="1522" y="1842"/>
                      </a:lnTo>
                      <a:lnTo>
                        <a:pt x="1528" y="1822"/>
                      </a:lnTo>
                      <a:lnTo>
                        <a:pt x="1536" y="1792"/>
                      </a:lnTo>
                      <a:lnTo>
                        <a:pt x="1566" y="1720"/>
                      </a:lnTo>
                      <a:lnTo>
                        <a:pt x="1588" y="1674"/>
                      </a:lnTo>
                      <a:lnTo>
                        <a:pt x="1598" y="1644"/>
                      </a:lnTo>
                      <a:lnTo>
                        <a:pt x="1610" y="1604"/>
                      </a:lnTo>
                      <a:lnTo>
                        <a:pt x="1626" y="1560"/>
                      </a:lnTo>
                      <a:lnTo>
                        <a:pt x="1648" y="1502"/>
                      </a:lnTo>
                      <a:lnTo>
                        <a:pt x="1678" y="1444"/>
                      </a:lnTo>
                      <a:lnTo>
                        <a:pt x="1680" y="1436"/>
                      </a:lnTo>
                      <a:lnTo>
                        <a:pt x="1838" y="908"/>
                      </a:lnTo>
                      <a:lnTo>
                        <a:pt x="1828" y="888"/>
                      </a:lnTo>
                      <a:close/>
                    </a:path>
                  </a:pathLst>
                </a:custGeom>
                <a:solidFill>
                  <a:schemeClr val="accent1"/>
                </a:solidFill>
                <a:ln w="9525">
                  <a:noFill/>
                  <a:round/>
                </a:ln>
              </p:spPr>
              <p:txBody>
                <a:bodyPr/>
                <a:lstStyle/>
                <a:p>
                  <a:pPr fontAlgn="auto">
                    <a:spcBef>
                      <a:spcPts val="0"/>
                    </a:spcBef>
                    <a:spcAft>
                      <a:spcPts val="0"/>
                    </a:spcAft>
                    <a:defRPr/>
                  </a:pPr>
                  <a:endParaRPr lang="da-DK" kern="0">
                    <a:solidFill>
                      <a:sysClr val="windowText" lastClr="000000"/>
                    </a:solidFill>
                    <a:latin typeface="+mn-lt"/>
                  </a:endParaRPr>
                </a:p>
              </p:txBody>
            </p:sp>
            <p:sp>
              <p:nvSpPr>
                <p:cNvPr id="348" name="Freeform 73"/>
                <p:cNvSpPr/>
                <p:nvPr/>
              </p:nvSpPr>
              <p:spPr bwMode="auto">
                <a:xfrm>
                  <a:off x="14478678" y="-1848511"/>
                  <a:ext cx="7270" cy="43579"/>
                </a:xfrm>
                <a:custGeom>
                  <a:avLst/>
                  <a:gdLst>
                    <a:gd name="T0" fmla="*/ 0 w 8"/>
                    <a:gd name="T1" fmla="*/ 9525 h 28"/>
                    <a:gd name="T2" fmla="*/ 0 w 8"/>
                    <a:gd name="T3" fmla="*/ 44450 h 28"/>
                    <a:gd name="T4" fmla="*/ 12700 w 8"/>
                    <a:gd name="T5" fmla="*/ 44450 h 28"/>
                    <a:gd name="T6" fmla="*/ 12700 w 8"/>
                    <a:gd name="T7" fmla="*/ 0 h 28"/>
                    <a:gd name="T8" fmla="*/ 0 w 8"/>
                    <a:gd name="T9" fmla="*/ 9525 h 28"/>
                    <a:gd name="T10" fmla="*/ 0 60000 65536"/>
                    <a:gd name="T11" fmla="*/ 0 60000 65536"/>
                    <a:gd name="T12" fmla="*/ 0 60000 65536"/>
                    <a:gd name="T13" fmla="*/ 0 60000 65536"/>
                    <a:gd name="T14" fmla="*/ 0 60000 65536"/>
                    <a:gd name="T15" fmla="*/ 0 w 8"/>
                    <a:gd name="T16" fmla="*/ 0 h 28"/>
                    <a:gd name="T17" fmla="*/ 8 w 8"/>
                    <a:gd name="T18" fmla="*/ 28 h 28"/>
                  </a:gdLst>
                  <a:ahLst/>
                  <a:cxnLst>
                    <a:cxn ang="T10">
                      <a:pos x="T0" y="T1"/>
                    </a:cxn>
                    <a:cxn ang="T11">
                      <a:pos x="T2" y="T3"/>
                    </a:cxn>
                    <a:cxn ang="T12">
                      <a:pos x="T4" y="T5"/>
                    </a:cxn>
                    <a:cxn ang="T13">
                      <a:pos x="T6" y="T7"/>
                    </a:cxn>
                    <a:cxn ang="T14">
                      <a:pos x="T8" y="T9"/>
                    </a:cxn>
                  </a:cxnLst>
                  <a:rect l="T15" t="T16" r="T17" b="T18"/>
                  <a:pathLst>
                    <a:path w="8" h="28">
                      <a:moveTo>
                        <a:pt x="0" y="6"/>
                      </a:moveTo>
                      <a:lnTo>
                        <a:pt x="0" y="28"/>
                      </a:lnTo>
                      <a:lnTo>
                        <a:pt x="8" y="28"/>
                      </a:lnTo>
                      <a:lnTo>
                        <a:pt x="8" y="0"/>
                      </a:lnTo>
                      <a:lnTo>
                        <a:pt x="0" y="6"/>
                      </a:lnTo>
                      <a:close/>
                    </a:path>
                  </a:pathLst>
                </a:custGeom>
                <a:solidFill>
                  <a:srgbClr val="ACACAC"/>
                </a:solidFill>
                <a:ln w="9525">
                  <a:noFill/>
                  <a:round/>
                </a:ln>
              </p:spPr>
              <p:txBody>
                <a:bodyPr/>
                <a:lstStyle/>
                <a:p>
                  <a:pPr fontAlgn="auto">
                    <a:spcBef>
                      <a:spcPts val="0"/>
                    </a:spcBef>
                    <a:spcAft>
                      <a:spcPts val="0"/>
                    </a:spcAft>
                    <a:defRPr/>
                  </a:pPr>
                  <a:endParaRPr lang="da-DK" kern="0">
                    <a:solidFill>
                      <a:sysClr val="windowText" lastClr="000000"/>
                    </a:solidFill>
                    <a:latin typeface="+mn-lt"/>
                  </a:endParaRPr>
                </a:p>
              </p:txBody>
            </p:sp>
            <p:sp>
              <p:nvSpPr>
                <p:cNvPr id="349" name="Freeform 75"/>
                <p:cNvSpPr/>
                <p:nvPr/>
              </p:nvSpPr>
              <p:spPr bwMode="auto">
                <a:xfrm>
                  <a:off x="15649481" y="-1056819"/>
                  <a:ext cx="29088" cy="94419"/>
                </a:xfrm>
                <a:custGeom>
                  <a:avLst/>
                  <a:gdLst>
                    <a:gd name="T0" fmla="*/ 19050 w 18"/>
                    <a:gd name="T1" fmla="*/ 63500 h 64"/>
                    <a:gd name="T2" fmla="*/ 6350 w 18"/>
                    <a:gd name="T3" fmla="*/ 6350 h 64"/>
                    <a:gd name="T4" fmla="*/ 0 w 18"/>
                    <a:gd name="T5" fmla="*/ 0 h 64"/>
                    <a:gd name="T6" fmla="*/ 0 w 18"/>
                    <a:gd name="T7" fmla="*/ 38100 h 64"/>
                    <a:gd name="T8" fmla="*/ 22225 w 18"/>
                    <a:gd name="T9" fmla="*/ 101600 h 64"/>
                    <a:gd name="T10" fmla="*/ 28575 w 18"/>
                    <a:gd name="T11" fmla="*/ 101600 h 64"/>
                    <a:gd name="T12" fmla="*/ 19050 w 18"/>
                    <a:gd name="T13" fmla="*/ 63500 h 64"/>
                    <a:gd name="T14" fmla="*/ 0 60000 65536"/>
                    <a:gd name="T15" fmla="*/ 0 60000 65536"/>
                    <a:gd name="T16" fmla="*/ 0 60000 65536"/>
                    <a:gd name="T17" fmla="*/ 0 60000 65536"/>
                    <a:gd name="T18" fmla="*/ 0 60000 65536"/>
                    <a:gd name="T19" fmla="*/ 0 60000 65536"/>
                    <a:gd name="T20" fmla="*/ 0 60000 65536"/>
                    <a:gd name="T21" fmla="*/ 0 w 18"/>
                    <a:gd name="T22" fmla="*/ 0 h 64"/>
                    <a:gd name="T23" fmla="*/ 18 w 18"/>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64">
                      <a:moveTo>
                        <a:pt x="12" y="40"/>
                      </a:moveTo>
                      <a:lnTo>
                        <a:pt x="4" y="4"/>
                      </a:lnTo>
                      <a:lnTo>
                        <a:pt x="0" y="0"/>
                      </a:lnTo>
                      <a:lnTo>
                        <a:pt x="0" y="24"/>
                      </a:lnTo>
                      <a:lnTo>
                        <a:pt x="14" y="64"/>
                      </a:lnTo>
                      <a:lnTo>
                        <a:pt x="18" y="64"/>
                      </a:lnTo>
                      <a:lnTo>
                        <a:pt x="12" y="40"/>
                      </a:lnTo>
                      <a:close/>
                    </a:path>
                  </a:pathLst>
                </a:custGeom>
                <a:solidFill>
                  <a:srgbClr val="010101"/>
                </a:solidFill>
                <a:ln w="9525">
                  <a:noFill/>
                  <a:round/>
                </a:ln>
              </p:spPr>
              <p:txBody>
                <a:bodyPr/>
                <a:lstStyle/>
                <a:p>
                  <a:pPr fontAlgn="auto">
                    <a:spcBef>
                      <a:spcPts val="0"/>
                    </a:spcBef>
                    <a:spcAft>
                      <a:spcPts val="0"/>
                    </a:spcAft>
                    <a:defRPr/>
                  </a:pPr>
                  <a:endParaRPr lang="da-DK" kern="0">
                    <a:solidFill>
                      <a:sysClr val="windowText" lastClr="000000"/>
                    </a:solidFill>
                    <a:latin typeface="+mn-lt"/>
                  </a:endParaRPr>
                </a:p>
              </p:txBody>
            </p:sp>
            <p:sp>
              <p:nvSpPr>
                <p:cNvPr id="350" name="Freeform 76"/>
                <p:cNvSpPr/>
                <p:nvPr/>
              </p:nvSpPr>
              <p:spPr bwMode="auto">
                <a:xfrm>
                  <a:off x="14835008" y="-4172737"/>
                  <a:ext cx="654487" cy="1314643"/>
                </a:xfrm>
                <a:custGeom>
                  <a:avLst/>
                  <a:gdLst>
                    <a:gd name="T0" fmla="*/ 225425 w 420"/>
                    <a:gd name="T1" fmla="*/ 1006475 h 836"/>
                    <a:gd name="T2" fmla="*/ 222250 w 420"/>
                    <a:gd name="T3" fmla="*/ 1009650 h 836"/>
                    <a:gd name="T4" fmla="*/ 212725 w 420"/>
                    <a:gd name="T5" fmla="*/ 1041400 h 836"/>
                    <a:gd name="T6" fmla="*/ 174625 w 420"/>
                    <a:gd name="T7" fmla="*/ 1066800 h 836"/>
                    <a:gd name="T8" fmla="*/ 127000 w 420"/>
                    <a:gd name="T9" fmla="*/ 1076325 h 836"/>
                    <a:gd name="T10" fmla="*/ 127000 w 420"/>
                    <a:gd name="T11" fmla="*/ 1111250 h 836"/>
                    <a:gd name="T12" fmla="*/ 127000 w 420"/>
                    <a:gd name="T13" fmla="*/ 1146175 h 836"/>
                    <a:gd name="T14" fmla="*/ 139700 w 420"/>
                    <a:gd name="T15" fmla="*/ 1168400 h 836"/>
                    <a:gd name="T16" fmla="*/ 165100 w 420"/>
                    <a:gd name="T17" fmla="*/ 1203325 h 836"/>
                    <a:gd name="T18" fmla="*/ 174625 w 420"/>
                    <a:gd name="T19" fmla="*/ 1260475 h 836"/>
                    <a:gd name="T20" fmla="*/ 200025 w 420"/>
                    <a:gd name="T21" fmla="*/ 1327150 h 836"/>
                    <a:gd name="T22" fmla="*/ 225425 w 420"/>
                    <a:gd name="T23" fmla="*/ 1317625 h 836"/>
                    <a:gd name="T24" fmla="*/ 200025 w 420"/>
                    <a:gd name="T25" fmla="*/ 1295400 h 836"/>
                    <a:gd name="T26" fmla="*/ 200025 w 420"/>
                    <a:gd name="T27" fmla="*/ 1260475 h 836"/>
                    <a:gd name="T28" fmla="*/ 225425 w 420"/>
                    <a:gd name="T29" fmla="*/ 1225550 h 836"/>
                    <a:gd name="T30" fmla="*/ 260350 w 420"/>
                    <a:gd name="T31" fmla="*/ 1203325 h 836"/>
                    <a:gd name="T32" fmla="*/ 320675 w 420"/>
                    <a:gd name="T33" fmla="*/ 1168400 h 836"/>
                    <a:gd name="T34" fmla="*/ 438150 w 420"/>
                    <a:gd name="T35" fmla="*/ 1111250 h 836"/>
                    <a:gd name="T36" fmla="*/ 498475 w 420"/>
                    <a:gd name="T37" fmla="*/ 1076325 h 836"/>
                    <a:gd name="T38" fmla="*/ 533400 w 420"/>
                    <a:gd name="T39" fmla="*/ 1041400 h 836"/>
                    <a:gd name="T40" fmla="*/ 581025 w 420"/>
                    <a:gd name="T41" fmla="*/ 996950 h 836"/>
                    <a:gd name="T42" fmla="*/ 619125 w 420"/>
                    <a:gd name="T43" fmla="*/ 962025 h 836"/>
                    <a:gd name="T44" fmla="*/ 619125 w 420"/>
                    <a:gd name="T45" fmla="*/ 955675 h 836"/>
                    <a:gd name="T46" fmla="*/ 619125 w 420"/>
                    <a:gd name="T47" fmla="*/ 952500 h 836"/>
                    <a:gd name="T48" fmla="*/ 619125 w 420"/>
                    <a:gd name="T49" fmla="*/ 952500 h 836"/>
                    <a:gd name="T50" fmla="*/ 631825 w 420"/>
                    <a:gd name="T51" fmla="*/ 800100 h 836"/>
                    <a:gd name="T52" fmla="*/ 641350 w 420"/>
                    <a:gd name="T53" fmla="*/ 685800 h 836"/>
                    <a:gd name="T54" fmla="*/ 666750 w 420"/>
                    <a:gd name="T55" fmla="*/ 606425 h 836"/>
                    <a:gd name="T56" fmla="*/ 641350 w 420"/>
                    <a:gd name="T57" fmla="*/ 584200 h 836"/>
                    <a:gd name="T58" fmla="*/ 619125 w 420"/>
                    <a:gd name="T59" fmla="*/ 536575 h 836"/>
                    <a:gd name="T60" fmla="*/ 615950 w 420"/>
                    <a:gd name="T61" fmla="*/ 533400 h 836"/>
                    <a:gd name="T62" fmla="*/ 600075 w 420"/>
                    <a:gd name="T63" fmla="*/ 476250 h 836"/>
                    <a:gd name="T64" fmla="*/ 587375 w 420"/>
                    <a:gd name="T65" fmla="*/ 384175 h 836"/>
                    <a:gd name="T66" fmla="*/ 577850 w 420"/>
                    <a:gd name="T67" fmla="*/ 288925 h 836"/>
                    <a:gd name="T68" fmla="*/ 577850 w 420"/>
                    <a:gd name="T69" fmla="*/ 244475 h 836"/>
                    <a:gd name="T70" fmla="*/ 565150 w 420"/>
                    <a:gd name="T71" fmla="*/ 196850 h 836"/>
                    <a:gd name="T72" fmla="*/ 530225 w 420"/>
                    <a:gd name="T73" fmla="*/ 152400 h 836"/>
                    <a:gd name="T74" fmla="*/ 504825 w 420"/>
                    <a:gd name="T75" fmla="*/ 104775 h 836"/>
                    <a:gd name="T76" fmla="*/ 469900 w 420"/>
                    <a:gd name="T77" fmla="*/ 69850 h 836"/>
                    <a:gd name="T78" fmla="*/ 425450 w 420"/>
                    <a:gd name="T79" fmla="*/ 34925 h 836"/>
                    <a:gd name="T80" fmla="*/ 387350 w 420"/>
                    <a:gd name="T81" fmla="*/ 12700 h 836"/>
                    <a:gd name="T82" fmla="*/ 342900 w 420"/>
                    <a:gd name="T83" fmla="*/ 0 h 836"/>
                    <a:gd name="T84" fmla="*/ 260350 w 420"/>
                    <a:gd name="T85" fmla="*/ 12700 h 836"/>
                    <a:gd name="T86" fmla="*/ 187325 w 420"/>
                    <a:gd name="T87" fmla="*/ 34925 h 836"/>
                    <a:gd name="T88" fmla="*/ 130175 w 420"/>
                    <a:gd name="T89" fmla="*/ 69850 h 836"/>
                    <a:gd name="T90" fmla="*/ 82550 w 420"/>
                    <a:gd name="T91" fmla="*/ 117475 h 836"/>
                    <a:gd name="T92" fmla="*/ 47625 w 420"/>
                    <a:gd name="T93" fmla="*/ 196850 h 836"/>
                    <a:gd name="T94" fmla="*/ 12700 w 420"/>
                    <a:gd name="T95" fmla="*/ 266700 h 836"/>
                    <a:gd name="T96" fmla="*/ 0 w 420"/>
                    <a:gd name="T97" fmla="*/ 327025 h 836"/>
                    <a:gd name="T98" fmla="*/ 0 w 420"/>
                    <a:gd name="T99" fmla="*/ 431800 h 836"/>
                    <a:gd name="T100" fmla="*/ 22225 w 420"/>
                    <a:gd name="T101" fmla="*/ 558800 h 836"/>
                    <a:gd name="T102" fmla="*/ 34925 w 420"/>
                    <a:gd name="T103" fmla="*/ 638175 h 836"/>
                    <a:gd name="T104" fmla="*/ 60325 w 420"/>
                    <a:gd name="T105" fmla="*/ 698500 h 836"/>
                    <a:gd name="T106" fmla="*/ 152400 w 420"/>
                    <a:gd name="T107" fmla="*/ 847725 h 836"/>
                    <a:gd name="T108" fmla="*/ 177800 w 420"/>
                    <a:gd name="T109" fmla="*/ 860425 h 836"/>
                    <a:gd name="T110" fmla="*/ 212725 w 420"/>
                    <a:gd name="T111" fmla="*/ 869950 h 836"/>
                    <a:gd name="T112" fmla="*/ 215900 w 420"/>
                    <a:gd name="T113" fmla="*/ 869950 h 836"/>
                    <a:gd name="T114" fmla="*/ 222250 w 420"/>
                    <a:gd name="T115" fmla="*/ 863600 h 836"/>
                    <a:gd name="T116" fmla="*/ 244475 w 420"/>
                    <a:gd name="T117" fmla="*/ 885825 h 836"/>
                    <a:gd name="T118" fmla="*/ 244475 w 420"/>
                    <a:gd name="T119" fmla="*/ 898525 h 836"/>
                    <a:gd name="T120" fmla="*/ 234950 w 420"/>
                    <a:gd name="T121" fmla="*/ 917575 h 836"/>
                    <a:gd name="T122" fmla="*/ 234950 w 420"/>
                    <a:gd name="T123" fmla="*/ 971550 h 836"/>
                    <a:gd name="T124" fmla="*/ 225425 w 420"/>
                    <a:gd name="T125" fmla="*/ 1006475 h 8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20"/>
                    <a:gd name="T190" fmla="*/ 0 h 836"/>
                    <a:gd name="T191" fmla="*/ 420 w 420"/>
                    <a:gd name="T192" fmla="*/ 836 h 8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20" h="836">
                      <a:moveTo>
                        <a:pt x="142" y="634"/>
                      </a:moveTo>
                      <a:lnTo>
                        <a:pt x="140" y="636"/>
                      </a:lnTo>
                      <a:lnTo>
                        <a:pt x="134" y="656"/>
                      </a:lnTo>
                      <a:lnTo>
                        <a:pt x="110" y="672"/>
                      </a:lnTo>
                      <a:lnTo>
                        <a:pt x="80" y="678"/>
                      </a:lnTo>
                      <a:lnTo>
                        <a:pt x="80" y="700"/>
                      </a:lnTo>
                      <a:lnTo>
                        <a:pt x="80" y="722"/>
                      </a:lnTo>
                      <a:lnTo>
                        <a:pt x="88" y="736"/>
                      </a:lnTo>
                      <a:lnTo>
                        <a:pt x="104" y="758"/>
                      </a:lnTo>
                      <a:lnTo>
                        <a:pt x="110" y="794"/>
                      </a:lnTo>
                      <a:lnTo>
                        <a:pt x="126" y="836"/>
                      </a:lnTo>
                      <a:lnTo>
                        <a:pt x="142" y="830"/>
                      </a:lnTo>
                      <a:lnTo>
                        <a:pt x="126" y="816"/>
                      </a:lnTo>
                      <a:lnTo>
                        <a:pt x="126" y="794"/>
                      </a:lnTo>
                      <a:lnTo>
                        <a:pt x="142" y="772"/>
                      </a:lnTo>
                      <a:lnTo>
                        <a:pt x="164" y="758"/>
                      </a:lnTo>
                      <a:lnTo>
                        <a:pt x="202" y="736"/>
                      </a:lnTo>
                      <a:lnTo>
                        <a:pt x="276" y="700"/>
                      </a:lnTo>
                      <a:lnTo>
                        <a:pt x="314" y="678"/>
                      </a:lnTo>
                      <a:lnTo>
                        <a:pt x="336" y="656"/>
                      </a:lnTo>
                      <a:lnTo>
                        <a:pt x="366" y="628"/>
                      </a:lnTo>
                      <a:lnTo>
                        <a:pt x="390" y="606"/>
                      </a:lnTo>
                      <a:lnTo>
                        <a:pt x="390" y="602"/>
                      </a:lnTo>
                      <a:lnTo>
                        <a:pt x="390" y="600"/>
                      </a:lnTo>
                      <a:lnTo>
                        <a:pt x="398" y="504"/>
                      </a:lnTo>
                      <a:lnTo>
                        <a:pt x="404" y="432"/>
                      </a:lnTo>
                      <a:lnTo>
                        <a:pt x="420" y="382"/>
                      </a:lnTo>
                      <a:lnTo>
                        <a:pt x="404" y="368"/>
                      </a:lnTo>
                      <a:lnTo>
                        <a:pt x="390" y="338"/>
                      </a:lnTo>
                      <a:lnTo>
                        <a:pt x="388" y="336"/>
                      </a:lnTo>
                      <a:lnTo>
                        <a:pt x="378" y="300"/>
                      </a:lnTo>
                      <a:lnTo>
                        <a:pt x="370" y="242"/>
                      </a:lnTo>
                      <a:lnTo>
                        <a:pt x="364" y="182"/>
                      </a:lnTo>
                      <a:lnTo>
                        <a:pt x="364" y="154"/>
                      </a:lnTo>
                      <a:lnTo>
                        <a:pt x="356" y="124"/>
                      </a:lnTo>
                      <a:lnTo>
                        <a:pt x="334" y="96"/>
                      </a:lnTo>
                      <a:lnTo>
                        <a:pt x="318" y="66"/>
                      </a:lnTo>
                      <a:lnTo>
                        <a:pt x="296" y="44"/>
                      </a:lnTo>
                      <a:lnTo>
                        <a:pt x="268" y="22"/>
                      </a:lnTo>
                      <a:lnTo>
                        <a:pt x="244" y="8"/>
                      </a:lnTo>
                      <a:lnTo>
                        <a:pt x="216" y="0"/>
                      </a:lnTo>
                      <a:lnTo>
                        <a:pt x="164" y="8"/>
                      </a:lnTo>
                      <a:lnTo>
                        <a:pt x="118" y="22"/>
                      </a:lnTo>
                      <a:lnTo>
                        <a:pt x="82" y="44"/>
                      </a:lnTo>
                      <a:lnTo>
                        <a:pt x="52" y="74"/>
                      </a:lnTo>
                      <a:lnTo>
                        <a:pt x="30" y="124"/>
                      </a:lnTo>
                      <a:lnTo>
                        <a:pt x="8" y="168"/>
                      </a:lnTo>
                      <a:lnTo>
                        <a:pt x="0" y="206"/>
                      </a:lnTo>
                      <a:lnTo>
                        <a:pt x="0" y="272"/>
                      </a:lnTo>
                      <a:lnTo>
                        <a:pt x="14" y="352"/>
                      </a:lnTo>
                      <a:lnTo>
                        <a:pt x="22" y="402"/>
                      </a:lnTo>
                      <a:lnTo>
                        <a:pt x="38" y="440"/>
                      </a:lnTo>
                      <a:lnTo>
                        <a:pt x="96" y="534"/>
                      </a:lnTo>
                      <a:lnTo>
                        <a:pt x="112" y="542"/>
                      </a:lnTo>
                      <a:lnTo>
                        <a:pt x="134" y="548"/>
                      </a:lnTo>
                      <a:lnTo>
                        <a:pt x="136" y="548"/>
                      </a:lnTo>
                      <a:lnTo>
                        <a:pt x="140" y="544"/>
                      </a:lnTo>
                      <a:lnTo>
                        <a:pt x="154" y="558"/>
                      </a:lnTo>
                      <a:lnTo>
                        <a:pt x="154" y="566"/>
                      </a:lnTo>
                      <a:lnTo>
                        <a:pt x="148" y="578"/>
                      </a:lnTo>
                      <a:lnTo>
                        <a:pt x="148" y="612"/>
                      </a:lnTo>
                      <a:lnTo>
                        <a:pt x="142" y="634"/>
                      </a:lnTo>
                      <a:close/>
                    </a:path>
                  </a:pathLst>
                </a:custGeom>
                <a:solidFill>
                  <a:srgbClr val="8F8F8F"/>
                </a:solidFill>
                <a:ln w="9525">
                  <a:noFill/>
                  <a:round/>
                </a:ln>
              </p:spPr>
              <p:txBody>
                <a:bodyPr/>
                <a:lstStyle/>
                <a:p>
                  <a:pPr fontAlgn="auto">
                    <a:spcBef>
                      <a:spcPts val="0"/>
                    </a:spcBef>
                    <a:spcAft>
                      <a:spcPts val="0"/>
                    </a:spcAft>
                    <a:defRPr/>
                  </a:pPr>
                  <a:endParaRPr lang="da-DK" kern="0">
                    <a:solidFill>
                      <a:sysClr val="windowText" lastClr="000000"/>
                    </a:solidFill>
                    <a:latin typeface="+mn-lt"/>
                  </a:endParaRPr>
                </a:p>
              </p:txBody>
            </p:sp>
            <p:sp>
              <p:nvSpPr>
                <p:cNvPr id="351" name="Freeform 77"/>
                <p:cNvSpPr/>
                <p:nvPr/>
              </p:nvSpPr>
              <p:spPr bwMode="auto">
                <a:xfrm>
                  <a:off x="15038626" y="-3315679"/>
                  <a:ext cx="29088" cy="21792"/>
                </a:xfrm>
                <a:custGeom>
                  <a:avLst/>
                  <a:gdLst>
                    <a:gd name="T0" fmla="*/ 0 w 18"/>
                    <a:gd name="T1" fmla="*/ 6350 h 14"/>
                    <a:gd name="T2" fmla="*/ 6350 w 18"/>
                    <a:gd name="T3" fmla="*/ 6350 h 14"/>
                    <a:gd name="T4" fmla="*/ 28575 w 18"/>
                    <a:gd name="T5" fmla="*/ 22225 h 14"/>
                    <a:gd name="T6" fmla="*/ 6350 w 18"/>
                    <a:gd name="T7" fmla="*/ 0 h 14"/>
                    <a:gd name="T8" fmla="*/ 0 w 18"/>
                    <a:gd name="T9" fmla="*/ 6350 h 14"/>
                    <a:gd name="T10" fmla="*/ 0 60000 65536"/>
                    <a:gd name="T11" fmla="*/ 0 60000 65536"/>
                    <a:gd name="T12" fmla="*/ 0 60000 65536"/>
                    <a:gd name="T13" fmla="*/ 0 60000 65536"/>
                    <a:gd name="T14" fmla="*/ 0 60000 65536"/>
                    <a:gd name="T15" fmla="*/ 0 w 18"/>
                    <a:gd name="T16" fmla="*/ 0 h 14"/>
                    <a:gd name="T17" fmla="*/ 18 w 18"/>
                    <a:gd name="T18" fmla="*/ 14 h 14"/>
                  </a:gdLst>
                  <a:ahLst/>
                  <a:cxnLst>
                    <a:cxn ang="T10">
                      <a:pos x="T0" y="T1"/>
                    </a:cxn>
                    <a:cxn ang="T11">
                      <a:pos x="T2" y="T3"/>
                    </a:cxn>
                    <a:cxn ang="T12">
                      <a:pos x="T4" y="T5"/>
                    </a:cxn>
                    <a:cxn ang="T13">
                      <a:pos x="T6" y="T7"/>
                    </a:cxn>
                    <a:cxn ang="T14">
                      <a:pos x="T8" y="T9"/>
                    </a:cxn>
                  </a:cxnLst>
                  <a:rect l="T15" t="T16" r="T17" b="T18"/>
                  <a:pathLst>
                    <a:path w="18" h="14">
                      <a:moveTo>
                        <a:pt x="0" y="4"/>
                      </a:moveTo>
                      <a:lnTo>
                        <a:pt x="4" y="4"/>
                      </a:lnTo>
                      <a:lnTo>
                        <a:pt x="18" y="14"/>
                      </a:lnTo>
                      <a:lnTo>
                        <a:pt x="4" y="0"/>
                      </a:lnTo>
                      <a:lnTo>
                        <a:pt x="0" y="4"/>
                      </a:lnTo>
                      <a:close/>
                    </a:path>
                  </a:pathLst>
                </a:custGeom>
                <a:solidFill>
                  <a:srgbClr val="8F8F8F"/>
                </a:solidFill>
                <a:ln w="9525">
                  <a:noFill/>
                  <a:round/>
                </a:ln>
              </p:spPr>
              <p:txBody>
                <a:bodyPr/>
                <a:lstStyle/>
                <a:p>
                  <a:pPr fontAlgn="auto">
                    <a:spcBef>
                      <a:spcPts val="0"/>
                    </a:spcBef>
                    <a:spcAft>
                      <a:spcPts val="0"/>
                    </a:spcAft>
                    <a:defRPr/>
                  </a:pPr>
                  <a:endParaRPr lang="da-DK" kern="0">
                    <a:solidFill>
                      <a:sysClr val="windowText" lastClr="000000"/>
                    </a:solidFill>
                    <a:latin typeface="+mn-lt"/>
                  </a:endParaRPr>
                </a:p>
              </p:txBody>
            </p:sp>
            <p:sp>
              <p:nvSpPr>
                <p:cNvPr id="352" name="Freeform 78"/>
                <p:cNvSpPr/>
                <p:nvPr/>
              </p:nvSpPr>
              <p:spPr bwMode="auto">
                <a:xfrm>
                  <a:off x="15765834" y="-1703247"/>
                  <a:ext cx="7274" cy="43579"/>
                </a:xfrm>
                <a:custGeom>
                  <a:avLst/>
                  <a:gdLst>
                    <a:gd name="T0" fmla="*/ 15875 w 10"/>
                    <a:gd name="T1" fmla="*/ 0 h 30"/>
                    <a:gd name="T2" fmla="*/ 0 w 10"/>
                    <a:gd name="T3" fmla="*/ 47625 h 30"/>
                    <a:gd name="T4" fmla="*/ 12700 w 10"/>
                    <a:gd name="T5" fmla="*/ 15875 h 30"/>
                    <a:gd name="T6" fmla="*/ 15875 w 10"/>
                    <a:gd name="T7" fmla="*/ 0 h 30"/>
                    <a:gd name="T8" fmla="*/ 0 60000 65536"/>
                    <a:gd name="T9" fmla="*/ 0 60000 65536"/>
                    <a:gd name="T10" fmla="*/ 0 60000 65536"/>
                    <a:gd name="T11" fmla="*/ 0 60000 65536"/>
                    <a:gd name="T12" fmla="*/ 0 w 10"/>
                    <a:gd name="T13" fmla="*/ 0 h 30"/>
                    <a:gd name="T14" fmla="*/ 10 w 10"/>
                    <a:gd name="T15" fmla="*/ 30 h 30"/>
                  </a:gdLst>
                  <a:ahLst/>
                  <a:cxnLst>
                    <a:cxn ang="T8">
                      <a:pos x="T0" y="T1"/>
                    </a:cxn>
                    <a:cxn ang="T9">
                      <a:pos x="T2" y="T3"/>
                    </a:cxn>
                    <a:cxn ang="T10">
                      <a:pos x="T4" y="T5"/>
                    </a:cxn>
                    <a:cxn ang="T11">
                      <a:pos x="T6" y="T7"/>
                    </a:cxn>
                  </a:cxnLst>
                  <a:rect l="T12" t="T13" r="T14" b="T15"/>
                  <a:pathLst>
                    <a:path w="10" h="30">
                      <a:moveTo>
                        <a:pt x="10" y="0"/>
                      </a:moveTo>
                      <a:lnTo>
                        <a:pt x="0" y="30"/>
                      </a:lnTo>
                      <a:lnTo>
                        <a:pt x="8" y="10"/>
                      </a:lnTo>
                      <a:lnTo>
                        <a:pt x="10" y="0"/>
                      </a:lnTo>
                      <a:close/>
                    </a:path>
                  </a:pathLst>
                </a:custGeom>
                <a:solidFill>
                  <a:srgbClr val="8F8F8F"/>
                </a:solidFill>
                <a:ln w="9525">
                  <a:noFill/>
                  <a:round/>
                </a:ln>
              </p:spPr>
              <p:txBody>
                <a:bodyPr/>
                <a:lstStyle/>
                <a:p>
                  <a:pPr fontAlgn="auto">
                    <a:spcBef>
                      <a:spcPts val="0"/>
                    </a:spcBef>
                    <a:spcAft>
                      <a:spcPts val="0"/>
                    </a:spcAft>
                    <a:defRPr/>
                  </a:pPr>
                  <a:endParaRPr lang="da-DK" kern="0">
                    <a:solidFill>
                      <a:sysClr val="windowText" lastClr="000000"/>
                    </a:solidFill>
                    <a:latin typeface="+mn-lt"/>
                  </a:endParaRPr>
                </a:p>
              </p:txBody>
            </p:sp>
            <p:sp>
              <p:nvSpPr>
                <p:cNvPr id="353" name="Freeform 79"/>
                <p:cNvSpPr/>
                <p:nvPr/>
              </p:nvSpPr>
              <p:spPr bwMode="auto">
                <a:xfrm>
                  <a:off x="15802197" y="-737238"/>
                  <a:ext cx="14544" cy="7261"/>
                </a:xfrm>
                <a:custGeom>
                  <a:avLst/>
                  <a:gdLst>
                    <a:gd name="T0" fmla="*/ 0 w 8"/>
                    <a:gd name="T1" fmla="*/ 0 h 6"/>
                    <a:gd name="T2" fmla="*/ 12700 w 8"/>
                    <a:gd name="T3" fmla="*/ 9525 h 6"/>
                    <a:gd name="T4" fmla="*/ 3175 w 8"/>
                    <a:gd name="T5" fmla="*/ 0 h 6"/>
                    <a:gd name="T6" fmla="*/ 0 w 8"/>
                    <a:gd name="T7" fmla="*/ 0 h 6"/>
                    <a:gd name="T8" fmla="*/ 0 60000 65536"/>
                    <a:gd name="T9" fmla="*/ 0 60000 65536"/>
                    <a:gd name="T10" fmla="*/ 0 60000 65536"/>
                    <a:gd name="T11" fmla="*/ 0 60000 65536"/>
                    <a:gd name="T12" fmla="*/ 0 w 8"/>
                    <a:gd name="T13" fmla="*/ 0 h 6"/>
                    <a:gd name="T14" fmla="*/ 8 w 8"/>
                    <a:gd name="T15" fmla="*/ 6 h 6"/>
                  </a:gdLst>
                  <a:ahLst/>
                  <a:cxnLst>
                    <a:cxn ang="T8">
                      <a:pos x="T0" y="T1"/>
                    </a:cxn>
                    <a:cxn ang="T9">
                      <a:pos x="T2" y="T3"/>
                    </a:cxn>
                    <a:cxn ang="T10">
                      <a:pos x="T4" y="T5"/>
                    </a:cxn>
                    <a:cxn ang="T11">
                      <a:pos x="T6" y="T7"/>
                    </a:cxn>
                  </a:cxnLst>
                  <a:rect l="T12" t="T13" r="T14" b="T15"/>
                  <a:pathLst>
                    <a:path w="8" h="6">
                      <a:moveTo>
                        <a:pt x="0" y="0"/>
                      </a:moveTo>
                      <a:lnTo>
                        <a:pt x="8" y="6"/>
                      </a:lnTo>
                      <a:lnTo>
                        <a:pt x="2" y="0"/>
                      </a:lnTo>
                      <a:lnTo>
                        <a:pt x="0" y="0"/>
                      </a:lnTo>
                      <a:close/>
                    </a:path>
                  </a:pathLst>
                </a:custGeom>
                <a:solidFill>
                  <a:srgbClr val="8F8F8F"/>
                </a:solidFill>
                <a:ln w="9525">
                  <a:noFill/>
                  <a:round/>
                </a:ln>
              </p:spPr>
              <p:txBody>
                <a:bodyPr/>
                <a:lstStyle/>
                <a:p>
                  <a:pPr fontAlgn="auto">
                    <a:spcBef>
                      <a:spcPts val="0"/>
                    </a:spcBef>
                    <a:spcAft>
                      <a:spcPts val="0"/>
                    </a:spcAft>
                    <a:defRPr/>
                  </a:pPr>
                  <a:endParaRPr lang="da-DK" kern="0">
                    <a:solidFill>
                      <a:sysClr val="windowText" lastClr="000000"/>
                    </a:solidFill>
                    <a:latin typeface="+mn-lt"/>
                  </a:endParaRPr>
                </a:p>
              </p:txBody>
            </p:sp>
            <p:sp>
              <p:nvSpPr>
                <p:cNvPr id="354" name="Freeform 80"/>
                <p:cNvSpPr/>
                <p:nvPr/>
              </p:nvSpPr>
              <p:spPr bwMode="auto">
                <a:xfrm>
                  <a:off x="14013265" y="-1637876"/>
                  <a:ext cx="778110" cy="443053"/>
                </a:xfrm>
                <a:custGeom>
                  <a:avLst/>
                  <a:gdLst>
                    <a:gd name="T0" fmla="*/ 333375 w 490"/>
                    <a:gd name="T1" fmla="*/ 361950 h 278"/>
                    <a:gd name="T2" fmla="*/ 285750 w 490"/>
                    <a:gd name="T3" fmla="*/ 371475 h 278"/>
                    <a:gd name="T4" fmla="*/ 190500 w 490"/>
                    <a:gd name="T5" fmla="*/ 393700 h 278"/>
                    <a:gd name="T6" fmla="*/ 155575 w 490"/>
                    <a:gd name="T7" fmla="*/ 400050 h 278"/>
                    <a:gd name="T8" fmla="*/ 95250 w 490"/>
                    <a:gd name="T9" fmla="*/ 415925 h 278"/>
                    <a:gd name="T10" fmla="*/ 63500 w 490"/>
                    <a:gd name="T11" fmla="*/ 425450 h 278"/>
                    <a:gd name="T12" fmla="*/ 34925 w 490"/>
                    <a:gd name="T13" fmla="*/ 431800 h 278"/>
                    <a:gd name="T14" fmla="*/ 31750 w 490"/>
                    <a:gd name="T15" fmla="*/ 431800 h 278"/>
                    <a:gd name="T16" fmla="*/ 12700 w 490"/>
                    <a:gd name="T17" fmla="*/ 441325 h 278"/>
                    <a:gd name="T18" fmla="*/ 9525 w 490"/>
                    <a:gd name="T19" fmla="*/ 438150 h 278"/>
                    <a:gd name="T20" fmla="*/ 3175 w 490"/>
                    <a:gd name="T21" fmla="*/ 438150 h 278"/>
                    <a:gd name="T22" fmla="*/ 0 w 490"/>
                    <a:gd name="T23" fmla="*/ 434975 h 278"/>
                    <a:gd name="T24" fmla="*/ 0 w 490"/>
                    <a:gd name="T25" fmla="*/ 428625 h 278"/>
                    <a:gd name="T26" fmla="*/ 0 w 490"/>
                    <a:gd name="T27" fmla="*/ 425450 h 278"/>
                    <a:gd name="T28" fmla="*/ 6350 w 490"/>
                    <a:gd name="T29" fmla="*/ 403225 h 278"/>
                    <a:gd name="T30" fmla="*/ 19050 w 490"/>
                    <a:gd name="T31" fmla="*/ 384175 h 278"/>
                    <a:gd name="T32" fmla="*/ 114300 w 490"/>
                    <a:gd name="T33" fmla="*/ 333375 h 278"/>
                    <a:gd name="T34" fmla="*/ 174625 w 490"/>
                    <a:gd name="T35" fmla="*/ 317500 h 278"/>
                    <a:gd name="T36" fmla="*/ 180975 w 490"/>
                    <a:gd name="T37" fmla="*/ 314325 h 278"/>
                    <a:gd name="T38" fmla="*/ 73025 w 490"/>
                    <a:gd name="T39" fmla="*/ 288925 h 278"/>
                    <a:gd name="T40" fmla="*/ 31750 w 490"/>
                    <a:gd name="T41" fmla="*/ 273050 h 278"/>
                    <a:gd name="T42" fmla="*/ 28575 w 490"/>
                    <a:gd name="T43" fmla="*/ 257175 h 278"/>
                    <a:gd name="T44" fmla="*/ 34925 w 490"/>
                    <a:gd name="T45" fmla="*/ 244475 h 278"/>
                    <a:gd name="T46" fmla="*/ 41275 w 490"/>
                    <a:gd name="T47" fmla="*/ 241300 h 278"/>
                    <a:gd name="T48" fmla="*/ 63500 w 490"/>
                    <a:gd name="T49" fmla="*/ 228600 h 278"/>
                    <a:gd name="T50" fmla="*/ 107950 w 490"/>
                    <a:gd name="T51" fmla="*/ 231775 h 278"/>
                    <a:gd name="T52" fmla="*/ 263525 w 490"/>
                    <a:gd name="T53" fmla="*/ 244475 h 278"/>
                    <a:gd name="T54" fmla="*/ 377825 w 490"/>
                    <a:gd name="T55" fmla="*/ 222250 h 278"/>
                    <a:gd name="T56" fmla="*/ 444500 w 490"/>
                    <a:gd name="T57" fmla="*/ 206375 h 278"/>
                    <a:gd name="T58" fmla="*/ 450850 w 490"/>
                    <a:gd name="T59" fmla="*/ 200025 h 278"/>
                    <a:gd name="T60" fmla="*/ 441325 w 490"/>
                    <a:gd name="T61" fmla="*/ 165100 h 278"/>
                    <a:gd name="T62" fmla="*/ 428625 w 490"/>
                    <a:gd name="T63" fmla="*/ 152400 h 278"/>
                    <a:gd name="T64" fmla="*/ 412750 w 490"/>
                    <a:gd name="T65" fmla="*/ 146050 h 278"/>
                    <a:gd name="T66" fmla="*/ 374650 w 490"/>
                    <a:gd name="T67" fmla="*/ 104775 h 278"/>
                    <a:gd name="T68" fmla="*/ 349250 w 490"/>
                    <a:gd name="T69" fmla="*/ 63500 h 278"/>
                    <a:gd name="T70" fmla="*/ 346075 w 490"/>
                    <a:gd name="T71" fmla="*/ 41275 h 278"/>
                    <a:gd name="T72" fmla="*/ 349250 w 490"/>
                    <a:gd name="T73" fmla="*/ 12700 h 278"/>
                    <a:gd name="T74" fmla="*/ 365125 w 490"/>
                    <a:gd name="T75" fmla="*/ 6350 h 278"/>
                    <a:gd name="T76" fmla="*/ 381000 w 490"/>
                    <a:gd name="T77" fmla="*/ 0 h 278"/>
                    <a:gd name="T78" fmla="*/ 403225 w 490"/>
                    <a:gd name="T79" fmla="*/ 9525 h 278"/>
                    <a:gd name="T80" fmla="*/ 415925 w 490"/>
                    <a:gd name="T81" fmla="*/ 25400 h 278"/>
                    <a:gd name="T82" fmla="*/ 454025 w 490"/>
                    <a:gd name="T83" fmla="*/ 73025 h 278"/>
                    <a:gd name="T84" fmla="*/ 476250 w 490"/>
                    <a:gd name="T85" fmla="*/ 95250 h 278"/>
                    <a:gd name="T86" fmla="*/ 514350 w 490"/>
                    <a:gd name="T87" fmla="*/ 127000 h 278"/>
                    <a:gd name="T88" fmla="*/ 555625 w 490"/>
                    <a:gd name="T89" fmla="*/ 146050 h 278"/>
                    <a:gd name="T90" fmla="*/ 631825 w 490"/>
                    <a:gd name="T91" fmla="*/ 177800 h 278"/>
                    <a:gd name="T92" fmla="*/ 676275 w 490"/>
                    <a:gd name="T93" fmla="*/ 190500 h 278"/>
                    <a:gd name="T94" fmla="*/ 708025 w 490"/>
                    <a:gd name="T95" fmla="*/ 203200 h 278"/>
                    <a:gd name="T96" fmla="*/ 739775 w 490"/>
                    <a:gd name="T97" fmla="*/ 228600 h 278"/>
                    <a:gd name="T98" fmla="*/ 755650 w 490"/>
                    <a:gd name="T99" fmla="*/ 257175 h 278"/>
                    <a:gd name="T100" fmla="*/ 762000 w 490"/>
                    <a:gd name="T101" fmla="*/ 279400 h 278"/>
                    <a:gd name="T102" fmla="*/ 758825 w 490"/>
                    <a:gd name="T103" fmla="*/ 304800 h 278"/>
                    <a:gd name="T104" fmla="*/ 758825 w 490"/>
                    <a:gd name="T105" fmla="*/ 304800 h 278"/>
                    <a:gd name="T106" fmla="*/ 777875 w 490"/>
                    <a:gd name="T107" fmla="*/ 304800 h 278"/>
                    <a:gd name="T108" fmla="*/ 644525 w 490"/>
                    <a:gd name="T109" fmla="*/ 355600 h 278"/>
                    <a:gd name="T110" fmla="*/ 431800 w 490"/>
                    <a:gd name="T111" fmla="*/ 358775 h 278"/>
                    <a:gd name="T112" fmla="*/ 374650 w 490"/>
                    <a:gd name="T113" fmla="*/ 358775 h 27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90"/>
                    <a:gd name="T172" fmla="*/ 0 h 278"/>
                    <a:gd name="T173" fmla="*/ 490 w 490"/>
                    <a:gd name="T174" fmla="*/ 278 h 27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90" h="278">
                      <a:moveTo>
                        <a:pt x="236" y="226"/>
                      </a:moveTo>
                      <a:lnTo>
                        <a:pt x="236" y="226"/>
                      </a:lnTo>
                      <a:lnTo>
                        <a:pt x="210" y="228"/>
                      </a:lnTo>
                      <a:lnTo>
                        <a:pt x="180" y="234"/>
                      </a:lnTo>
                      <a:lnTo>
                        <a:pt x="148" y="242"/>
                      </a:lnTo>
                      <a:lnTo>
                        <a:pt x="120" y="248"/>
                      </a:lnTo>
                      <a:lnTo>
                        <a:pt x="98" y="252"/>
                      </a:lnTo>
                      <a:lnTo>
                        <a:pt x="78" y="258"/>
                      </a:lnTo>
                      <a:lnTo>
                        <a:pt x="60" y="262"/>
                      </a:lnTo>
                      <a:lnTo>
                        <a:pt x="40" y="268"/>
                      </a:lnTo>
                      <a:lnTo>
                        <a:pt x="26" y="272"/>
                      </a:lnTo>
                      <a:lnTo>
                        <a:pt x="22" y="272"/>
                      </a:lnTo>
                      <a:lnTo>
                        <a:pt x="20" y="272"/>
                      </a:lnTo>
                      <a:lnTo>
                        <a:pt x="14" y="276"/>
                      </a:lnTo>
                      <a:lnTo>
                        <a:pt x="8" y="278"/>
                      </a:lnTo>
                      <a:lnTo>
                        <a:pt x="6" y="276"/>
                      </a:lnTo>
                      <a:lnTo>
                        <a:pt x="2" y="276"/>
                      </a:lnTo>
                      <a:lnTo>
                        <a:pt x="0" y="274"/>
                      </a:lnTo>
                      <a:lnTo>
                        <a:pt x="0" y="272"/>
                      </a:lnTo>
                      <a:lnTo>
                        <a:pt x="0" y="270"/>
                      </a:lnTo>
                      <a:lnTo>
                        <a:pt x="0" y="268"/>
                      </a:lnTo>
                      <a:lnTo>
                        <a:pt x="0" y="266"/>
                      </a:lnTo>
                      <a:lnTo>
                        <a:pt x="4" y="254"/>
                      </a:lnTo>
                      <a:lnTo>
                        <a:pt x="8" y="248"/>
                      </a:lnTo>
                      <a:lnTo>
                        <a:pt x="12" y="242"/>
                      </a:lnTo>
                      <a:lnTo>
                        <a:pt x="20" y="236"/>
                      </a:lnTo>
                      <a:lnTo>
                        <a:pt x="30" y="232"/>
                      </a:lnTo>
                      <a:lnTo>
                        <a:pt x="72" y="210"/>
                      </a:lnTo>
                      <a:lnTo>
                        <a:pt x="92" y="202"/>
                      </a:lnTo>
                      <a:lnTo>
                        <a:pt x="110" y="200"/>
                      </a:lnTo>
                      <a:lnTo>
                        <a:pt x="114" y="200"/>
                      </a:lnTo>
                      <a:lnTo>
                        <a:pt x="114" y="198"/>
                      </a:lnTo>
                      <a:lnTo>
                        <a:pt x="102" y="194"/>
                      </a:lnTo>
                      <a:lnTo>
                        <a:pt x="46" y="182"/>
                      </a:lnTo>
                      <a:lnTo>
                        <a:pt x="28" y="176"/>
                      </a:lnTo>
                      <a:lnTo>
                        <a:pt x="22" y="174"/>
                      </a:lnTo>
                      <a:lnTo>
                        <a:pt x="20" y="172"/>
                      </a:lnTo>
                      <a:lnTo>
                        <a:pt x="18" y="162"/>
                      </a:lnTo>
                      <a:lnTo>
                        <a:pt x="20" y="158"/>
                      </a:lnTo>
                      <a:lnTo>
                        <a:pt x="22" y="154"/>
                      </a:lnTo>
                      <a:lnTo>
                        <a:pt x="26" y="152"/>
                      </a:lnTo>
                      <a:lnTo>
                        <a:pt x="32" y="148"/>
                      </a:lnTo>
                      <a:lnTo>
                        <a:pt x="40" y="144"/>
                      </a:lnTo>
                      <a:lnTo>
                        <a:pt x="50" y="144"/>
                      </a:lnTo>
                      <a:lnTo>
                        <a:pt x="68" y="146"/>
                      </a:lnTo>
                      <a:lnTo>
                        <a:pt x="144" y="152"/>
                      </a:lnTo>
                      <a:lnTo>
                        <a:pt x="166" y="154"/>
                      </a:lnTo>
                      <a:lnTo>
                        <a:pt x="190" y="150"/>
                      </a:lnTo>
                      <a:lnTo>
                        <a:pt x="238" y="140"/>
                      </a:lnTo>
                      <a:lnTo>
                        <a:pt x="272" y="134"/>
                      </a:lnTo>
                      <a:lnTo>
                        <a:pt x="280" y="130"/>
                      </a:lnTo>
                      <a:lnTo>
                        <a:pt x="282" y="128"/>
                      </a:lnTo>
                      <a:lnTo>
                        <a:pt x="284" y="126"/>
                      </a:lnTo>
                      <a:lnTo>
                        <a:pt x="282" y="112"/>
                      </a:lnTo>
                      <a:lnTo>
                        <a:pt x="278" y="104"/>
                      </a:lnTo>
                      <a:lnTo>
                        <a:pt x="274" y="100"/>
                      </a:lnTo>
                      <a:lnTo>
                        <a:pt x="270" y="96"/>
                      </a:lnTo>
                      <a:lnTo>
                        <a:pt x="260" y="92"/>
                      </a:lnTo>
                      <a:lnTo>
                        <a:pt x="252" y="84"/>
                      </a:lnTo>
                      <a:lnTo>
                        <a:pt x="238" y="70"/>
                      </a:lnTo>
                      <a:lnTo>
                        <a:pt x="236" y="66"/>
                      </a:lnTo>
                      <a:lnTo>
                        <a:pt x="224" y="50"/>
                      </a:lnTo>
                      <a:lnTo>
                        <a:pt x="220" y="40"/>
                      </a:lnTo>
                      <a:lnTo>
                        <a:pt x="218" y="26"/>
                      </a:lnTo>
                      <a:lnTo>
                        <a:pt x="218" y="14"/>
                      </a:lnTo>
                      <a:lnTo>
                        <a:pt x="220" y="8"/>
                      </a:lnTo>
                      <a:lnTo>
                        <a:pt x="230" y="4"/>
                      </a:lnTo>
                      <a:lnTo>
                        <a:pt x="236" y="0"/>
                      </a:lnTo>
                      <a:lnTo>
                        <a:pt x="240" y="0"/>
                      </a:lnTo>
                      <a:lnTo>
                        <a:pt x="248" y="2"/>
                      </a:lnTo>
                      <a:lnTo>
                        <a:pt x="254" y="6"/>
                      </a:lnTo>
                      <a:lnTo>
                        <a:pt x="262" y="16"/>
                      </a:lnTo>
                      <a:lnTo>
                        <a:pt x="272" y="30"/>
                      </a:lnTo>
                      <a:lnTo>
                        <a:pt x="286" y="46"/>
                      </a:lnTo>
                      <a:lnTo>
                        <a:pt x="300" y="60"/>
                      </a:lnTo>
                      <a:lnTo>
                        <a:pt x="314" y="72"/>
                      </a:lnTo>
                      <a:lnTo>
                        <a:pt x="324" y="80"/>
                      </a:lnTo>
                      <a:lnTo>
                        <a:pt x="350" y="92"/>
                      </a:lnTo>
                      <a:lnTo>
                        <a:pt x="382" y="104"/>
                      </a:lnTo>
                      <a:lnTo>
                        <a:pt x="398" y="112"/>
                      </a:lnTo>
                      <a:lnTo>
                        <a:pt x="408" y="116"/>
                      </a:lnTo>
                      <a:lnTo>
                        <a:pt x="426" y="120"/>
                      </a:lnTo>
                      <a:lnTo>
                        <a:pt x="436" y="122"/>
                      </a:lnTo>
                      <a:lnTo>
                        <a:pt x="446" y="128"/>
                      </a:lnTo>
                      <a:lnTo>
                        <a:pt x="456" y="134"/>
                      </a:lnTo>
                      <a:lnTo>
                        <a:pt x="464" y="142"/>
                      </a:lnTo>
                      <a:lnTo>
                        <a:pt x="466" y="144"/>
                      </a:lnTo>
                      <a:lnTo>
                        <a:pt x="470" y="152"/>
                      </a:lnTo>
                      <a:lnTo>
                        <a:pt x="476" y="162"/>
                      </a:lnTo>
                      <a:lnTo>
                        <a:pt x="480" y="170"/>
                      </a:lnTo>
                      <a:lnTo>
                        <a:pt x="480" y="176"/>
                      </a:lnTo>
                      <a:lnTo>
                        <a:pt x="480" y="186"/>
                      </a:lnTo>
                      <a:lnTo>
                        <a:pt x="478" y="192"/>
                      </a:lnTo>
                      <a:lnTo>
                        <a:pt x="488" y="192"/>
                      </a:lnTo>
                      <a:lnTo>
                        <a:pt x="490" y="192"/>
                      </a:lnTo>
                      <a:lnTo>
                        <a:pt x="488" y="192"/>
                      </a:lnTo>
                      <a:lnTo>
                        <a:pt x="474" y="198"/>
                      </a:lnTo>
                      <a:lnTo>
                        <a:pt x="406" y="224"/>
                      </a:lnTo>
                      <a:lnTo>
                        <a:pt x="358" y="224"/>
                      </a:lnTo>
                      <a:lnTo>
                        <a:pt x="272" y="226"/>
                      </a:lnTo>
                      <a:lnTo>
                        <a:pt x="236" y="226"/>
                      </a:lnTo>
                      <a:close/>
                    </a:path>
                  </a:pathLst>
                </a:custGeom>
                <a:solidFill>
                  <a:srgbClr val="8F8F8F"/>
                </a:solidFill>
                <a:ln w="9525">
                  <a:noFill/>
                  <a:round/>
                </a:ln>
              </p:spPr>
              <p:txBody>
                <a:bodyPr/>
                <a:lstStyle/>
                <a:p>
                  <a:pPr fontAlgn="auto">
                    <a:spcBef>
                      <a:spcPts val="0"/>
                    </a:spcBef>
                    <a:spcAft>
                      <a:spcPts val="0"/>
                    </a:spcAft>
                    <a:defRPr/>
                  </a:pPr>
                  <a:endParaRPr lang="da-DK" kern="0">
                    <a:solidFill>
                      <a:sysClr val="windowText" lastClr="000000"/>
                    </a:solidFill>
                    <a:latin typeface="+mn-lt"/>
                  </a:endParaRPr>
                </a:p>
              </p:txBody>
            </p:sp>
          </p:grpSp>
        </p:grpSp>
        <p:sp>
          <p:nvSpPr>
            <p:cNvPr id="335" name="Freeform 82"/>
            <p:cNvSpPr/>
            <p:nvPr/>
          </p:nvSpPr>
          <p:spPr bwMode="auto">
            <a:xfrm>
              <a:off x="7215141" y="1613809"/>
              <a:ext cx="498712" cy="762719"/>
            </a:xfrm>
            <a:custGeom>
              <a:avLst/>
              <a:gdLst>
                <a:gd name="T0" fmla="*/ 496715 w 440"/>
                <a:gd name="T1" fmla="*/ 24949 h 670"/>
                <a:gd name="T2" fmla="*/ 498983 w 440"/>
                <a:gd name="T3" fmla="*/ 9072 h 670"/>
                <a:gd name="T4" fmla="*/ 498983 w 440"/>
                <a:gd name="T5" fmla="*/ 0 h 670"/>
                <a:gd name="T6" fmla="*/ 467230 w 440"/>
                <a:gd name="T7" fmla="*/ 0 h 670"/>
                <a:gd name="T8" fmla="*/ 467230 w 440"/>
                <a:gd name="T9" fmla="*/ 4536 h 670"/>
                <a:gd name="T10" fmla="*/ 442280 w 440"/>
                <a:gd name="T11" fmla="*/ 29485 h 670"/>
                <a:gd name="T12" fmla="*/ 410527 w 440"/>
                <a:gd name="T13" fmla="*/ 61239 h 670"/>
                <a:gd name="T14" fmla="*/ 385578 w 440"/>
                <a:gd name="T15" fmla="*/ 86188 h 670"/>
                <a:gd name="T16" fmla="*/ 344752 w 440"/>
                <a:gd name="T17" fmla="*/ 111137 h 670"/>
                <a:gd name="T18" fmla="*/ 265368 w 440"/>
                <a:gd name="T19" fmla="*/ 151963 h 670"/>
                <a:gd name="T20" fmla="*/ 224542 w 440"/>
                <a:gd name="T21" fmla="*/ 176912 h 670"/>
                <a:gd name="T22" fmla="*/ 199593 w 440"/>
                <a:gd name="T23" fmla="*/ 192789 h 670"/>
                <a:gd name="T24" fmla="*/ 183716 w 440"/>
                <a:gd name="T25" fmla="*/ 217738 h 670"/>
                <a:gd name="T26" fmla="*/ 183716 w 440"/>
                <a:gd name="T27" fmla="*/ 242687 h 670"/>
                <a:gd name="T28" fmla="*/ 167840 w 440"/>
                <a:gd name="T29" fmla="*/ 217738 h 670"/>
                <a:gd name="T30" fmla="*/ 158767 w 440"/>
                <a:gd name="T31" fmla="*/ 176912 h 670"/>
                <a:gd name="T32" fmla="*/ 142891 w 440"/>
                <a:gd name="T33" fmla="*/ 151963 h 670"/>
                <a:gd name="T34" fmla="*/ 136086 w 440"/>
                <a:gd name="T35" fmla="*/ 136086 h 670"/>
                <a:gd name="T36" fmla="*/ 136086 w 440"/>
                <a:gd name="T37" fmla="*/ 111137 h 670"/>
                <a:gd name="T38" fmla="*/ 136086 w 440"/>
                <a:gd name="T39" fmla="*/ 86188 h 670"/>
                <a:gd name="T40" fmla="*/ 167840 w 440"/>
                <a:gd name="T41" fmla="*/ 79384 h 670"/>
                <a:gd name="T42" fmla="*/ 190521 w 440"/>
                <a:gd name="T43" fmla="*/ 61239 h 670"/>
                <a:gd name="T44" fmla="*/ 199593 w 440"/>
                <a:gd name="T45" fmla="*/ 38558 h 670"/>
                <a:gd name="T46" fmla="*/ 115673 w 440"/>
                <a:gd name="T47" fmla="*/ 52166 h 670"/>
                <a:gd name="T48" fmla="*/ 102065 w 440"/>
                <a:gd name="T49" fmla="*/ 74847 h 670"/>
                <a:gd name="T50" fmla="*/ 88456 w 440"/>
                <a:gd name="T51" fmla="*/ 90724 h 670"/>
                <a:gd name="T52" fmla="*/ 88456 w 440"/>
                <a:gd name="T53" fmla="*/ 90724 h 670"/>
                <a:gd name="T54" fmla="*/ 72579 w 440"/>
                <a:gd name="T55" fmla="*/ 140622 h 670"/>
                <a:gd name="T56" fmla="*/ 56703 w 440"/>
                <a:gd name="T57" fmla="*/ 240419 h 670"/>
                <a:gd name="T58" fmla="*/ 24949 w 440"/>
                <a:gd name="T59" fmla="*/ 446817 h 670"/>
                <a:gd name="T60" fmla="*/ 9072 w 440"/>
                <a:gd name="T61" fmla="*/ 653214 h 670"/>
                <a:gd name="T62" fmla="*/ 0 w 440"/>
                <a:gd name="T63" fmla="*/ 728062 h 670"/>
                <a:gd name="T64" fmla="*/ 9072 w 440"/>
                <a:gd name="T65" fmla="*/ 759815 h 670"/>
                <a:gd name="T66" fmla="*/ 56703 w 440"/>
                <a:gd name="T67" fmla="*/ 669091 h 670"/>
                <a:gd name="T68" fmla="*/ 176912 w 440"/>
                <a:gd name="T69" fmla="*/ 446817 h 670"/>
                <a:gd name="T70" fmla="*/ 247223 w 440"/>
                <a:gd name="T71" fmla="*/ 322071 h 670"/>
                <a:gd name="T72" fmla="*/ 328875 w 440"/>
                <a:gd name="T73" fmla="*/ 206398 h 670"/>
                <a:gd name="T74" fmla="*/ 392382 w 440"/>
                <a:gd name="T75" fmla="*/ 115673 h 670"/>
                <a:gd name="T76" fmla="*/ 424136 w 440"/>
                <a:gd name="T77" fmla="*/ 81652 h 670"/>
                <a:gd name="T78" fmla="*/ 446817 w 440"/>
                <a:gd name="T79" fmla="*/ 58971 h 670"/>
                <a:gd name="T80" fmla="*/ 469498 w 440"/>
                <a:gd name="T81" fmla="*/ 43094 h 670"/>
                <a:gd name="T82" fmla="*/ 496715 w 440"/>
                <a:gd name="T83" fmla="*/ 24949 h 6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40"/>
                <a:gd name="T127" fmla="*/ 0 h 670"/>
                <a:gd name="T128" fmla="*/ 440 w 440"/>
                <a:gd name="T129" fmla="*/ 670 h 6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40" h="670">
                  <a:moveTo>
                    <a:pt x="438" y="22"/>
                  </a:moveTo>
                  <a:lnTo>
                    <a:pt x="440" y="8"/>
                  </a:lnTo>
                  <a:lnTo>
                    <a:pt x="440" y="0"/>
                  </a:lnTo>
                  <a:lnTo>
                    <a:pt x="412" y="0"/>
                  </a:lnTo>
                  <a:lnTo>
                    <a:pt x="412" y="4"/>
                  </a:lnTo>
                  <a:lnTo>
                    <a:pt x="390" y="26"/>
                  </a:lnTo>
                  <a:lnTo>
                    <a:pt x="362" y="54"/>
                  </a:lnTo>
                  <a:lnTo>
                    <a:pt x="340" y="76"/>
                  </a:lnTo>
                  <a:lnTo>
                    <a:pt x="304" y="98"/>
                  </a:lnTo>
                  <a:lnTo>
                    <a:pt x="234" y="134"/>
                  </a:lnTo>
                  <a:lnTo>
                    <a:pt x="198" y="156"/>
                  </a:lnTo>
                  <a:lnTo>
                    <a:pt x="176" y="170"/>
                  </a:lnTo>
                  <a:lnTo>
                    <a:pt x="162" y="192"/>
                  </a:lnTo>
                  <a:lnTo>
                    <a:pt x="162" y="214"/>
                  </a:lnTo>
                  <a:lnTo>
                    <a:pt x="148" y="192"/>
                  </a:lnTo>
                  <a:lnTo>
                    <a:pt x="140" y="156"/>
                  </a:lnTo>
                  <a:lnTo>
                    <a:pt x="126" y="134"/>
                  </a:lnTo>
                  <a:lnTo>
                    <a:pt x="120" y="120"/>
                  </a:lnTo>
                  <a:lnTo>
                    <a:pt x="120" y="98"/>
                  </a:lnTo>
                  <a:lnTo>
                    <a:pt x="120" y="76"/>
                  </a:lnTo>
                  <a:lnTo>
                    <a:pt x="148" y="70"/>
                  </a:lnTo>
                  <a:lnTo>
                    <a:pt x="168" y="54"/>
                  </a:lnTo>
                  <a:lnTo>
                    <a:pt x="176" y="34"/>
                  </a:lnTo>
                  <a:lnTo>
                    <a:pt x="102" y="46"/>
                  </a:lnTo>
                  <a:lnTo>
                    <a:pt x="90" y="66"/>
                  </a:lnTo>
                  <a:lnTo>
                    <a:pt x="78" y="80"/>
                  </a:lnTo>
                  <a:lnTo>
                    <a:pt x="64" y="124"/>
                  </a:lnTo>
                  <a:lnTo>
                    <a:pt x="50" y="212"/>
                  </a:lnTo>
                  <a:lnTo>
                    <a:pt x="22" y="394"/>
                  </a:lnTo>
                  <a:lnTo>
                    <a:pt x="8" y="576"/>
                  </a:lnTo>
                  <a:lnTo>
                    <a:pt x="0" y="642"/>
                  </a:lnTo>
                  <a:lnTo>
                    <a:pt x="8" y="670"/>
                  </a:lnTo>
                  <a:lnTo>
                    <a:pt x="50" y="590"/>
                  </a:lnTo>
                  <a:lnTo>
                    <a:pt x="156" y="394"/>
                  </a:lnTo>
                  <a:lnTo>
                    <a:pt x="218" y="284"/>
                  </a:lnTo>
                  <a:lnTo>
                    <a:pt x="290" y="182"/>
                  </a:lnTo>
                  <a:lnTo>
                    <a:pt x="346" y="102"/>
                  </a:lnTo>
                  <a:lnTo>
                    <a:pt x="374" y="72"/>
                  </a:lnTo>
                  <a:lnTo>
                    <a:pt x="394" y="52"/>
                  </a:lnTo>
                  <a:lnTo>
                    <a:pt x="414" y="38"/>
                  </a:lnTo>
                  <a:lnTo>
                    <a:pt x="438" y="22"/>
                  </a:lnTo>
                  <a:close/>
                </a:path>
              </a:pathLst>
            </a:custGeom>
            <a:solidFill>
              <a:srgbClr val="FFFFFF"/>
            </a:solidFill>
            <a:ln w="9525">
              <a:noFill/>
              <a:round/>
            </a:ln>
          </p:spPr>
          <p:txBody>
            <a:bodyPr/>
            <a:lstStyle/>
            <a:p>
              <a:pPr fontAlgn="auto">
                <a:spcBef>
                  <a:spcPts val="0"/>
                </a:spcBef>
                <a:spcAft>
                  <a:spcPts val="0"/>
                </a:spcAft>
                <a:defRPr/>
              </a:pPr>
              <a:endParaRPr lang="da-DK" kern="0">
                <a:solidFill>
                  <a:sysClr val="windowText" lastClr="000000"/>
                </a:solidFill>
                <a:latin typeface="+mn-lt"/>
              </a:endParaRPr>
            </a:p>
          </p:txBody>
        </p:sp>
        <p:sp>
          <p:nvSpPr>
            <p:cNvPr id="336" name="Freeform 64"/>
            <p:cNvSpPr/>
            <p:nvPr/>
          </p:nvSpPr>
          <p:spPr bwMode="auto">
            <a:xfrm>
              <a:off x="6150186" y="2039270"/>
              <a:ext cx="145458" cy="207542"/>
            </a:xfrm>
            <a:custGeom>
              <a:avLst/>
              <a:gdLst>
                <a:gd name="T0" fmla="*/ 142890 w 126"/>
                <a:gd name="T1" fmla="*/ 24949 h 186"/>
                <a:gd name="T2" fmla="*/ 117941 w 126"/>
                <a:gd name="T3" fmla="*/ 0 h 186"/>
                <a:gd name="T4" fmla="*/ 117941 w 126"/>
                <a:gd name="T5" fmla="*/ 0 h 186"/>
                <a:gd name="T6" fmla="*/ 95260 w 126"/>
                <a:gd name="T7" fmla="*/ 22681 h 186"/>
                <a:gd name="T8" fmla="*/ 65775 w 126"/>
                <a:gd name="T9" fmla="*/ 58971 h 186"/>
                <a:gd name="T10" fmla="*/ 31753 w 126"/>
                <a:gd name="T11" fmla="*/ 102065 h 186"/>
                <a:gd name="T12" fmla="*/ 15877 w 126"/>
                <a:gd name="T13" fmla="*/ 127014 h 186"/>
                <a:gd name="T14" fmla="*/ 0 w 126"/>
                <a:gd name="T15" fmla="*/ 151963 h 186"/>
                <a:gd name="T16" fmla="*/ 45362 w 126"/>
                <a:gd name="T17" fmla="*/ 210934 h 186"/>
                <a:gd name="T18" fmla="*/ 45362 w 126"/>
                <a:gd name="T19" fmla="*/ 210934 h 186"/>
                <a:gd name="T20" fmla="*/ 56702 w 126"/>
                <a:gd name="T21" fmla="*/ 204130 h 186"/>
                <a:gd name="T22" fmla="*/ 68043 w 126"/>
                <a:gd name="T23" fmla="*/ 197325 h 186"/>
                <a:gd name="T24" fmla="*/ 77115 w 126"/>
                <a:gd name="T25" fmla="*/ 185985 h 186"/>
                <a:gd name="T26" fmla="*/ 86188 w 126"/>
                <a:gd name="T27" fmla="*/ 172376 h 186"/>
                <a:gd name="T28" fmla="*/ 104332 w 126"/>
                <a:gd name="T29" fmla="*/ 142891 h 186"/>
                <a:gd name="T30" fmla="*/ 117941 w 126"/>
                <a:gd name="T31" fmla="*/ 111137 h 186"/>
                <a:gd name="T32" fmla="*/ 129281 w 126"/>
                <a:gd name="T33" fmla="*/ 79384 h 186"/>
                <a:gd name="T34" fmla="*/ 136086 w 126"/>
                <a:gd name="T35" fmla="*/ 52166 h 186"/>
                <a:gd name="T36" fmla="*/ 142890 w 126"/>
                <a:gd name="T37" fmla="*/ 24949 h 186"/>
                <a:gd name="T38" fmla="*/ 142890 w 126"/>
                <a:gd name="T39" fmla="*/ 24949 h 18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6"/>
                <a:gd name="T61" fmla="*/ 0 h 186"/>
                <a:gd name="T62" fmla="*/ 126 w 126"/>
                <a:gd name="T63" fmla="*/ 186 h 18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6" h="186">
                  <a:moveTo>
                    <a:pt x="126" y="22"/>
                  </a:moveTo>
                  <a:lnTo>
                    <a:pt x="104" y="0"/>
                  </a:lnTo>
                  <a:lnTo>
                    <a:pt x="84" y="20"/>
                  </a:lnTo>
                  <a:lnTo>
                    <a:pt x="58" y="52"/>
                  </a:lnTo>
                  <a:lnTo>
                    <a:pt x="28" y="90"/>
                  </a:lnTo>
                  <a:lnTo>
                    <a:pt x="14" y="112"/>
                  </a:lnTo>
                  <a:lnTo>
                    <a:pt x="0" y="134"/>
                  </a:lnTo>
                  <a:lnTo>
                    <a:pt x="40" y="186"/>
                  </a:lnTo>
                  <a:lnTo>
                    <a:pt x="50" y="180"/>
                  </a:lnTo>
                  <a:lnTo>
                    <a:pt x="60" y="174"/>
                  </a:lnTo>
                  <a:lnTo>
                    <a:pt x="68" y="164"/>
                  </a:lnTo>
                  <a:lnTo>
                    <a:pt x="76" y="152"/>
                  </a:lnTo>
                  <a:lnTo>
                    <a:pt x="92" y="126"/>
                  </a:lnTo>
                  <a:lnTo>
                    <a:pt x="104" y="98"/>
                  </a:lnTo>
                  <a:lnTo>
                    <a:pt x="114" y="70"/>
                  </a:lnTo>
                  <a:lnTo>
                    <a:pt x="120" y="46"/>
                  </a:lnTo>
                  <a:lnTo>
                    <a:pt x="126" y="22"/>
                  </a:lnTo>
                  <a:close/>
                </a:path>
              </a:pathLst>
            </a:custGeom>
            <a:solidFill>
              <a:srgbClr val="FFFFFF"/>
            </a:solidFill>
            <a:ln w="9525">
              <a:noFill/>
              <a:round/>
            </a:ln>
          </p:spPr>
          <p:txBody>
            <a:bodyPr/>
            <a:lstStyle/>
            <a:p>
              <a:pPr fontAlgn="auto">
                <a:spcBef>
                  <a:spcPts val="0"/>
                </a:spcBef>
                <a:spcAft>
                  <a:spcPts val="0"/>
                </a:spcAft>
                <a:defRPr/>
              </a:pPr>
              <a:endParaRPr lang="da-DK" kern="0">
                <a:solidFill>
                  <a:sysClr val="windowText" lastClr="000000"/>
                </a:solidFill>
                <a:latin typeface="+mn-lt"/>
              </a:endParaRPr>
            </a:p>
          </p:txBody>
        </p:sp>
        <p:sp>
          <p:nvSpPr>
            <p:cNvPr id="337" name="Freeform 81"/>
            <p:cNvSpPr/>
            <p:nvPr/>
          </p:nvSpPr>
          <p:spPr bwMode="auto">
            <a:xfrm>
              <a:off x="7147609" y="2822743"/>
              <a:ext cx="223380" cy="217919"/>
            </a:xfrm>
            <a:custGeom>
              <a:avLst/>
              <a:gdLst>
                <a:gd name="T0" fmla="*/ 0 w 196"/>
                <a:gd name="T1" fmla="*/ 43094 h 192"/>
                <a:gd name="T2" fmla="*/ 0 w 196"/>
                <a:gd name="T3" fmla="*/ 43094 h 192"/>
                <a:gd name="T4" fmla="*/ 13609 w 196"/>
                <a:gd name="T5" fmla="*/ 63507 h 192"/>
                <a:gd name="T6" fmla="*/ 27217 w 196"/>
                <a:gd name="T7" fmla="*/ 83920 h 192"/>
                <a:gd name="T8" fmla="*/ 40826 w 196"/>
                <a:gd name="T9" fmla="*/ 108869 h 192"/>
                <a:gd name="T10" fmla="*/ 52166 w 196"/>
                <a:gd name="T11" fmla="*/ 136086 h 192"/>
                <a:gd name="T12" fmla="*/ 56703 w 196"/>
                <a:gd name="T13" fmla="*/ 149695 h 192"/>
                <a:gd name="T14" fmla="*/ 61239 w 196"/>
                <a:gd name="T15" fmla="*/ 165572 h 192"/>
                <a:gd name="T16" fmla="*/ 61239 w 196"/>
                <a:gd name="T17" fmla="*/ 179180 h 192"/>
                <a:gd name="T18" fmla="*/ 61239 w 196"/>
                <a:gd name="T19" fmla="*/ 192789 h 192"/>
                <a:gd name="T20" fmla="*/ 58971 w 196"/>
                <a:gd name="T21" fmla="*/ 206397 h 192"/>
                <a:gd name="T22" fmla="*/ 52166 w 196"/>
                <a:gd name="T23" fmla="*/ 217738 h 192"/>
                <a:gd name="T24" fmla="*/ 222274 w 196"/>
                <a:gd name="T25" fmla="*/ 201861 h 192"/>
                <a:gd name="T26" fmla="*/ 222274 w 196"/>
                <a:gd name="T27" fmla="*/ 201861 h 192"/>
                <a:gd name="T28" fmla="*/ 215470 w 196"/>
                <a:gd name="T29" fmla="*/ 172376 h 192"/>
                <a:gd name="T30" fmla="*/ 197325 w 196"/>
                <a:gd name="T31" fmla="*/ 108869 h 192"/>
                <a:gd name="T32" fmla="*/ 183716 w 196"/>
                <a:gd name="T33" fmla="*/ 72579 h 192"/>
                <a:gd name="T34" fmla="*/ 170108 w 196"/>
                <a:gd name="T35" fmla="*/ 40826 h 192"/>
                <a:gd name="T36" fmla="*/ 163303 w 196"/>
                <a:gd name="T37" fmla="*/ 27217 h 192"/>
                <a:gd name="T38" fmla="*/ 156499 w 196"/>
                <a:gd name="T39" fmla="*/ 15877 h 192"/>
                <a:gd name="T40" fmla="*/ 147427 w 196"/>
                <a:gd name="T41" fmla="*/ 6804 h 192"/>
                <a:gd name="T42" fmla="*/ 140622 w 196"/>
                <a:gd name="T43" fmla="*/ 0 h 192"/>
                <a:gd name="T44" fmla="*/ 0 w 196"/>
                <a:gd name="T45" fmla="*/ 43094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6"/>
                <a:gd name="T70" fmla="*/ 0 h 192"/>
                <a:gd name="T71" fmla="*/ 196 w 196"/>
                <a:gd name="T72" fmla="*/ 192 h 19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6" h="192">
                  <a:moveTo>
                    <a:pt x="0" y="38"/>
                  </a:moveTo>
                  <a:lnTo>
                    <a:pt x="0" y="38"/>
                  </a:lnTo>
                  <a:lnTo>
                    <a:pt x="12" y="56"/>
                  </a:lnTo>
                  <a:lnTo>
                    <a:pt x="24" y="74"/>
                  </a:lnTo>
                  <a:lnTo>
                    <a:pt x="36" y="96"/>
                  </a:lnTo>
                  <a:lnTo>
                    <a:pt x="46" y="120"/>
                  </a:lnTo>
                  <a:lnTo>
                    <a:pt x="50" y="132"/>
                  </a:lnTo>
                  <a:lnTo>
                    <a:pt x="54" y="146"/>
                  </a:lnTo>
                  <a:lnTo>
                    <a:pt x="54" y="158"/>
                  </a:lnTo>
                  <a:lnTo>
                    <a:pt x="54" y="170"/>
                  </a:lnTo>
                  <a:lnTo>
                    <a:pt x="52" y="182"/>
                  </a:lnTo>
                  <a:lnTo>
                    <a:pt x="46" y="192"/>
                  </a:lnTo>
                  <a:lnTo>
                    <a:pt x="196" y="178"/>
                  </a:lnTo>
                  <a:lnTo>
                    <a:pt x="190" y="152"/>
                  </a:lnTo>
                  <a:lnTo>
                    <a:pt x="174" y="96"/>
                  </a:lnTo>
                  <a:lnTo>
                    <a:pt x="162" y="64"/>
                  </a:lnTo>
                  <a:lnTo>
                    <a:pt x="150" y="36"/>
                  </a:lnTo>
                  <a:lnTo>
                    <a:pt x="144" y="24"/>
                  </a:lnTo>
                  <a:lnTo>
                    <a:pt x="138" y="14"/>
                  </a:lnTo>
                  <a:lnTo>
                    <a:pt x="130" y="6"/>
                  </a:lnTo>
                  <a:lnTo>
                    <a:pt x="124" y="0"/>
                  </a:lnTo>
                  <a:lnTo>
                    <a:pt x="0" y="38"/>
                  </a:lnTo>
                  <a:close/>
                </a:path>
              </a:pathLst>
            </a:custGeom>
            <a:solidFill>
              <a:srgbClr val="FFFFFF"/>
            </a:solidFill>
            <a:ln w="9525">
              <a:noFill/>
              <a:round/>
            </a:ln>
          </p:spPr>
          <p:txBody>
            <a:bodyPr/>
            <a:lstStyle/>
            <a:p>
              <a:pPr fontAlgn="auto">
                <a:spcBef>
                  <a:spcPts val="0"/>
                </a:spcBef>
                <a:spcAft>
                  <a:spcPts val="0"/>
                </a:spcAft>
                <a:defRPr/>
              </a:pPr>
              <a:endParaRPr lang="da-DK" kern="0">
                <a:solidFill>
                  <a:sysClr val="windowText" lastClr="000000"/>
                </a:solidFill>
                <a:latin typeface="+mn-lt"/>
              </a:endParaRPr>
            </a:p>
          </p:txBody>
        </p:sp>
      </p:gr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12"/>
          <p:cNvSpPr/>
          <p:nvPr/>
        </p:nvSpPr>
        <p:spPr>
          <a:xfrm>
            <a:off x="7275195" y="4211955"/>
            <a:ext cx="1774825" cy="888365"/>
          </a:xfrm>
          <a:custGeom>
            <a:avLst/>
            <a:gdLst>
              <a:gd name="connisteX0" fmla="*/ 0 w 1774825"/>
              <a:gd name="connsiteY0" fmla="*/ 0 h 888169"/>
              <a:gd name="connisteX1" fmla="*/ 259715 w 1774825"/>
              <a:gd name="connsiteY1" fmla="*/ 404495 h 888169"/>
              <a:gd name="connisteX2" fmla="*/ 664210 w 1774825"/>
              <a:gd name="connsiteY2" fmla="*/ 549910 h 888169"/>
              <a:gd name="connisteX3" fmla="*/ 1193800 w 1774825"/>
              <a:gd name="connsiteY3" fmla="*/ 497840 h 888169"/>
              <a:gd name="connisteX4" fmla="*/ 1172845 w 1774825"/>
              <a:gd name="connsiteY4" fmla="*/ 269875 h 888169"/>
              <a:gd name="connisteX5" fmla="*/ 996315 w 1774825"/>
              <a:gd name="connsiteY5" fmla="*/ 332105 h 888169"/>
              <a:gd name="connisteX6" fmla="*/ 1037590 w 1774825"/>
              <a:gd name="connsiteY6" fmla="*/ 539750 h 888169"/>
              <a:gd name="connisteX7" fmla="*/ 1370330 w 1774825"/>
              <a:gd name="connsiteY7" fmla="*/ 840740 h 888169"/>
              <a:gd name="connisteX8" fmla="*/ 1774825 w 1774825"/>
              <a:gd name="connsiteY8" fmla="*/ 882015 h 888169"/>
              <a:gd name="connisteX9" fmla="*/ 1847215 w 1774825"/>
              <a:gd name="connsiteY9" fmla="*/ 829945 h 88816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1774825" h="888169">
                <a:moveTo>
                  <a:pt x="0" y="0"/>
                </a:moveTo>
                <a:cubicBezTo>
                  <a:pt x="43815" y="78105"/>
                  <a:pt x="127000" y="294640"/>
                  <a:pt x="259715" y="404495"/>
                </a:cubicBezTo>
                <a:cubicBezTo>
                  <a:pt x="392430" y="514350"/>
                  <a:pt x="477520" y="531495"/>
                  <a:pt x="664210" y="549910"/>
                </a:cubicBezTo>
                <a:cubicBezTo>
                  <a:pt x="850900" y="568325"/>
                  <a:pt x="1092200" y="553720"/>
                  <a:pt x="1193800" y="497840"/>
                </a:cubicBezTo>
                <a:cubicBezTo>
                  <a:pt x="1295400" y="441960"/>
                  <a:pt x="1212215" y="302895"/>
                  <a:pt x="1172845" y="269875"/>
                </a:cubicBezTo>
                <a:cubicBezTo>
                  <a:pt x="1133475" y="236855"/>
                  <a:pt x="1023620" y="278130"/>
                  <a:pt x="996315" y="332105"/>
                </a:cubicBezTo>
                <a:cubicBezTo>
                  <a:pt x="969010" y="386080"/>
                  <a:pt x="962660" y="438150"/>
                  <a:pt x="1037590" y="539750"/>
                </a:cubicBezTo>
                <a:cubicBezTo>
                  <a:pt x="1112520" y="641350"/>
                  <a:pt x="1223010" y="772160"/>
                  <a:pt x="1370330" y="840740"/>
                </a:cubicBezTo>
                <a:cubicBezTo>
                  <a:pt x="1517650" y="909320"/>
                  <a:pt x="1679575" y="883920"/>
                  <a:pt x="1774825" y="882015"/>
                </a:cubicBezTo>
              </a:path>
            </a:pathLst>
          </a:cu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a:p>
        </p:txBody>
      </p:sp>
      <p:sp>
        <p:nvSpPr>
          <p:cNvPr id="12" name="任意多边形 11"/>
          <p:cNvSpPr/>
          <p:nvPr/>
        </p:nvSpPr>
        <p:spPr>
          <a:xfrm>
            <a:off x="558800" y="2337435"/>
            <a:ext cx="743585" cy="1613535"/>
          </a:xfrm>
          <a:custGeom>
            <a:avLst/>
            <a:gdLst>
              <a:gd name="connisteX0" fmla="*/ 0 w 904061"/>
              <a:gd name="connsiteY0" fmla="*/ 0 h 2141949"/>
              <a:gd name="connisteX1" fmla="*/ 228600 w 904061"/>
              <a:gd name="connsiteY1" fmla="*/ 965200 h 2141949"/>
              <a:gd name="connisteX2" fmla="*/ 643890 w 904061"/>
              <a:gd name="connsiteY2" fmla="*/ 1162685 h 2141949"/>
              <a:gd name="connisteX3" fmla="*/ 747395 w 904061"/>
              <a:gd name="connsiteY3" fmla="*/ 830580 h 2141949"/>
              <a:gd name="connisteX4" fmla="*/ 405130 w 904061"/>
              <a:gd name="connsiteY4" fmla="*/ 819785 h 2141949"/>
              <a:gd name="connisteX5" fmla="*/ 332105 w 904061"/>
              <a:gd name="connsiteY5" fmla="*/ 1536065 h 2141949"/>
              <a:gd name="connisteX6" fmla="*/ 840740 w 904061"/>
              <a:gd name="connsiteY6" fmla="*/ 2075815 h 2141949"/>
              <a:gd name="connisteX7" fmla="*/ 882650 w 904061"/>
              <a:gd name="connsiteY7" fmla="*/ 2117725 h 214194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904061" h="2141949">
                <a:moveTo>
                  <a:pt x="0" y="0"/>
                </a:moveTo>
                <a:cubicBezTo>
                  <a:pt x="37465" y="189230"/>
                  <a:pt x="99695" y="732790"/>
                  <a:pt x="228600" y="965200"/>
                </a:cubicBezTo>
                <a:cubicBezTo>
                  <a:pt x="357505" y="1197610"/>
                  <a:pt x="540385" y="1189355"/>
                  <a:pt x="643890" y="1162685"/>
                </a:cubicBezTo>
                <a:cubicBezTo>
                  <a:pt x="747395" y="1136015"/>
                  <a:pt x="795020" y="899160"/>
                  <a:pt x="747395" y="830580"/>
                </a:cubicBezTo>
                <a:cubicBezTo>
                  <a:pt x="699770" y="762000"/>
                  <a:pt x="488315" y="678815"/>
                  <a:pt x="405130" y="819785"/>
                </a:cubicBezTo>
                <a:cubicBezTo>
                  <a:pt x="321945" y="960755"/>
                  <a:pt x="245110" y="1284605"/>
                  <a:pt x="332105" y="1536065"/>
                </a:cubicBezTo>
                <a:cubicBezTo>
                  <a:pt x="419100" y="1787525"/>
                  <a:pt x="730885" y="1959610"/>
                  <a:pt x="840740" y="2075815"/>
                </a:cubicBezTo>
                <a:cubicBezTo>
                  <a:pt x="950595" y="2192020"/>
                  <a:pt x="884555" y="2120265"/>
                  <a:pt x="882650" y="2117725"/>
                </a:cubicBezTo>
              </a:path>
            </a:pathLst>
          </a:cu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a:p>
        </p:txBody>
      </p:sp>
      <p:sp>
        <p:nvSpPr>
          <p:cNvPr id="6" name="文本框 5"/>
          <p:cNvSpPr txBox="1"/>
          <p:nvPr/>
        </p:nvSpPr>
        <p:spPr>
          <a:xfrm>
            <a:off x="1302385" y="1413510"/>
            <a:ext cx="3246120" cy="368299"/>
          </a:xfrm>
          <a:prstGeom prst="homePlate">
            <a:avLst/>
          </a:prstGeom>
        </p:spPr>
        <p:style>
          <a:lnRef idx="1">
            <a:schemeClr val="accent6"/>
          </a:lnRef>
          <a:fillRef idx="2">
            <a:schemeClr val="accent6"/>
          </a:fillRef>
          <a:effectRef idx="1">
            <a:schemeClr val="accent6"/>
          </a:effectRef>
          <a:fontRef idx="minor">
            <a:schemeClr val="dk1"/>
          </a:fontRef>
        </p:style>
        <p:txBody>
          <a:bodyPr wrap="square" rtlCol="0" anchor="t">
            <a:spAutoFit/>
          </a:bodyPr>
          <a:lstStyle/>
          <a:p>
            <a:pPr>
              <a:lnSpc>
                <a:spcPct val="100000"/>
              </a:lnSpc>
            </a:pPr>
            <a:r>
              <a:rPr dirty="0">
                <a:latin typeface="微软雅黑" panose="020B0503020204020204" pitchFamily="34" charset="-122"/>
                <a:ea typeface="微软雅黑" panose="020B0503020204020204" pitchFamily="34" charset="-122"/>
              </a:rPr>
              <a:t>③添加网络接口的IP地址。</a:t>
            </a:r>
          </a:p>
        </p:txBody>
      </p:sp>
      <p:sp>
        <p:nvSpPr>
          <p:cNvPr id="2" name="矩形 1"/>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658495" y="55245"/>
            <a:ext cx="3184525" cy="521970"/>
          </a:xfrm>
          <a:prstGeom prst="rect">
            <a:avLst/>
          </a:prstGeom>
        </p:spPr>
        <p:txBody>
          <a:bodyPr wrap="square">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10.1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网络基础知识</a:t>
            </a:r>
          </a:p>
        </p:txBody>
      </p:sp>
      <p:cxnSp>
        <p:nvCxnSpPr>
          <p:cNvPr id="8" name="直接连接符 7"/>
          <p:cNvCxnSpPr/>
          <p:nvPr/>
        </p:nvCxnSpPr>
        <p:spPr>
          <a:xfrm>
            <a:off x="338455" y="523875"/>
            <a:ext cx="3468370" cy="0"/>
          </a:xfrm>
          <a:prstGeom prst="line">
            <a:avLst/>
          </a:prstGeom>
        </p:spPr>
        <p:style>
          <a:lnRef idx="2">
            <a:schemeClr val="accent5"/>
          </a:lnRef>
          <a:fillRef idx="0">
            <a:schemeClr val="accent5"/>
          </a:fillRef>
          <a:effectRef idx="1">
            <a:schemeClr val="accent5"/>
          </a:effectRef>
          <a:fontRef idx="minor">
            <a:schemeClr val="tx1"/>
          </a:fontRef>
        </p:style>
      </p:cxnSp>
      <p:sp>
        <p:nvSpPr>
          <p:cNvPr id="3" name="矩形 2"/>
          <p:cNvSpPr/>
          <p:nvPr/>
        </p:nvSpPr>
        <p:spPr>
          <a:xfrm>
            <a:off x="669290" y="631825"/>
            <a:ext cx="4139565" cy="460375"/>
          </a:xfrm>
          <a:prstGeom prst="rect">
            <a:avLst/>
          </a:prstGeom>
          <a:ln w="28575" cmpd="dbl">
            <a:solidFill>
              <a:schemeClr val="accent1">
                <a:shade val="50000"/>
              </a:schemeClr>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10.1.2 实例二：修改IP地址</a:t>
            </a:r>
          </a:p>
        </p:txBody>
      </p:sp>
      <p:pic>
        <p:nvPicPr>
          <p:cNvPr id="7" name="图片 6"/>
          <p:cNvPicPr>
            <a:picLocks noChangeAspect="1"/>
          </p:cNvPicPr>
          <p:nvPr/>
        </p:nvPicPr>
        <p:blipFill>
          <a:blip r:embed="rId3"/>
          <a:stretch>
            <a:fillRect/>
          </a:stretch>
        </p:blipFill>
        <p:spPr>
          <a:xfrm>
            <a:off x="928662" y="2000246"/>
            <a:ext cx="7429552" cy="2822083"/>
          </a:xfrm>
          <a:prstGeom prst="rect">
            <a:avLst/>
          </a:prstGeom>
        </p:spPr>
      </p:pic>
      <p:sp>
        <p:nvSpPr>
          <p:cNvPr id="11" name="流程图: 离页连接符 10"/>
          <p:cNvSpPr/>
          <p:nvPr/>
        </p:nvSpPr>
        <p:spPr>
          <a:xfrm>
            <a:off x="125095" y="1277620"/>
            <a:ext cx="743585" cy="1003935"/>
          </a:xfrm>
          <a:prstGeom prst="flowChartOffpageConnec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补充</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1500" y="2439670"/>
            <a:ext cx="2150110" cy="1337944"/>
          </a:xfrm>
          <a:prstGeom prst="chevron">
            <a:avLst>
              <a:gd name="adj" fmla="val 20497"/>
            </a:avLst>
          </a:prstGeom>
          <a:noFill/>
          <a:ln w="31750">
            <a:solidFill>
              <a:srgbClr val="C00000"/>
            </a:solidFill>
          </a:ln>
        </p:spPr>
        <p:txBody>
          <a:bodyPr wrap="square" rtlCol="0" anchor="t">
            <a:spAutoFit/>
          </a:bodyPr>
          <a:lstStyle/>
          <a:p>
            <a:pPr>
              <a:lnSpc>
                <a:spcPct val="150000"/>
              </a:lnSpc>
            </a:pPr>
            <a:r>
              <a:rPr lang="en-US" dirty="0">
                <a:latin typeface="微软雅黑" panose="020B0503020204020204" pitchFamily="34" charset="-122"/>
                <a:ea typeface="微软雅黑" panose="020B0503020204020204" pitchFamily="34" charset="-122"/>
              </a:rPr>
              <a:t>       </a:t>
            </a:r>
            <a:r>
              <a:rPr dirty="0">
                <a:latin typeface="微软雅黑" panose="020B0503020204020204" pitchFamily="34" charset="-122"/>
                <a:ea typeface="微软雅黑" panose="020B0503020204020204" pitchFamily="34" charset="-122"/>
              </a:rPr>
              <a:t>其他命令及实现功能如下：</a:t>
            </a:r>
          </a:p>
        </p:txBody>
      </p:sp>
      <p:sp>
        <p:nvSpPr>
          <p:cNvPr id="2" name="矩形 1"/>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658495" y="55245"/>
            <a:ext cx="3184525" cy="521970"/>
          </a:xfrm>
          <a:prstGeom prst="rect">
            <a:avLst/>
          </a:prstGeom>
        </p:spPr>
        <p:txBody>
          <a:bodyPr wrap="square">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10.1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网络基础知识</a:t>
            </a:r>
          </a:p>
        </p:txBody>
      </p:sp>
      <p:cxnSp>
        <p:nvCxnSpPr>
          <p:cNvPr id="8" name="直接连接符 7"/>
          <p:cNvCxnSpPr/>
          <p:nvPr/>
        </p:nvCxnSpPr>
        <p:spPr>
          <a:xfrm>
            <a:off x="338455" y="523875"/>
            <a:ext cx="3468370" cy="0"/>
          </a:xfrm>
          <a:prstGeom prst="line">
            <a:avLst/>
          </a:prstGeom>
        </p:spPr>
        <p:style>
          <a:lnRef idx="2">
            <a:schemeClr val="accent5"/>
          </a:lnRef>
          <a:fillRef idx="0">
            <a:schemeClr val="accent5"/>
          </a:fillRef>
          <a:effectRef idx="1">
            <a:schemeClr val="accent5"/>
          </a:effectRef>
          <a:fontRef idx="minor">
            <a:schemeClr val="tx1"/>
          </a:fontRef>
        </p:style>
      </p:cxnSp>
      <p:sp>
        <p:nvSpPr>
          <p:cNvPr id="3" name="矩形 2"/>
          <p:cNvSpPr/>
          <p:nvPr/>
        </p:nvSpPr>
        <p:spPr>
          <a:xfrm>
            <a:off x="669290" y="631825"/>
            <a:ext cx="4139565" cy="460375"/>
          </a:xfrm>
          <a:prstGeom prst="rect">
            <a:avLst/>
          </a:prstGeom>
          <a:ln w="28575" cmpd="dbl">
            <a:solidFill>
              <a:schemeClr val="accent1">
                <a:shade val="50000"/>
              </a:schemeClr>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10.1.2 实例二：修改IP地址</a:t>
            </a:r>
          </a:p>
        </p:txBody>
      </p:sp>
      <p:pic>
        <p:nvPicPr>
          <p:cNvPr id="7" name="图片 6"/>
          <p:cNvPicPr>
            <a:picLocks noChangeAspect="1"/>
          </p:cNvPicPr>
          <p:nvPr/>
        </p:nvPicPr>
        <p:blipFill>
          <a:blip r:embed="rId3"/>
          <a:stretch>
            <a:fillRect/>
          </a:stretch>
        </p:blipFill>
        <p:spPr>
          <a:xfrm>
            <a:off x="2858711" y="1785933"/>
            <a:ext cx="5796974" cy="2582868"/>
          </a:xfrm>
          <a:prstGeom prst="rect">
            <a:avLst/>
          </a:prstGeom>
        </p:spPr>
      </p:pic>
      <p:sp>
        <p:nvSpPr>
          <p:cNvPr id="13" name="任意多边形 12"/>
          <p:cNvSpPr/>
          <p:nvPr/>
        </p:nvSpPr>
        <p:spPr>
          <a:xfrm>
            <a:off x="7275195" y="4211955"/>
            <a:ext cx="1774825" cy="888365"/>
          </a:xfrm>
          <a:custGeom>
            <a:avLst/>
            <a:gdLst>
              <a:gd name="connisteX0" fmla="*/ 0 w 1774825"/>
              <a:gd name="connsiteY0" fmla="*/ 0 h 888169"/>
              <a:gd name="connisteX1" fmla="*/ 259715 w 1774825"/>
              <a:gd name="connsiteY1" fmla="*/ 404495 h 888169"/>
              <a:gd name="connisteX2" fmla="*/ 664210 w 1774825"/>
              <a:gd name="connsiteY2" fmla="*/ 549910 h 888169"/>
              <a:gd name="connisteX3" fmla="*/ 1193800 w 1774825"/>
              <a:gd name="connsiteY3" fmla="*/ 497840 h 888169"/>
              <a:gd name="connisteX4" fmla="*/ 1172845 w 1774825"/>
              <a:gd name="connsiteY4" fmla="*/ 269875 h 888169"/>
              <a:gd name="connisteX5" fmla="*/ 996315 w 1774825"/>
              <a:gd name="connsiteY5" fmla="*/ 332105 h 888169"/>
              <a:gd name="connisteX6" fmla="*/ 1037590 w 1774825"/>
              <a:gd name="connsiteY6" fmla="*/ 539750 h 888169"/>
              <a:gd name="connisteX7" fmla="*/ 1370330 w 1774825"/>
              <a:gd name="connsiteY7" fmla="*/ 840740 h 888169"/>
              <a:gd name="connisteX8" fmla="*/ 1774825 w 1774825"/>
              <a:gd name="connsiteY8" fmla="*/ 882015 h 888169"/>
              <a:gd name="connisteX9" fmla="*/ 1847215 w 1774825"/>
              <a:gd name="connsiteY9" fmla="*/ 829945 h 88816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1774825" h="888169">
                <a:moveTo>
                  <a:pt x="0" y="0"/>
                </a:moveTo>
                <a:cubicBezTo>
                  <a:pt x="43815" y="78105"/>
                  <a:pt x="127000" y="294640"/>
                  <a:pt x="259715" y="404495"/>
                </a:cubicBezTo>
                <a:cubicBezTo>
                  <a:pt x="392430" y="514350"/>
                  <a:pt x="477520" y="531495"/>
                  <a:pt x="664210" y="549910"/>
                </a:cubicBezTo>
                <a:cubicBezTo>
                  <a:pt x="850900" y="568325"/>
                  <a:pt x="1092200" y="553720"/>
                  <a:pt x="1193800" y="497840"/>
                </a:cubicBezTo>
                <a:cubicBezTo>
                  <a:pt x="1295400" y="441960"/>
                  <a:pt x="1212215" y="302895"/>
                  <a:pt x="1172845" y="269875"/>
                </a:cubicBezTo>
                <a:cubicBezTo>
                  <a:pt x="1133475" y="236855"/>
                  <a:pt x="1023620" y="278130"/>
                  <a:pt x="996315" y="332105"/>
                </a:cubicBezTo>
                <a:cubicBezTo>
                  <a:pt x="969010" y="386080"/>
                  <a:pt x="962660" y="438150"/>
                  <a:pt x="1037590" y="539750"/>
                </a:cubicBezTo>
                <a:cubicBezTo>
                  <a:pt x="1112520" y="641350"/>
                  <a:pt x="1223010" y="772160"/>
                  <a:pt x="1370330" y="840740"/>
                </a:cubicBezTo>
                <a:cubicBezTo>
                  <a:pt x="1517650" y="909320"/>
                  <a:pt x="1679575" y="883920"/>
                  <a:pt x="1774825" y="882015"/>
                </a:cubicBezTo>
              </a:path>
            </a:pathLst>
          </a:cu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a:p>
        </p:txBody>
      </p:sp>
      <p:sp>
        <p:nvSpPr>
          <p:cNvPr id="11" name="流程图: 离页连接符 10"/>
          <p:cNvSpPr/>
          <p:nvPr/>
        </p:nvSpPr>
        <p:spPr>
          <a:xfrm>
            <a:off x="125095" y="1277620"/>
            <a:ext cx="743585" cy="1003935"/>
          </a:xfrm>
          <a:prstGeom prst="flowChartOffpageConnec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补充</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42910" y="1643056"/>
            <a:ext cx="7589227" cy="1754326"/>
          </a:xfrm>
          <a:prstGeom prst="rect">
            <a:avLst/>
          </a:prstGeom>
          <a:noFill/>
          <a:ln w="31750" cmpd="dbl">
            <a:solidFill>
              <a:srgbClr val="FFC000"/>
            </a:solidFill>
            <a:prstDash val="dash"/>
          </a:ln>
        </p:spPr>
        <p:txBody>
          <a:bodyPr wrap="square" rtlCol="0" anchor="t">
            <a:spAutoFit/>
          </a:bodyPr>
          <a:lstStyle/>
          <a:p>
            <a:pPr>
              <a:lnSpc>
                <a:spcPct val="150000"/>
              </a:lnSpc>
            </a:pPr>
            <a:r>
              <a:rPr lang="en-US" altLang="zh-CN" dirty="0" smtClean="0">
                <a:latin typeface="微软雅黑" panose="020B0503020204020204" pitchFamily="34" charset="-122"/>
                <a:ea typeface="微软雅黑" panose="020B0503020204020204" pitchFamily="34" charset="-122"/>
              </a:rPr>
              <a:t>(</a:t>
            </a:r>
            <a:r>
              <a:rPr dirty="0" smtClean="0">
                <a:latin typeface="微软雅黑" panose="020B0503020204020204" pitchFamily="34" charset="-122"/>
                <a:ea typeface="微软雅黑" panose="020B0503020204020204" pitchFamily="34" charset="-122"/>
              </a:rPr>
              <a:t>3</a:t>
            </a:r>
            <a:r>
              <a:rPr lang="en-US" altLang="zh-CN" dirty="0" smtClean="0">
                <a:latin typeface="微软雅黑" panose="020B0503020204020204" pitchFamily="34" charset="-122"/>
                <a:ea typeface="微软雅黑" panose="020B0503020204020204" pitchFamily="34" charset="-122"/>
              </a:rPr>
              <a:t>)</a:t>
            </a:r>
            <a:r>
              <a:rPr dirty="0" smtClean="0">
                <a:latin typeface="微软雅黑" panose="020B0503020204020204" pitchFamily="34" charset="-122"/>
                <a:ea typeface="微软雅黑" panose="020B0503020204020204" pitchFamily="34" charset="-122"/>
              </a:rPr>
              <a:t>通过修改配置文件</a:t>
            </a:r>
            <a:r>
              <a:rPr dirty="0">
                <a:latin typeface="微软雅黑" panose="020B0503020204020204" pitchFamily="34" charset="-122"/>
                <a:ea typeface="微软雅黑" panose="020B0503020204020204" pitchFamily="34" charset="-122"/>
              </a:rPr>
              <a:t>/etc/sysconfig/network</a:t>
            </a:r>
            <a:r>
              <a:rPr lang="en-US" dirty="0">
                <a:latin typeface="微软雅黑" panose="020B0503020204020204" pitchFamily="34" charset="-122"/>
                <a:ea typeface="微软雅黑" panose="020B0503020204020204" pitchFamily="34" charset="-122"/>
              </a:rPr>
              <a:t>-</a:t>
            </a:r>
            <a:r>
              <a:rPr dirty="0">
                <a:latin typeface="微软雅黑" panose="020B0503020204020204" pitchFamily="34" charset="-122"/>
                <a:ea typeface="微软雅黑" panose="020B0503020204020204" pitchFamily="34" charset="-122"/>
              </a:rPr>
              <a:t>scripts/ifcfg</a:t>
            </a:r>
            <a:r>
              <a:rPr lang="en-US" dirty="0">
                <a:latin typeface="微软雅黑" panose="020B0503020204020204" pitchFamily="34" charset="-122"/>
                <a:ea typeface="微软雅黑" panose="020B0503020204020204" pitchFamily="34" charset="-122"/>
              </a:rPr>
              <a:t>-</a:t>
            </a:r>
            <a:r>
              <a:rPr dirty="0">
                <a:latin typeface="微软雅黑" panose="020B0503020204020204" pitchFamily="34" charset="-122"/>
                <a:ea typeface="微软雅黑" panose="020B0503020204020204" pitchFamily="34" charset="-122"/>
              </a:rPr>
              <a:t>ens33，可以使得IP地址的修改</a:t>
            </a:r>
            <a:r>
              <a:rPr dirty="0">
                <a:solidFill>
                  <a:srgbClr val="FF0000"/>
                </a:solidFill>
                <a:latin typeface="微软雅黑" panose="020B0503020204020204" pitchFamily="34" charset="-122"/>
                <a:ea typeface="微软雅黑" panose="020B0503020204020204" pitchFamily="34" charset="-122"/>
              </a:rPr>
              <a:t>永久生效</a:t>
            </a:r>
            <a:r>
              <a:rPr dirty="0">
                <a:latin typeface="微软雅黑" panose="020B0503020204020204" pitchFamily="34" charset="-122"/>
                <a:ea typeface="微软雅黑" panose="020B0503020204020204" pitchFamily="34" charset="-122"/>
              </a:rPr>
              <a:t>，该文件名是由“ifcfg</a:t>
            </a:r>
            <a:r>
              <a:rPr lang="en-US" dirty="0">
                <a:latin typeface="微软雅黑" panose="020B0503020204020204" pitchFamily="34" charset="-122"/>
                <a:ea typeface="微软雅黑" panose="020B0503020204020204" pitchFamily="34" charset="-122"/>
              </a:rPr>
              <a:t>-</a:t>
            </a:r>
            <a:r>
              <a:rPr dirty="0">
                <a:latin typeface="微软雅黑" panose="020B0503020204020204" pitchFamily="34" charset="-122"/>
                <a:ea typeface="微软雅黑" panose="020B0503020204020204" pitchFamily="34" charset="-122"/>
              </a:rPr>
              <a:t>”加上网络接口名称构成的。CentOS 7中修改该配置文件可以实现两种设置IP的方式：</a:t>
            </a:r>
            <a:r>
              <a:rPr dirty="0">
                <a:solidFill>
                  <a:srgbClr val="FF0000"/>
                </a:solidFill>
                <a:latin typeface="微软雅黑" panose="020B0503020204020204" pitchFamily="34" charset="-122"/>
                <a:ea typeface="微软雅黑" panose="020B0503020204020204" pitchFamily="34" charset="-122"/>
              </a:rPr>
              <a:t>动态获取IP</a:t>
            </a:r>
            <a:r>
              <a:rPr dirty="0">
                <a:latin typeface="微软雅黑" panose="020B0503020204020204" pitchFamily="34" charset="-122"/>
                <a:ea typeface="微软雅黑" panose="020B0503020204020204" pitchFamily="34" charset="-122"/>
              </a:rPr>
              <a:t>和</a:t>
            </a:r>
            <a:r>
              <a:rPr dirty="0">
                <a:solidFill>
                  <a:srgbClr val="FF0000"/>
                </a:solidFill>
                <a:latin typeface="微软雅黑" panose="020B0503020204020204" pitchFamily="34" charset="-122"/>
                <a:ea typeface="微软雅黑" panose="020B0503020204020204" pitchFamily="34" charset="-122"/>
              </a:rPr>
              <a:t>静态配置IP</a:t>
            </a:r>
            <a:r>
              <a:rPr dirty="0">
                <a:latin typeface="微软雅黑" panose="020B0503020204020204" pitchFamily="34" charset="-122"/>
                <a:ea typeface="微软雅黑" panose="020B0503020204020204" pitchFamily="34" charset="-122"/>
              </a:rPr>
              <a:t>。</a:t>
            </a:r>
          </a:p>
        </p:txBody>
      </p:sp>
      <p:sp>
        <p:nvSpPr>
          <p:cNvPr id="2" name="矩形 1"/>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658495" y="55245"/>
            <a:ext cx="3184525" cy="521970"/>
          </a:xfrm>
          <a:prstGeom prst="rect">
            <a:avLst/>
          </a:prstGeom>
        </p:spPr>
        <p:txBody>
          <a:bodyPr wrap="square">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10.1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网络基础知识</a:t>
            </a:r>
          </a:p>
        </p:txBody>
      </p:sp>
      <p:cxnSp>
        <p:nvCxnSpPr>
          <p:cNvPr id="8" name="直接连接符 7"/>
          <p:cNvCxnSpPr/>
          <p:nvPr/>
        </p:nvCxnSpPr>
        <p:spPr>
          <a:xfrm>
            <a:off x="338455" y="523875"/>
            <a:ext cx="3468370" cy="0"/>
          </a:xfrm>
          <a:prstGeom prst="line">
            <a:avLst/>
          </a:prstGeom>
        </p:spPr>
        <p:style>
          <a:lnRef idx="2">
            <a:schemeClr val="accent5"/>
          </a:lnRef>
          <a:fillRef idx="0">
            <a:schemeClr val="accent5"/>
          </a:fillRef>
          <a:effectRef idx="1">
            <a:schemeClr val="accent5"/>
          </a:effectRef>
          <a:fontRef idx="minor">
            <a:schemeClr val="tx1"/>
          </a:fontRef>
        </p:style>
      </p:cxnSp>
      <p:sp>
        <p:nvSpPr>
          <p:cNvPr id="3" name="矩形 2"/>
          <p:cNvSpPr/>
          <p:nvPr/>
        </p:nvSpPr>
        <p:spPr>
          <a:xfrm>
            <a:off x="357158" y="642924"/>
            <a:ext cx="4139565" cy="460375"/>
          </a:xfrm>
          <a:prstGeom prst="rect">
            <a:avLst/>
          </a:prstGeom>
          <a:ln w="28575" cmpd="dbl">
            <a:solidFill>
              <a:schemeClr val="accent1">
                <a:shade val="50000"/>
              </a:schemeClr>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10.1.2 实例二：修改IP地址</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857224" y="214296"/>
            <a:ext cx="6786610" cy="4714908"/>
            <a:chOff x="4121" y="1424"/>
            <a:chExt cx="8542" cy="7851"/>
          </a:xfrm>
        </p:grpSpPr>
        <p:pic>
          <p:nvPicPr>
            <p:cNvPr id="7" name="图片 6"/>
            <p:cNvPicPr>
              <a:picLocks noChangeAspect="1"/>
            </p:cNvPicPr>
            <p:nvPr/>
          </p:nvPicPr>
          <p:blipFill>
            <a:blip r:embed="rId3"/>
            <a:stretch>
              <a:fillRect/>
            </a:stretch>
          </p:blipFill>
          <p:spPr>
            <a:xfrm>
              <a:off x="4121" y="1424"/>
              <a:ext cx="8542" cy="2903"/>
            </a:xfrm>
            <a:prstGeom prst="rect">
              <a:avLst/>
            </a:prstGeom>
          </p:spPr>
        </p:pic>
        <p:pic>
          <p:nvPicPr>
            <p:cNvPr id="9" name="图片 8"/>
            <p:cNvPicPr>
              <a:picLocks noChangeAspect="1"/>
            </p:cNvPicPr>
            <p:nvPr/>
          </p:nvPicPr>
          <p:blipFill>
            <a:blip r:embed="rId4"/>
            <a:stretch>
              <a:fillRect/>
            </a:stretch>
          </p:blipFill>
          <p:spPr>
            <a:xfrm>
              <a:off x="4121" y="4327"/>
              <a:ext cx="8537" cy="4949"/>
            </a:xfrm>
            <a:prstGeom prst="rect">
              <a:avLst/>
            </a:prstGeom>
          </p:spPr>
        </p:pic>
      </p:gr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69290" y="1173480"/>
            <a:ext cx="7795260" cy="1337945"/>
          </a:xfrm>
          <a:prstGeom prst="rect">
            <a:avLst/>
          </a:prstGeom>
          <a:noFill/>
        </p:spPr>
        <p:txBody>
          <a:bodyPr wrap="square" rtlCol="0" anchor="t">
            <a:spAutoFit/>
          </a:bodyPr>
          <a:lstStyle/>
          <a:p>
            <a:pPr>
              <a:lnSpc>
                <a:spcPct val="150000"/>
              </a:lnSpc>
            </a:pPr>
            <a:r>
              <a:rPr lang="en-US" dirty="0">
                <a:latin typeface="微软雅黑" panose="020B0503020204020204" pitchFamily="34" charset="-122"/>
                <a:ea typeface="微软雅黑" panose="020B0503020204020204" pitchFamily="34" charset="-122"/>
              </a:rPr>
              <a:t>       </a:t>
            </a:r>
            <a:r>
              <a:rPr dirty="0">
                <a:latin typeface="微软雅黑" panose="020B0503020204020204" pitchFamily="34" charset="-122"/>
                <a:ea typeface="微软雅黑" panose="020B0503020204020204" pitchFamily="34" charset="-122"/>
              </a:rPr>
              <a:t>通过查看斜体字部分显示的内容，可以发现该实例实现的是静态分配IP地址，用户修改IPADDR的内容后保存并退出，重启网络服务即可生效。本例中修改IP地址为192.168.0.108。</a:t>
            </a:r>
          </a:p>
        </p:txBody>
      </p:sp>
      <p:sp>
        <p:nvSpPr>
          <p:cNvPr id="2" name="矩形 1"/>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658495" y="55245"/>
            <a:ext cx="3184525" cy="521970"/>
          </a:xfrm>
          <a:prstGeom prst="rect">
            <a:avLst/>
          </a:prstGeom>
        </p:spPr>
        <p:txBody>
          <a:bodyPr wrap="square">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10.1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网络基础知识</a:t>
            </a:r>
          </a:p>
        </p:txBody>
      </p:sp>
      <p:cxnSp>
        <p:nvCxnSpPr>
          <p:cNvPr id="8" name="直接连接符 7"/>
          <p:cNvCxnSpPr/>
          <p:nvPr/>
        </p:nvCxnSpPr>
        <p:spPr>
          <a:xfrm>
            <a:off x="338455" y="523875"/>
            <a:ext cx="3468370" cy="0"/>
          </a:xfrm>
          <a:prstGeom prst="line">
            <a:avLst/>
          </a:prstGeom>
        </p:spPr>
        <p:style>
          <a:lnRef idx="2">
            <a:schemeClr val="accent5"/>
          </a:lnRef>
          <a:fillRef idx="0">
            <a:schemeClr val="accent5"/>
          </a:fillRef>
          <a:effectRef idx="1">
            <a:schemeClr val="accent5"/>
          </a:effectRef>
          <a:fontRef idx="minor">
            <a:schemeClr val="tx1"/>
          </a:fontRef>
        </p:style>
      </p:cxnSp>
      <p:sp>
        <p:nvSpPr>
          <p:cNvPr id="3" name="矩形 2"/>
          <p:cNvSpPr/>
          <p:nvPr/>
        </p:nvSpPr>
        <p:spPr>
          <a:xfrm>
            <a:off x="669290" y="631825"/>
            <a:ext cx="4139565" cy="460375"/>
          </a:xfrm>
          <a:prstGeom prst="rect">
            <a:avLst/>
          </a:prstGeom>
          <a:ln w="28575" cmpd="dbl">
            <a:solidFill>
              <a:schemeClr val="accent1">
                <a:shade val="50000"/>
              </a:schemeClr>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10.1.2 实例二：修改IP地址</a:t>
            </a:r>
          </a:p>
        </p:txBody>
      </p:sp>
      <p:pic>
        <p:nvPicPr>
          <p:cNvPr id="7" name="图片 6"/>
          <p:cNvPicPr>
            <a:picLocks noChangeAspect="1"/>
          </p:cNvPicPr>
          <p:nvPr/>
        </p:nvPicPr>
        <p:blipFill>
          <a:blip r:embed="rId3"/>
          <a:stretch>
            <a:fillRect/>
          </a:stretch>
        </p:blipFill>
        <p:spPr>
          <a:xfrm>
            <a:off x="1370965" y="2654935"/>
            <a:ext cx="6391910" cy="2419350"/>
          </a:xfrm>
          <a:prstGeom prst="rect">
            <a:avLst/>
          </a:prstGeom>
        </p:spPr>
      </p:pic>
      <p:sp>
        <p:nvSpPr>
          <p:cNvPr id="9" name="圆角矩形 8"/>
          <p:cNvSpPr/>
          <p:nvPr/>
        </p:nvSpPr>
        <p:spPr>
          <a:xfrm>
            <a:off x="683895" y="1203960"/>
            <a:ext cx="7703820" cy="1367790"/>
          </a:xfrm>
          <a:prstGeom prst="roundRect">
            <a:avLst/>
          </a:prstGeom>
          <a:noFill/>
          <a:ln>
            <a:solidFill>
              <a:srgbClr val="92D050"/>
            </a:solidFill>
          </a:ln>
          <a:extLst>
            <a:ext uri="{909E8E84-426E-40DD-AFC4-6F175D3DCCD1}">
              <a14:hiddenFill xmlns:a14="http://schemas.microsoft.com/office/drawing/2010/main" xmlns="">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85720" y="1071552"/>
            <a:ext cx="2143140" cy="2168525"/>
          </a:xfrm>
          <a:prstGeom prst="rect">
            <a:avLst/>
          </a:prstGeom>
          <a:noFill/>
          <a:ln w="31750">
            <a:solidFill>
              <a:srgbClr val="00B050"/>
            </a:solidFill>
          </a:ln>
        </p:spPr>
        <p:txBody>
          <a:bodyPr wrap="square" rtlCol="0" anchor="t">
            <a:spAutoFit/>
          </a:bodyPr>
          <a:lstStyle/>
          <a:p>
            <a:pPr>
              <a:lnSpc>
                <a:spcPct val="150000"/>
              </a:lnSpc>
            </a:pPr>
            <a:r>
              <a:rPr lang="en-US" altLang="zh-CN" dirty="0" smtClean="0">
                <a:latin typeface="+mn-ea"/>
              </a:rPr>
              <a:t>(</a:t>
            </a:r>
            <a:r>
              <a:rPr dirty="0" smtClean="0">
                <a:latin typeface="+mn-ea"/>
              </a:rPr>
              <a:t>4</a:t>
            </a:r>
            <a:r>
              <a:rPr lang="en-US" altLang="zh-CN" dirty="0" smtClean="0">
                <a:latin typeface="+mn-ea"/>
              </a:rPr>
              <a:t>)</a:t>
            </a:r>
            <a:r>
              <a:rPr dirty="0" smtClean="0">
                <a:latin typeface="+mn-ea"/>
              </a:rPr>
              <a:t>若希望动态分配</a:t>
            </a:r>
            <a:r>
              <a:rPr dirty="0">
                <a:latin typeface="+mn-ea"/>
              </a:rPr>
              <a:t>IP地址，则需要开启DHCP，同时将配置文件进行如下修改：</a:t>
            </a:r>
          </a:p>
        </p:txBody>
      </p:sp>
      <p:sp>
        <p:nvSpPr>
          <p:cNvPr id="2" name="矩形 1"/>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658495" y="55245"/>
            <a:ext cx="3184525" cy="521970"/>
          </a:xfrm>
          <a:prstGeom prst="rect">
            <a:avLst/>
          </a:prstGeom>
        </p:spPr>
        <p:txBody>
          <a:bodyPr wrap="square">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10.1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网络基础知识</a:t>
            </a:r>
          </a:p>
        </p:txBody>
      </p:sp>
      <p:cxnSp>
        <p:nvCxnSpPr>
          <p:cNvPr id="8" name="直接连接符 7"/>
          <p:cNvCxnSpPr/>
          <p:nvPr/>
        </p:nvCxnSpPr>
        <p:spPr>
          <a:xfrm>
            <a:off x="338455" y="523875"/>
            <a:ext cx="3468370" cy="0"/>
          </a:xfrm>
          <a:prstGeom prst="line">
            <a:avLst/>
          </a:prstGeom>
        </p:spPr>
        <p:style>
          <a:lnRef idx="2">
            <a:schemeClr val="accent5"/>
          </a:lnRef>
          <a:fillRef idx="0">
            <a:schemeClr val="accent5"/>
          </a:fillRef>
          <a:effectRef idx="1">
            <a:schemeClr val="accent5"/>
          </a:effectRef>
          <a:fontRef idx="minor">
            <a:schemeClr val="tx1"/>
          </a:fontRef>
        </p:style>
      </p:cxnSp>
      <p:sp>
        <p:nvSpPr>
          <p:cNvPr id="3" name="矩形 2"/>
          <p:cNvSpPr/>
          <p:nvPr/>
        </p:nvSpPr>
        <p:spPr>
          <a:xfrm>
            <a:off x="4000496" y="142858"/>
            <a:ext cx="4139565" cy="460375"/>
          </a:xfrm>
          <a:prstGeom prst="rect">
            <a:avLst/>
          </a:prstGeom>
          <a:ln w="28575" cmpd="dbl">
            <a:solidFill>
              <a:schemeClr val="accent1">
                <a:shade val="50000"/>
              </a:schemeClr>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10.1.2 实例二：修改IP地址</a:t>
            </a:r>
          </a:p>
        </p:txBody>
      </p:sp>
      <p:grpSp>
        <p:nvGrpSpPr>
          <p:cNvPr id="11" name="组合 10"/>
          <p:cNvGrpSpPr/>
          <p:nvPr/>
        </p:nvGrpSpPr>
        <p:grpSpPr>
          <a:xfrm>
            <a:off x="2500298" y="642924"/>
            <a:ext cx="6215106" cy="4214842"/>
            <a:chOff x="2700" y="2814"/>
            <a:chExt cx="9000" cy="6764"/>
          </a:xfrm>
        </p:grpSpPr>
        <p:pic>
          <p:nvPicPr>
            <p:cNvPr id="9" name="图片 8"/>
            <p:cNvPicPr>
              <a:picLocks noChangeAspect="1"/>
            </p:cNvPicPr>
            <p:nvPr/>
          </p:nvPicPr>
          <p:blipFill>
            <a:blip r:embed="rId3"/>
            <a:srcRect t="76662"/>
            <a:stretch>
              <a:fillRect/>
            </a:stretch>
          </p:blipFill>
          <p:spPr>
            <a:xfrm>
              <a:off x="2700" y="6998"/>
              <a:ext cx="9000" cy="2580"/>
            </a:xfrm>
            <a:prstGeom prst="rect">
              <a:avLst/>
            </a:prstGeom>
          </p:spPr>
        </p:pic>
        <p:pic>
          <p:nvPicPr>
            <p:cNvPr id="10" name="图片 9"/>
            <p:cNvPicPr>
              <a:picLocks noChangeAspect="1"/>
            </p:cNvPicPr>
            <p:nvPr/>
          </p:nvPicPr>
          <p:blipFill>
            <a:blip r:embed="rId3"/>
            <a:srcRect b="61131"/>
            <a:stretch>
              <a:fillRect/>
            </a:stretch>
          </p:blipFill>
          <p:spPr>
            <a:xfrm>
              <a:off x="2700" y="2814"/>
              <a:ext cx="9000" cy="4297"/>
            </a:xfrm>
            <a:prstGeom prst="rect">
              <a:avLst/>
            </a:prstGeom>
          </p:spPr>
        </p:pic>
      </p:grpSp>
      <p:sp>
        <p:nvSpPr>
          <p:cNvPr id="12" name="文本框 11"/>
          <p:cNvSpPr txBox="1"/>
          <p:nvPr/>
        </p:nvSpPr>
        <p:spPr>
          <a:xfrm>
            <a:off x="5643570" y="1857370"/>
            <a:ext cx="2798445" cy="1405193"/>
          </a:xfrm>
          <a:prstGeom prst="rect">
            <a:avLst/>
          </a:prstGeom>
          <a:solidFill>
            <a:srgbClr val="F2E6B4"/>
          </a:solidFill>
        </p:spPr>
        <p:txBody>
          <a:bodyPr wrap="square" rtlCol="0" anchor="t">
            <a:spAutoFit/>
          </a:bodyPr>
          <a:lstStyle/>
          <a:p>
            <a:pPr>
              <a:lnSpc>
                <a:spcPct val="150000"/>
              </a:lnSpc>
            </a:pPr>
            <a:r>
              <a:rPr lang="zh-CN" altLang="en-US" sz="2000" dirty="0" smtClean="0">
                <a:solidFill>
                  <a:schemeClr val="tx1"/>
                </a:solidFill>
                <a:latin typeface="+mn-ea"/>
              </a:rPr>
              <a:t>重</a:t>
            </a:r>
            <a:r>
              <a:rPr lang="zh-CN" altLang="en-US" sz="2000" dirty="0">
                <a:solidFill>
                  <a:schemeClr val="tx1"/>
                </a:solidFill>
                <a:latin typeface="+mn-ea"/>
              </a:rPr>
              <a:t>启网络服务即可发现IP地址已经可以动态分配，读者可自行验证。</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cxnSp>
        <p:nvCxnSpPr>
          <p:cNvPr id="2" name="直接连接符 1"/>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9" name="文本框 8"/>
          <p:cNvSpPr txBox="1"/>
          <p:nvPr/>
        </p:nvSpPr>
        <p:spPr>
          <a:xfrm>
            <a:off x="642910" y="857238"/>
            <a:ext cx="8001056" cy="3357586"/>
          </a:xfrm>
          <a:prstGeom prst="rect">
            <a:avLst/>
          </a:prstGeom>
          <a:noFill/>
        </p:spPr>
        <p:txBody>
          <a:bodyPr wrap="square" rtlCol="0" anchor="t">
            <a:spAutoFit/>
          </a:bodyPr>
          <a:lstStyle/>
          <a:p>
            <a:pPr>
              <a:lnSpc>
                <a:spcPct val="150000"/>
              </a:lnSpc>
            </a:pPr>
            <a:r>
              <a:rPr sz="2000" dirty="0" smtClean="0">
                <a:latin typeface="+mn-ea"/>
              </a:rPr>
              <a:t>使用互联网的首要目的是实现信息共享</a:t>
            </a:r>
            <a:r>
              <a:rPr sz="2000" dirty="0">
                <a:latin typeface="+mn-ea"/>
              </a:rPr>
              <a:t>，文件传输是信息共享非常重要的内容之一。早期在Internet上实现文件传输，并不是一件容易的事，Internet是一个非常复杂的计算机环境，有PC、工作站、MAC、大型机等，而这些计算机可能运行不同的操作系统，有运行</a:t>
            </a:r>
            <a:r>
              <a:rPr sz="2000" dirty="0">
                <a:solidFill>
                  <a:srgbClr val="FF0000"/>
                </a:solidFill>
                <a:latin typeface="+mn-ea"/>
              </a:rPr>
              <a:t>UNIX</a:t>
            </a:r>
            <a:r>
              <a:rPr sz="2000" dirty="0">
                <a:latin typeface="+mn-ea"/>
              </a:rPr>
              <a:t>的服务器，也有运行</a:t>
            </a:r>
            <a:r>
              <a:rPr sz="2000" dirty="0">
                <a:solidFill>
                  <a:srgbClr val="FF0000"/>
                </a:solidFill>
                <a:latin typeface="+mn-ea"/>
              </a:rPr>
              <a:t>DOS、Windows</a:t>
            </a:r>
            <a:r>
              <a:rPr sz="2000" dirty="0">
                <a:latin typeface="+mn-ea"/>
              </a:rPr>
              <a:t>的PC和运行</a:t>
            </a:r>
            <a:r>
              <a:rPr sz="2000" dirty="0">
                <a:solidFill>
                  <a:srgbClr val="FF0000"/>
                </a:solidFill>
                <a:latin typeface="+mn-ea"/>
              </a:rPr>
              <a:t>MacOS</a:t>
            </a:r>
            <a:r>
              <a:rPr sz="2000" dirty="0">
                <a:latin typeface="+mn-ea"/>
              </a:rPr>
              <a:t>的苹果机等，各种操作系统之间进行文件交流，需要建立一个统一的文件传输协议，这就是FTP。</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cxnSp>
        <p:nvCxnSpPr>
          <p:cNvPr id="2" name="直接连接符 1"/>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9" name="文本框 8"/>
          <p:cNvSpPr txBox="1"/>
          <p:nvPr/>
        </p:nvSpPr>
        <p:spPr>
          <a:xfrm>
            <a:off x="714348" y="928676"/>
            <a:ext cx="7851775" cy="3323987"/>
          </a:xfrm>
          <a:prstGeom prst="rect">
            <a:avLst/>
          </a:prstGeom>
          <a:noFill/>
        </p:spPr>
        <p:txBody>
          <a:bodyPr wrap="square" rtlCol="0" anchor="t">
            <a:spAutoFit/>
          </a:bodyPr>
          <a:lstStyle/>
          <a:p>
            <a:pPr>
              <a:lnSpc>
                <a:spcPct val="150000"/>
              </a:lnSpc>
            </a:pPr>
            <a:r>
              <a:rPr sz="2000" dirty="0" smtClean="0">
                <a:latin typeface="+mn-ea"/>
              </a:rPr>
              <a:t>另外</a:t>
            </a:r>
            <a:r>
              <a:rPr sz="2000" dirty="0">
                <a:latin typeface="+mn-ea"/>
              </a:rPr>
              <a:t>，随着嵌入式系统和物联网技术的飞速发展，系统开发人员在实际工作中不可避免地会使用虚拟机，如果要实现Windows系统与虚拟机CentOS 7系统的资源共享，</a:t>
            </a:r>
            <a:r>
              <a:rPr sz="2000" dirty="0">
                <a:solidFill>
                  <a:srgbClr val="FF0000"/>
                </a:solidFill>
                <a:latin typeface="+mn-ea"/>
              </a:rPr>
              <a:t>samba</a:t>
            </a:r>
            <a:r>
              <a:rPr sz="2000" dirty="0">
                <a:latin typeface="+mn-ea"/>
              </a:rPr>
              <a:t>服务是一个非常好的选择；</a:t>
            </a:r>
            <a:r>
              <a:rPr sz="2000" dirty="0" smtClean="0">
                <a:latin typeface="+mn-ea"/>
              </a:rPr>
              <a:t>网络文件系统</a:t>
            </a:r>
            <a:r>
              <a:rPr lang="en-US" altLang="zh-CN" sz="2000" dirty="0" smtClean="0">
                <a:latin typeface="+mn-ea"/>
              </a:rPr>
              <a:t>(</a:t>
            </a:r>
            <a:r>
              <a:rPr sz="2000" dirty="0" smtClean="0">
                <a:latin typeface="+mn-ea"/>
              </a:rPr>
              <a:t>network </a:t>
            </a:r>
            <a:r>
              <a:rPr sz="2000" dirty="0">
                <a:latin typeface="+mn-ea"/>
              </a:rPr>
              <a:t>file </a:t>
            </a:r>
            <a:r>
              <a:rPr sz="2000" dirty="0" smtClean="0">
                <a:latin typeface="+mn-ea"/>
              </a:rPr>
              <a:t>system，</a:t>
            </a:r>
            <a:r>
              <a:rPr sz="2000" dirty="0" smtClean="0">
                <a:solidFill>
                  <a:srgbClr val="FF0000"/>
                </a:solidFill>
                <a:latin typeface="+mn-ea"/>
              </a:rPr>
              <a:t>NFS</a:t>
            </a:r>
            <a:r>
              <a:rPr lang="en-US" altLang="zh-CN" sz="2000" dirty="0" smtClean="0">
                <a:latin typeface="+mn-ea"/>
              </a:rPr>
              <a:t>)</a:t>
            </a:r>
            <a:r>
              <a:rPr sz="2000" dirty="0" smtClean="0">
                <a:latin typeface="+mn-ea"/>
              </a:rPr>
              <a:t>是由</a:t>
            </a:r>
            <a:r>
              <a:rPr sz="2000" dirty="0">
                <a:latin typeface="+mn-ea"/>
              </a:rPr>
              <a:t>SUN公司研制的UNIX</a:t>
            </a:r>
            <a:r>
              <a:rPr sz="2000" dirty="0" smtClean="0">
                <a:latin typeface="+mn-ea"/>
              </a:rPr>
              <a:t>表示层协议</a:t>
            </a:r>
            <a:r>
              <a:rPr lang="en-US" altLang="zh-CN" sz="2000" dirty="0" smtClean="0">
                <a:latin typeface="+mn-ea"/>
              </a:rPr>
              <a:t>(</a:t>
            </a:r>
            <a:r>
              <a:rPr sz="2000" dirty="0" smtClean="0">
                <a:latin typeface="+mn-ea"/>
              </a:rPr>
              <a:t>pressentation </a:t>
            </a:r>
            <a:r>
              <a:rPr sz="2000" dirty="0">
                <a:latin typeface="+mn-ea"/>
              </a:rPr>
              <a:t>layer </a:t>
            </a:r>
            <a:r>
              <a:rPr sz="2000" dirty="0" smtClean="0">
                <a:latin typeface="+mn-ea"/>
              </a:rPr>
              <a:t>protocol</a:t>
            </a:r>
            <a:r>
              <a:rPr lang="en-US" altLang="zh-CN" sz="2000" dirty="0" smtClean="0">
                <a:latin typeface="+mn-ea"/>
              </a:rPr>
              <a:t>)</a:t>
            </a:r>
            <a:r>
              <a:rPr sz="2000" dirty="0" smtClean="0">
                <a:latin typeface="+mn-ea"/>
              </a:rPr>
              <a:t>，</a:t>
            </a:r>
            <a:r>
              <a:rPr sz="2000" dirty="0">
                <a:latin typeface="+mn-ea"/>
              </a:rPr>
              <a:t>能够使用户</a:t>
            </a:r>
            <a:r>
              <a:rPr sz="2000" dirty="0">
                <a:solidFill>
                  <a:srgbClr val="FF0000"/>
                </a:solidFill>
                <a:latin typeface="+mn-ea"/>
              </a:rPr>
              <a:t>像使用自己的计算机一样</a:t>
            </a:r>
            <a:r>
              <a:rPr sz="2000" dirty="0">
                <a:latin typeface="+mn-ea"/>
              </a:rPr>
              <a:t>访问网络上其他机器的文件，常用于</a:t>
            </a:r>
            <a:r>
              <a:rPr sz="2000" dirty="0">
                <a:solidFill>
                  <a:srgbClr val="FF0000"/>
                </a:solidFill>
                <a:latin typeface="+mn-ea"/>
              </a:rPr>
              <a:t>嵌入式</a:t>
            </a:r>
            <a:r>
              <a:rPr sz="2000" dirty="0">
                <a:latin typeface="+mn-ea"/>
              </a:rPr>
              <a:t>开发过程中，将另一台机器上的文件系统挂载在</a:t>
            </a:r>
            <a:r>
              <a:rPr sz="2000" dirty="0">
                <a:solidFill>
                  <a:srgbClr val="FF0000"/>
                </a:solidFill>
                <a:latin typeface="+mn-ea"/>
              </a:rPr>
              <a:t>开发板</a:t>
            </a:r>
            <a:r>
              <a:rPr sz="2000" dirty="0">
                <a:latin typeface="+mn-ea"/>
              </a:rPr>
              <a:t>中，进行开发和调试。</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54685" y="614045"/>
            <a:ext cx="3691255"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10.2.1 实例一：TFTP服务</a:t>
            </a:r>
          </a:p>
        </p:txBody>
      </p:sp>
      <p:sp>
        <p:nvSpPr>
          <p:cNvPr id="7" name="文本框 6"/>
          <p:cNvSpPr txBox="1"/>
          <p:nvPr/>
        </p:nvSpPr>
        <p:spPr>
          <a:xfrm>
            <a:off x="475615" y="1134110"/>
            <a:ext cx="8049260" cy="553085"/>
          </a:xfrm>
          <a:prstGeom prst="rect">
            <a:avLst/>
          </a:prstGeom>
          <a:noFill/>
        </p:spPr>
        <p:txBody>
          <a:bodyPr wrap="square" rtlCol="0" anchor="t">
            <a:spAutoFit/>
          </a:bodyPr>
          <a:lstStyle/>
          <a:p>
            <a:pPr algn="l">
              <a:lnSpc>
                <a:spcPct val="150000"/>
              </a:lnSpc>
            </a:pPr>
            <a:r>
              <a:rPr lang="en-US" altLang="zh-CN" sz="2000" dirty="0">
                <a:solidFill>
                  <a:schemeClr val="tx1"/>
                </a:solidFill>
                <a:latin typeface="微软雅黑" panose="020B0503020204020204" pitchFamily="34" charset="-122"/>
                <a:ea typeface="微软雅黑" panose="020B0503020204020204" pitchFamily="34" charset="-122"/>
                <a:sym typeface="+mn-ea"/>
              </a:rPr>
              <a:t>       </a:t>
            </a:r>
            <a:r>
              <a:rPr lang="zh-CN" altLang="en-US" sz="2000" dirty="0">
                <a:solidFill>
                  <a:schemeClr val="tx1"/>
                </a:solidFill>
                <a:latin typeface="微软雅黑" panose="020B0503020204020204" pitchFamily="34" charset="-122"/>
                <a:ea typeface="微软雅黑" panose="020B0503020204020204" pitchFamily="34" charset="-122"/>
                <a:sym typeface="+mn-ea"/>
              </a:rPr>
              <a:t>本实例讲解在CentOS 7中安装、配置和使用TFTP服务的详细步骤。</a:t>
            </a:r>
            <a:endParaRPr lang="zh-CN" altLang="en-US" dirty="0">
              <a:solidFill>
                <a:schemeClr val="tx1"/>
              </a:solidFill>
              <a:latin typeface="微软雅黑" panose="020B0503020204020204" pitchFamily="34" charset="-122"/>
              <a:ea typeface="微软雅黑" panose="020B0503020204020204" pitchFamily="34" charset="-122"/>
              <a:sym typeface="+mn-ea"/>
            </a:endParaRPr>
          </a:p>
        </p:txBody>
      </p:sp>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pic>
        <p:nvPicPr>
          <p:cNvPr id="13" name="图片 12"/>
          <p:cNvPicPr>
            <a:picLocks noChangeAspect="1"/>
          </p:cNvPicPr>
          <p:nvPr/>
        </p:nvPicPr>
        <p:blipFill>
          <a:blip r:embed="rId3"/>
          <a:stretch>
            <a:fillRect/>
          </a:stretch>
        </p:blipFill>
        <p:spPr>
          <a:xfrm>
            <a:off x="276860" y="2387600"/>
            <a:ext cx="4447540" cy="1510665"/>
          </a:xfrm>
          <a:prstGeom prst="rect">
            <a:avLst/>
          </a:prstGeom>
        </p:spPr>
      </p:pic>
      <p:sp>
        <p:nvSpPr>
          <p:cNvPr id="14" name="文本框 13"/>
          <p:cNvSpPr txBox="1"/>
          <p:nvPr/>
        </p:nvSpPr>
        <p:spPr>
          <a:xfrm>
            <a:off x="4857750" y="2105660"/>
            <a:ext cx="4124325" cy="2584450"/>
          </a:xfrm>
          <a:prstGeom prst="rect">
            <a:avLst/>
          </a:prstGeom>
          <a:noFill/>
          <a:ln w="31750" cmpd="thickThin">
            <a:solidFill>
              <a:srgbClr val="0070C0"/>
            </a:solidFill>
            <a:prstDash val="dash"/>
          </a:ln>
        </p:spPr>
        <p:txBody>
          <a:bodyPr wrap="square" rtlCol="0" anchor="t">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该步骤中输入的两条命令功能相同。第一条命令直接查询TFTP服务，若没有安装，则给出提示；第二条命令查询本机中安装的所有服务，通过管道执行grep命令，</a:t>
            </a:r>
            <a:r>
              <a:rPr lang="zh-CN" altLang="en-US" dirty="0">
                <a:solidFill>
                  <a:srgbClr val="FF0000"/>
                </a:solidFill>
                <a:latin typeface="微软雅黑" panose="020B0503020204020204" pitchFamily="34" charset="-122"/>
                <a:ea typeface="微软雅黑" panose="020B0503020204020204" pitchFamily="34" charset="-122"/>
              </a:rPr>
              <a:t>查看其中是否包含tftp</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，因为没有安装，所有没有任何输出显示。</a:t>
            </a:r>
          </a:p>
        </p:txBody>
      </p:sp>
      <p:sp>
        <p:nvSpPr>
          <p:cNvPr id="2" name="文本框 1"/>
          <p:cNvSpPr txBox="1"/>
          <p:nvPr/>
        </p:nvSpPr>
        <p:spPr>
          <a:xfrm>
            <a:off x="266700" y="1809115"/>
            <a:ext cx="3844386" cy="507831"/>
          </a:xfrm>
          <a:prstGeom prst="rect">
            <a:avLst/>
          </a:prstGeom>
          <a:noFill/>
        </p:spPr>
        <p:txBody>
          <a:bodyPr wrap="none" rtlCol="0" anchor="t">
            <a:spAutoFit/>
          </a:bodyPr>
          <a:lstStyle/>
          <a:p>
            <a:pPr algn="l">
              <a:lnSpc>
                <a:spcPct val="150000"/>
              </a:lnSpc>
            </a:pPr>
            <a:r>
              <a:rPr lang="en-US" altLang="zh-CN" dirty="0" smtClean="0">
                <a:latin typeface="微软雅黑" panose="020B0503020204020204" pitchFamily="34" charset="-122"/>
                <a:ea typeface="微软雅黑" panose="020B0503020204020204" pitchFamily="34" charset="-122"/>
                <a:sym typeface="+mn-ea"/>
              </a:rPr>
              <a:t> </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1</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查询</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本机是否安装了TFTP服务。</a:t>
            </a:r>
          </a:p>
        </p:txBody>
      </p:sp>
      <p:sp>
        <p:nvSpPr>
          <p:cNvPr id="4" name="左弧形箭头 3"/>
          <p:cNvSpPr/>
          <p:nvPr/>
        </p:nvSpPr>
        <p:spPr>
          <a:xfrm rot="18240000">
            <a:off x="3634740" y="3509645"/>
            <a:ext cx="792480" cy="1583690"/>
          </a:xfrm>
          <a:prstGeom prst="curved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54685" y="614045"/>
            <a:ext cx="3691255"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10.2.1 实例一：TFTP服务</a:t>
            </a:r>
          </a:p>
        </p:txBody>
      </p:sp>
      <p:sp>
        <p:nvSpPr>
          <p:cNvPr id="7" name="文本框 6"/>
          <p:cNvSpPr txBox="1"/>
          <p:nvPr/>
        </p:nvSpPr>
        <p:spPr>
          <a:xfrm>
            <a:off x="658495" y="1146175"/>
            <a:ext cx="7758430" cy="1481257"/>
          </a:xfrm>
          <a:prstGeom prst="round2DiagRect">
            <a:avLst/>
          </a:prstGeom>
          <a:noFill/>
          <a:ln w="31750">
            <a:solidFill>
              <a:srgbClr val="7030A0"/>
            </a:solidFill>
          </a:ln>
        </p:spPr>
        <p:txBody>
          <a:bodyPr wrap="square" rtlCol="0" anchor="t">
            <a:spAutoFit/>
          </a:bodyPr>
          <a:lstStyle/>
          <a:p>
            <a:pPr algn="l">
              <a:lnSpc>
                <a:spcPct val="150000"/>
              </a:lnSpc>
            </a:pPr>
            <a:r>
              <a:rPr lang="en-US" altLang="zh-CN" dirty="0" smtClean="0">
                <a:solidFill>
                  <a:schemeClr val="tx1"/>
                </a:solidFill>
                <a:latin typeface="微软雅黑" panose="020B0503020204020204" pitchFamily="34" charset="-122"/>
                <a:ea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sym typeface="+mn-ea"/>
              </a:rPr>
              <a:t>2</a:t>
            </a:r>
            <a:r>
              <a:rPr lang="en-US" altLang="zh-CN" dirty="0" smtClean="0">
                <a:solidFill>
                  <a:schemeClr val="tx1"/>
                </a:solidFill>
                <a:latin typeface="微软雅黑" panose="020B0503020204020204" pitchFamily="34" charset="-122"/>
                <a:ea typeface="微软雅黑" panose="020B0503020204020204" pitchFamily="34" charset="-122"/>
                <a:sym typeface="+mn-ea"/>
              </a:rPr>
              <a:t>) </a:t>
            </a:r>
            <a:r>
              <a:rPr lang="zh-CN" altLang="en-US" dirty="0" smtClean="0">
                <a:solidFill>
                  <a:schemeClr val="tx1"/>
                </a:solidFill>
                <a:latin typeface="微软雅黑" panose="020B0503020204020204" pitchFamily="34" charset="-122"/>
                <a:ea typeface="微软雅黑" panose="020B0503020204020204" pitchFamily="34" charset="-122"/>
                <a:sym typeface="+mn-ea"/>
              </a:rPr>
              <a:t>假定</a:t>
            </a:r>
            <a:r>
              <a:rPr lang="zh-CN" altLang="en-US" dirty="0">
                <a:solidFill>
                  <a:schemeClr val="tx1"/>
                </a:solidFill>
                <a:latin typeface="微软雅黑" panose="020B0503020204020204" pitchFamily="34" charset="-122"/>
                <a:ea typeface="微软雅黑" panose="020B0503020204020204" pitchFamily="34" charset="-122"/>
                <a:sym typeface="+mn-ea"/>
              </a:rPr>
              <a:t>已经将CentOS 7的镜像文件复制到了Windows 7系统的</a:t>
            </a:r>
          </a:p>
          <a:p>
            <a:pPr algn="l">
              <a:lnSpc>
                <a:spcPct val="150000"/>
              </a:lnSpc>
            </a:pPr>
            <a:r>
              <a:rPr lang="zh-CN" altLang="en-US" dirty="0">
                <a:solidFill>
                  <a:schemeClr val="tx1"/>
                </a:solidFill>
                <a:latin typeface="微软雅黑" panose="020B0503020204020204" pitchFamily="34" charset="-122"/>
                <a:ea typeface="微软雅黑" panose="020B0503020204020204" pitchFamily="34" charset="-122"/>
                <a:sym typeface="+mn-ea"/>
              </a:rPr>
              <a:t>E:＼share目录中，复制该镜像文件到虚拟机/root目录下，挂载镜像文件，查找安装rpm包，详细步骤如下：</a:t>
            </a:r>
          </a:p>
        </p:txBody>
      </p:sp>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grpSp>
        <p:nvGrpSpPr>
          <p:cNvPr id="6" name="组合 5"/>
          <p:cNvGrpSpPr/>
          <p:nvPr/>
        </p:nvGrpSpPr>
        <p:grpSpPr>
          <a:xfrm>
            <a:off x="1248410" y="2626360"/>
            <a:ext cx="6647815" cy="2410460"/>
            <a:chOff x="-360" y="4298"/>
            <a:chExt cx="15120" cy="5482"/>
          </a:xfrm>
        </p:grpSpPr>
        <p:pic>
          <p:nvPicPr>
            <p:cNvPr id="2" name="图片 1"/>
            <p:cNvPicPr>
              <a:picLocks noChangeAspect="1"/>
            </p:cNvPicPr>
            <p:nvPr/>
          </p:nvPicPr>
          <p:blipFill>
            <a:blip r:embed="rId3"/>
            <a:srcRect t="62600"/>
            <a:stretch>
              <a:fillRect/>
            </a:stretch>
          </p:blipFill>
          <p:spPr>
            <a:xfrm>
              <a:off x="-360" y="5494"/>
              <a:ext cx="15120" cy="4286"/>
            </a:xfrm>
            <a:prstGeom prst="rect">
              <a:avLst/>
            </a:prstGeom>
          </p:spPr>
        </p:pic>
        <p:pic>
          <p:nvPicPr>
            <p:cNvPr id="4" name="图片 3"/>
            <p:cNvPicPr>
              <a:picLocks noChangeAspect="1"/>
            </p:cNvPicPr>
            <p:nvPr/>
          </p:nvPicPr>
          <p:blipFill>
            <a:blip r:embed="rId3"/>
            <a:srcRect b="88578"/>
            <a:stretch>
              <a:fillRect/>
            </a:stretch>
          </p:blipFill>
          <p:spPr>
            <a:xfrm>
              <a:off x="-360" y="4298"/>
              <a:ext cx="15120" cy="1309"/>
            </a:xfrm>
            <a:prstGeom prst="rect">
              <a:avLst/>
            </a:prstGeom>
          </p:spPr>
        </p:pic>
      </p:gr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99720" y="722630"/>
            <a:ext cx="1856105" cy="460375"/>
            <a:chOff x="517" y="482"/>
            <a:chExt cx="2923" cy="725"/>
          </a:xfrm>
        </p:grpSpPr>
        <p:sp>
          <p:nvSpPr>
            <p:cNvPr id="7" name="矩形 6"/>
            <p:cNvSpPr/>
            <p:nvPr/>
          </p:nvSpPr>
          <p:spPr>
            <a:xfrm rot="13500000">
              <a:off x="517" y="653"/>
              <a:ext cx="344" cy="344"/>
            </a:xfrm>
            <a:prstGeom prst="rect">
              <a:avLst/>
            </a:prstGeom>
            <a:solidFill>
              <a:schemeClr val="accent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8" name="矩形 7"/>
            <p:cNvSpPr/>
            <p:nvPr/>
          </p:nvSpPr>
          <p:spPr>
            <a:xfrm rot="13500000">
              <a:off x="816" y="693"/>
              <a:ext cx="264" cy="264"/>
            </a:xfrm>
            <a:prstGeom prst="rect">
              <a:avLst/>
            </a:prstGeom>
            <a:solidFill>
              <a:schemeClr val="accent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1223" y="482"/>
              <a:ext cx="2217" cy="725"/>
            </a:xfrm>
            <a:prstGeom prst="rect">
              <a:avLst/>
            </a:prstGeom>
            <a:ln w="31750">
              <a:solidFill>
                <a:schemeClr val="accent1"/>
              </a:solidFill>
              <a:prstDash val="sysDot"/>
            </a:ln>
          </p:spPr>
          <p:txBody>
            <a:bodyPr wrap="square">
              <a:spAutoFit/>
            </a:bodyPr>
            <a:lstStyle/>
            <a:p>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知识重点</a:t>
              </a:r>
            </a:p>
          </p:txBody>
        </p:sp>
      </p:grpSp>
      <p:grpSp>
        <p:nvGrpSpPr>
          <p:cNvPr id="3" name="组合 2"/>
          <p:cNvGrpSpPr/>
          <p:nvPr/>
        </p:nvGrpSpPr>
        <p:grpSpPr>
          <a:xfrm>
            <a:off x="3594100" y="2857500"/>
            <a:ext cx="1814195" cy="460375"/>
            <a:chOff x="517" y="321"/>
            <a:chExt cx="2857" cy="725"/>
          </a:xfrm>
        </p:grpSpPr>
        <p:sp>
          <p:nvSpPr>
            <p:cNvPr id="4" name="矩形 3"/>
            <p:cNvSpPr/>
            <p:nvPr/>
          </p:nvSpPr>
          <p:spPr>
            <a:xfrm rot="13500000">
              <a:off x="517" y="653"/>
              <a:ext cx="344" cy="344"/>
            </a:xfrm>
            <a:prstGeom prst="rect">
              <a:avLst/>
            </a:prstGeom>
            <a:solidFill>
              <a:schemeClr val="accent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rot="13500000">
              <a:off x="816" y="693"/>
              <a:ext cx="264" cy="264"/>
            </a:xfrm>
            <a:prstGeom prst="rect">
              <a:avLst/>
            </a:prstGeom>
            <a:solidFill>
              <a:schemeClr val="accent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9" name="矩形 8"/>
            <p:cNvSpPr/>
            <p:nvPr/>
          </p:nvSpPr>
          <p:spPr>
            <a:xfrm>
              <a:off x="1157" y="321"/>
              <a:ext cx="2217" cy="725"/>
            </a:xfrm>
            <a:prstGeom prst="rect">
              <a:avLst/>
            </a:prstGeom>
            <a:ln w="31750">
              <a:solidFill>
                <a:schemeClr val="accent1"/>
              </a:solidFill>
              <a:prstDash val="sysDot"/>
            </a:ln>
          </p:spPr>
          <p:txBody>
            <a:bodyPr wrap="square">
              <a:spAutoFit/>
            </a:bodyPr>
            <a:lstStyle/>
            <a:p>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知识难点</a:t>
              </a:r>
            </a:p>
          </p:txBody>
        </p:sp>
      </p:grpSp>
      <p:sp>
        <p:nvSpPr>
          <p:cNvPr id="10" name="文本框 9"/>
          <p:cNvSpPr txBox="1"/>
          <p:nvPr/>
        </p:nvSpPr>
        <p:spPr>
          <a:xfrm>
            <a:off x="1410335" y="1183005"/>
            <a:ext cx="4225290" cy="1014730"/>
          </a:xfrm>
          <a:prstGeom prst="rect">
            <a:avLst/>
          </a:prstGeom>
          <a:noFill/>
        </p:spPr>
        <p:txBody>
          <a:bodyPr wrap="square" rtlCol="0" anchor="t">
            <a:spAutoFit/>
          </a:bodyPr>
          <a:lstStyle/>
          <a:p>
            <a:pPr marL="342900" indent="-342900">
              <a:lnSpc>
                <a:spcPct val="150000"/>
              </a:lnSpc>
              <a:buFont typeface="Wingdings" panose="05000000000000000000" charset="0"/>
              <a:buChar char="u"/>
            </a:pPr>
            <a:r>
              <a:rPr lang="zh-CN" altLang="en-US" sz="2000" dirty="0">
                <a:solidFill>
                  <a:schemeClr val="tx1"/>
                </a:solidFill>
                <a:latin typeface="微软雅黑" panose="020B0503020204020204" pitchFamily="34" charset="-122"/>
                <a:ea typeface="微软雅黑" panose="020B0503020204020204" pitchFamily="34" charset="-122"/>
              </a:rPr>
              <a:t>SAMBA服务安装配置过程。</a:t>
            </a:r>
          </a:p>
          <a:p>
            <a:pPr marL="342900" indent="-342900">
              <a:lnSpc>
                <a:spcPct val="150000"/>
              </a:lnSpc>
              <a:buFont typeface="Wingdings" panose="05000000000000000000" charset="0"/>
              <a:buChar char="u"/>
            </a:pPr>
            <a:r>
              <a:rPr lang="zh-CN" altLang="en-US" sz="2000" dirty="0">
                <a:solidFill>
                  <a:schemeClr val="tx1"/>
                </a:solidFill>
                <a:latin typeface="微软雅黑" panose="020B0503020204020204" pitchFamily="34" charset="-122"/>
                <a:ea typeface="微软雅黑" panose="020B0503020204020204" pitchFamily="34" charset="-122"/>
              </a:rPr>
              <a:t>网络配置相关命令。</a:t>
            </a:r>
          </a:p>
        </p:txBody>
      </p:sp>
      <p:sp>
        <p:nvSpPr>
          <p:cNvPr id="12" name="文本框 11"/>
          <p:cNvSpPr txBox="1"/>
          <p:nvPr/>
        </p:nvSpPr>
        <p:spPr>
          <a:xfrm>
            <a:off x="4755515" y="3420110"/>
            <a:ext cx="4091940" cy="1014730"/>
          </a:xfrm>
          <a:prstGeom prst="rect">
            <a:avLst/>
          </a:prstGeom>
          <a:noFill/>
        </p:spPr>
        <p:txBody>
          <a:bodyPr wrap="square" rtlCol="0" anchor="t">
            <a:spAutoFit/>
          </a:bodyPr>
          <a:lstStyle/>
          <a:p>
            <a:pPr marL="342900" indent="-342900">
              <a:lnSpc>
                <a:spcPct val="150000"/>
              </a:lnSpc>
              <a:buFont typeface="Wingdings" panose="05000000000000000000" charset="0"/>
              <a:buChar char="u"/>
            </a:pPr>
            <a:r>
              <a:rPr lang="zh-CN" altLang="en-US" sz="2000" dirty="0">
                <a:solidFill>
                  <a:schemeClr val="tx1"/>
                </a:solidFill>
                <a:latin typeface="微软雅黑" panose="020B0503020204020204" pitchFamily="34" charset="-122"/>
                <a:ea typeface="微软雅黑" panose="020B0503020204020204" pitchFamily="34" charset="-122"/>
              </a:rPr>
              <a:t>NFS服务的安装配置过程。</a:t>
            </a:r>
          </a:p>
          <a:p>
            <a:pPr marL="342900" indent="-342900">
              <a:lnSpc>
                <a:spcPct val="150000"/>
              </a:lnSpc>
              <a:buFont typeface="Wingdings" panose="05000000000000000000" charset="0"/>
              <a:buChar char="u"/>
            </a:pPr>
            <a:r>
              <a:rPr lang="zh-CN" altLang="en-US" sz="2000" dirty="0">
                <a:solidFill>
                  <a:schemeClr val="tx1"/>
                </a:solidFill>
                <a:latin typeface="微软雅黑" panose="020B0503020204020204" pitchFamily="34" charset="-122"/>
                <a:ea typeface="微软雅黑" panose="020B0503020204020204" pitchFamily="34" charset="-122"/>
              </a:rPr>
              <a:t>服务配置文件修改。</a:t>
            </a:r>
          </a:p>
        </p:txBody>
      </p:sp>
      <p:sp>
        <p:nvSpPr>
          <p:cNvPr id="16" name="任意多边形 15"/>
          <p:cNvSpPr/>
          <p:nvPr/>
        </p:nvSpPr>
        <p:spPr>
          <a:xfrm>
            <a:off x="851535" y="288925"/>
            <a:ext cx="7565390" cy="4267835"/>
          </a:xfrm>
          <a:custGeom>
            <a:avLst/>
            <a:gdLst>
              <a:gd name="connisteX0" fmla="*/ 0 w 7052310"/>
              <a:gd name="connsiteY0" fmla="*/ 3965575 h 3965575"/>
              <a:gd name="connisteX1" fmla="*/ 890270 w 7052310"/>
              <a:gd name="connsiteY1" fmla="*/ 2707005 h 3965575"/>
              <a:gd name="connisteX2" fmla="*/ 2707640 w 7052310"/>
              <a:gd name="connsiteY2" fmla="*/ 2224405 h 3965575"/>
              <a:gd name="connisteX3" fmla="*/ 4733290 w 7052310"/>
              <a:gd name="connsiteY3" fmla="*/ 1788795 h 3965575"/>
              <a:gd name="connisteX4" fmla="*/ 5897245 w 7052310"/>
              <a:gd name="connsiteY4" fmla="*/ 1173480 h 3965575"/>
              <a:gd name="connisteX5" fmla="*/ 7052310 w 7052310"/>
              <a:gd name="connsiteY5" fmla="*/ 0 h 39655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7052310" h="3965575">
                <a:moveTo>
                  <a:pt x="0" y="3965575"/>
                </a:moveTo>
                <a:cubicBezTo>
                  <a:pt x="141605" y="3723640"/>
                  <a:pt x="348615" y="3054985"/>
                  <a:pt x="890270" y="2707005"/>
                </a:cubicBezTo>
                <a:cubicBezTo>
                  <a:pt x="1431925" y="2359025"/>
                  <a:pt x="1939290" y="2407920"/>
                  <a:pt x="2707640" y="2224405"/>
                </a:cubicBezTo>
                <a:cubicBezTo>
                  <a:pt x="3475990" y="2040890"/>
                  <a:pt x="4095115" y="1998980"/>
                  <a:pt x="4733290" y="1788795"/>
                </a:cubicBezTo>
                <a:cubicBezTo>
                  <a:pt x="5371465" y="1578610"/>
                  <a:pt x="5433695" y="1530985"/>
                  <a:pt x="5897245" y="1173480"/>
                </a:cubicBezTo>
                <a:cubicBezTo>
                  <a:pt x="6360795" y="815975"/>
                  <a:pt x="6844665" y="222250"/>
                  <a:pt x="7052310" y="0"/>
                </a:cubicBezTo>
              </a:path>
            </a:pathLst>
          </a:custGeom>
          <a:noFill/>
          <a:ln w="28575" cmpd="dbl">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7694295" y="565150"/>
            <a:ext cx="947420" cy="1802765"/>
            <a:chOff x="8730" y="0"/>
            <a:chExt cx="1589087" cy="3021084"/>
          </a:xfrm>
          <a:gradFill>
            <a:gsLst>
              <a:gs pos="0">
                <a:srgbClr val="254E6B"/>
              </a:gs>
              <a:gs pos="100000">
                <a:srgbClr val="1F3F57"/>
              </a:gs>
            </a:gsLst>
            <a:lin ang="2700000" scaled="1"/>
          </a:gradFill>
        </p:grpSpPr>
        <p:cxnSp>
          <p:nvCxnSpPr>
            <p:cNvPr id="58" name="直接连接符 57"/>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59" name="Group 4"/>
            <p:cNvGrpSpPr>
              <a:grpSpLocks noChangeAspect="1"/>
            </p:cNvGrpSpPr>
            <p:nvPr/>
          </p:nvGrpSpPr>
          <p:grpSpPr bwMode="auto">
            <a:xfrm>
              <a:off x="8730" y="1381196"/>
              <a:ext cx="1589087" cy="1639888"/>
              <a:chOff x="1308" y="1009"/>
              <a:chExt cx="1001" cy="1033"/>
            </a:xfrm>
            <a:grpFill/>
          </p:grpSpPr>
          <p:sp>
            <p:nvSpPr>
              <p:cNvPr id="60"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9F9F9"/>
              </a:solid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1"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2"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3"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4"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5"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6"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7"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8"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750" fill="hold"/>
                                        <p:tgtEl>
                                          <p:spTgt spid="57"/>
                                        </p:tgtEl>
                                        <p:attrNameLst>
                                          <p:attrName>ppt_x</p:attrName>
                                        </p:attrNameLst>
                                      </p:cBhvr>
                                      <p:tavLst>
                                        <p:tav tm="0">
                                          <p:val>
                                            <p:strVal val="#ppt_x"/>
                                          </p:val>
                                        </p:tav>
                                        <p:tav tm="100000">
                                          <p:val>
                                            <p:strVal val="#ppt_x"/>
                                          </p:val>
                                        </p:tav>
                                      </p:tavLst>
                                    </p:anim>
                                    <p:anim calcmode="lin" valueType="num">
                                      <p:cBhvr additive="base">
                                        <p:cTn id="8" dur="750" fill="hold"/>
                                        <p:tgtEl>
                                          <p:spTgt spid="5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54685" y="614045"/>
            <a:ext cx="3691255"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10.2.1 实例一：TFTP服务</a:t>
            </a:r>
          </a:p>
        </p:txBody>
      </p:sp>
      <p:sp>
        <p:nvSpPr>
          <p:cNvPr id="7" name="文本框 6"/>
          <p:cNvSpPr txBox="1"/>
          <p:nvPr/>
        </p:nvSpPr>
        <p:spPr>
          <a:xfrm>
            <a:off x="571472" y="1142990"/>
            <a:ext cx="7758430" cy="2059106"/>
          </a:xfrm>
          <a:prstGeom prst="downArrowCallout">
            <a:avLst>
              <a:gd name="adj1" fmla="val 25000"/>
              <a:gd name="adj2" fmla="val 50612"/>
              <a:gd name="adj3" fmla="val 31569"/>
              <a:gd name="adj4" fmla="val 53381"/>
            </a:avLst>
          </a:prstGeom>
          <a:noFill/>
          <a:ln w="31750" cmpd="dbl">
            <a:solidFill>
              <a:srgbClr val="C00000"/>
            </a:solidFill>
            <a:prstDash val="lgDash"/>
          </a:ln>
        </p:spPr>
        <p:txBody>
          <a:bodyPr wrap="square" rtlCol="0" anchor="t">
            <a:spAutoFit/>
          </a:bodyPr>
          <a:lstStyle/>
          <a:p>
            <a:pPr algn="l">
              <a:lnSpc>
                <a:spcPct val="150000"/>
              </a:lnSpc>
            </a:pPr>
            <a:r>
              <a:rPr lang="zh-CN" altLang="en-US" dirty="0">
                <a:solidFill>
                  <a:schemeClr val="tx1"/>
                </a:solidFill>
                <a:latin typeface="微软雅黑" panose="020B0503020204020204" pitchFamily="34" charset="-122"/>
                <a:ea typeface="微软雅黑" panose="020B0503020204020204" pitchFamily="34" charset="-122"/>
                <a:sym typeface="+mn-ea"/>
              </a:rPr>
              <a:t>       镜像文件中的所有安装rpm包均存放在Packages文件夹中。使用find命令可以在指定目录中查找以tftp开头的安装包文件。</a:t>
            </a:r>
          </a:p>
          <a:p>
            <a:pPr algn="l">
              <a:lnSpc>
                <a:spcPct val="150000"/>
              </a:lnSpc>
            </a:pPr>
            <a:endParaRPr lang="zh-CN" altLang="en-US" dirty="0">
              <a:solidFill>
                <a:schemeClr val="tx1"/>
              </a:solidFill>
              <a:latin typeface="微软雅黑" panose="020B0503020204020204" pitchFamily="34" charset="-122"/>
              <a:ea typeface="微软雅黑" panose="020B0503020204020204" pitchFamily="34" charset="-122"/>
              <a:sym typeface="+mn-ea"/>
            </a:endParaRPr>
          </a:p>
        </p:txBody>
      </p:sp>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pic>
        <p:nvPicPr>
          <p:cNvPr id="2" name="图片 1"/>
          <p:cNvPicPr>
            <a:picLocks noChangeAspect="1"/>
          </p:cNvPicPr>
          <p:nvPr/>
        </p:nvPicPr>
        <p:blipFill>
          <a:blip r:embed="rId3"/>
          <a:stretch>
            <a:fillRect/>
          </a:stretch>
        </p:blipFill>
        <p:spPr>
          <a:xfrm>
            <a:off x="428596" y="3357568"/>
            <a:ext cx="8267700" cy="1285884"/>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54685" y="614045"/>
            <a:ext cx="2417117" cy="830997"/>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10.2.1 实例一：TFTP服务</a:t>
            </a:r>
          </a:p>
        </p:txBody>
      </p:sp>
      <p:sp>
        <p:nvSpPr>
          <p:cNvPr id="7" name="文本框 6"/>
          <p:cNvSpPr txBox="1"/>
          <p:nvPr/>
        </p:nvSpPr>
        <p:spPr>
          <a:xfrm>
            <a:off x="500034" y="1643056"/>
            <a:ext cx="2488565" cy="2077403"/>
          </a:xfrm>
          <a:prstGeom prst="teardrop">
            <a:avLst/>
          </a:prstGeom>
          <a:noFill/>
          <a:ln w="28575" cmpd="thickThin">
            <a:solidFill>
              <a:srgbClr val="FFC000"/>
            </a:solidFill>
            <a:prstDash val="lgDashDot"/>
          </a:ln>
        </p:spPr>
        <p:txBody>
          <a:bodyPr wrap="square" rtlCol="0" anchor="t">
            <a:spAutoFit/>
          </a:bodyPr>
          <a:lstStyle/>
          <a:p>
            <a:pPr algn="l">
              <a:lnSpc>
                <a:spcPct val="150000"/>
              </a:lnSpc>
            </a:pPr>
            <a:r>
              <a:rPr lang="en-US" altLang="zh-CN" sz="2000" dirty="0" smtClean="0">
                <a:solidFill>
                  <a:schemeClr val="tx1"/>
                </a:solidFill>
                <a:latin typeface="微软雅黑" panose="020B0503020204020204" pitchFamily="34" charset="-122"/>
                <a:ea typeface="微软雅黑" panose="020B0503020204020204" pitchFamily="34" charset="-122"/>
                <a:sym typeface="+mn-ea"/>
              </a:rPr>
              <a:t>(</a:t>
            </a:r>
            <a:r>
              <a:rPr lang="zh-CN" altLang="en-US" sz="2000" dirty="0" smtClean="0">
                <a:solidFill>
                  <a:schemeClr val="tx1"/>
                </a:solidFill>
                <a:latin typeface="微软雅黑" panose="020B0503020204020204" pitchFamily="34" charset="-122"/>
                <a:ea typeface="微软雅黑" panose="020B0503020204020204" pitchFamily="34" charset="-122"/>
                <a:sym typeface="+mn-ea"/>
              </a:rPr>
              <a:t>3</a:t>
            </a:r>
            <a:r>
              <a:rPr lang="en-US" altLang="zh-CN" sz="2000" dirty="0" smtClean="0">
                <a:solidFill>
                  <a:schemeClr val="tx1"/>
                </a:solidFill>
                <a:latin typeface="微软雅黑" panose="020B0503020204020204" pitchFamily="34" charset="-122"/>
                <a:ea typeface="微软雅黑" panose="020B0503020204020204" pitchFamily="34" charset="-122"/>
                <a:sym typeface="+mn-ea"/>
              </a:rPr>
              <a:t>) </a:t>
            </a:r>
            <a:r>
              <a:rPr lang="zh-CN" altLang="en-US" sz="2000" dirty="0" smtClean="0">
                <a:solidFill>
                  <a:schemeClr val="tx1"/>
                </a:solidFill>
                <a:latin typeface="微软雅黑" panose="020B0503020204020204" pitchFamily="34" charset="-122"/>
                <a:ea typeface="微软雅黑" panose="020B0503020204020204" pitchFamily="34" charset="-122"/>
                <a:sym typeface="+mn-ea"/>
              </a:rPr>
              <a:t>执行</a:t>
            </a:r>
            <a:r>
              <a:rPr lang="zh-CN" altLang="en-US" sz="2000" dirty="0">
                <a:solidFill>
                  <a:schemeClr val="tx1"/>
                </a:solidFill>
                <a:latin typeface="微软雅黑" panose="020B0503020204020204" pitchFamily="34" charset="-122"/>
                <a:ea typeface="微软雅黑" panose="020B0503020204020204" pitchFamily="34" charset="-122"/>
                <a:sym typeface="+mn-ea"/>
              </a:rPr>
              <a:t>rpm安装命令安装对应的服务</a:t>
            </a:r>
            <a:r>
              <a:rPr lang="zh-CN" altLang="en-US" dirty="0">
                <a:solidFill>
                  <a:schemeClr val="tx1"/>
                </a:solidFill>
                <a:latin typeface="微软雅黑" panose="020B0503020204020204" pitchFamily="34" charset="-122"/>
                <a:ea typeface="微软雅黑" panose="020B0503020204020204" pitchFamily="34" charset="-122"/>
                <a:sym typeface="+mn-ea"/>
              </a:rPr>
              <a:t>。</a:t>
            </a: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142844" y="0"/>
            <a:ext cx="3143272"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pic>
        <p:nvPicPr>
          <p:cNvPr id="2" name="图片 1"/>
          <p:cNvPicPr>
            <a:picLocks noChangeAspect="1"/>
          </p:cNvPicPr>
          <p:nvPr/>
        </p:nvPicPr>
        <p:blipFill>
          <a:blip r:embed="rId4"/>
          <a:stretch>
            <a:fillRect/>
          </a:stretch>
        </p:blipFill>
        <p:spPr>
          <a:xfrm>
            <a:off x="3286116" y="214296"/>
            <a:ext cx="5691078" cy="4714908"/>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54685" y="614045"/>
            <a:ext cx="3691255"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10.2.1 实例一：TFTP服务</a:t>
            </a:r>
          </a:p>
        </p:txBody>
      </p:sp>
      <p:sp>
        <p:nvSpPr>
          <p:cNvPr id="7" name="文本框 6"/>
          <p:cNvSpPr txBox="1"/>
          <p:nvPr/>
        </p:nvSpPr>
        <p:spPr>
          <a:xfrm>
            <a:off x="714348" y="1928808"/>
            <a:ext cx="7707630" cy="961289"/>
          </a:xfrm>
          <a:prstGeom prst="rect">
            <a:avLst/>
          </a:prstGeom>
          <a:noFill/>
        </p:spPr>
        <p:txBody>
          <a:bodyPr wrap="square" rtlCol="0" anchor="t">
            <a:spAutoFit/>
          </a:bodyPr>
          <a:lstStyle/>
          <a:p>
            <a:pPr algn="l">
              <a:lnSpc>
                <a:spcPct val="150000"/>
              </a:lnSpc>
            </a:pPr>
            <a:r>
              <a:rPr lang="zh-CN" altLang="en-US" sz="2000" dirty="0" smtClean="0">
                <a:solidFill>
                  <a:schemeClr val="tx1"/>
                </a:solidFill>
                <a:latin typeface="微软雅黑" panose="020B0503020204020204" pitchFamily="34" charset="-122"/>
                <a:ea typeface="微软雅黑" panose="020B0503020204020204" pitchFamily="34" charset="-122"/>
                <a:sym typeface="+mn-ea"/>
              </a:rPr>
              <a:t>从</a:t>
            </a:r>
            <a:r>
              <a:rPr lang="zh-CN" altLang="en-US" sz="2000" dirty="0">
                <a:solidFill>
                  <a:schemeClr val="tx1"/>
                </a:solidFill>
                <a:latin typeface="微软雅黑" panose="020B0503020204020204" pitchFamily="34" charset="-122"/>
                <a:ea typeface="微软雅黑" panose="020B0503020204020204" pitchFamily="34" charset="-122"/>
                <a:sym typeface="+mn-ea"/>
              </a:rPr>
              <a:t>以上命令中可以看到安装了3个服务，分别是xinetd、tftp</a:t>
            </a:r>
            <a:r>
              <a:rPr lang="en-US" altLang="zh-CN" sz="2000" dirty="0">
                <a:solidFill>
                  <a:schemeClr val="tx1"/>
                </a:solidFill>
                <a:latin typeface="微软雅黑" panose="020B0503020204020204" pitchFamily="34" charset="-122"/>
                <a:ea typeface="微软雅黑" panose="020B0503020204020204" pitchFamily="34" charset="-122"/>
                <a:sym typeface="+mn-ea"/>
              </a:rPr>
              <a:t>-</a:t>
            </a:r>
            <a:r>
              <a:rPr lang="zh-CN" altLang="en-US" sz="2000" dirty="0">
                <a:solidFill>
                  <a:schemeClr val="tx1"/>
                </a:solidFill>
                <a:latin typeface="微软雅黑" panose="020B0503020204020204" pitchFamily="34" charset="-122"/>
                <a:ea typeface="微软雅黑" panose="020B0503020204020204" pitchFamily="34" charset="-122"/>
                <a:sym typeface="+mn-ea"/>
              </a:rPr>
              <a:t>server和tftp。</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sp>
        <p:nvSpPr>
          <p:cNvPr id="2" name="文本框 1"/>
          <p:cNvSpPr txBox="1"/>
          <p:nvPr/>
        </p:nvSpPr>
        <p:spPr>
          <a:xfrm>
            <a:off x="642910" y="928676"/>
            <a:ext cx="7767320" cy="3323987"/>
          </a:xfrm>
          <a:prstGeom prst="rect">
            <a:avLst/>
          </a:prstGeom>
          <a:noFill/>
        </p:spPr>
        <p:txBody>
          <a:bodyPr wrap="square" rtlCol="0" anchor="t">
            <a:spAutoFit/>
          </a:bodyPr>
          <a:lstStyle/>
          <a:p>
            <a:pPr marL="342000" indent="-342000" algn="l">
              <a:lnSpc>
                <a:spcPct val="150000"/>
              </a:lnSpc>
              <a:spcBef>
                <a:spcPts val="600"/>
              </a:spcBef>
              <a:buClr>
                <a:srgbClr val="FF0000"/>
              </a:buClr>
              <a:buFont typeface="Arial" pitchFamily="34" charset="0"/>
              <a:buChar char="•"/>
            </a:pPr>
            <a:r>
              <a:rPr lang="zh-CN" altLang="en-US" sz="2000" dirty="0" smtClean="0">
                <a:solidFill>
                  <a:schemeClr val="tx1">
                    <a:lumMod val="75000"/>
                    <a:lumOff val="25000"/>
                  </a:schemeClr>
                </a:solidFill>
                <a:latin typeface="Tahoma" pitchFamily="34" charset="0"/>
                <a:cs typeface="Tahoma" pitchFamily="34" charset="0"/>
                <a:sym typeface="+mn-ea"/>
              </a:rPr>
              <a:t>xinet d </a:t>
            </a:r>
            <a:r>
              <a:rPr lang="en-US" altLang="zh-CN" sz="2000" dirty="0" smtClean="0">
                <a:solidFill>
                  <a:schemeClr val="tx1">
                    <a:lumMod val="75000"/>
                    <a:lumOff val="25000"/>
                  </a:schemeClr>
                </a:solidFill>
                <a:latin typeface="Tahoma" pitchFamily="34" charset="0"/>
                <a:ea typeface="Tahoma" pitchFamily="34" charset="0"/>
                <a:cs typeface="Tahoma" pitchFamily="34" charset="0"/>
                <a:sym typeface="+mn-ea"/>
              </a:rPr>
              <a:t>(</a:t>
            </a:r>
            <a:r>
              <a:rPr lang="zh-CN" altLang="en-US" sz="2000" dirty="0" smtClean="0">
                <a:solidFill>
                  <a:schemeClr val="tx1">
                    <a:lumMod val="75000"/>
                    <a:lumOff val="25000"/>
                  </a:schemeClr>
                </a:solidFill>
                <a:latin typeface="Tahoma" pitchFamily="34" charset="0"/>
                <a:cs typeface="Tahoma" pitchFamily="34" charset="0"/>
                <a:sym typeface="+mn-ea"/>
              </a:rPr>
              <a:t>e</a:t>
            </a:r>
            <a:r>
              <a:rPr lang="zh-CN" altLang="en-US" sz="2000" dirty="0" smtClean="0">
                <a:solidFill>
                  <a:srgbClr val="FF0000"/>
                </a:solidFill>
                <a:latin typeface="Tahoma" pitchFamily="34" charset="0"/>
                <a:cs typeface="Tahoma" pitchFamily="34" charset="0"/>
                <a:sym typeface="+mn-ea"/>
              </a:rPr>
              <a:t>x</a:t>
            </a:r>
            <a:r>
              <a:rPr lang="zh-CN" altLang="en-US" sz="2000" dirty="0" smtClean="0">
                <a:solidFill>
                  <a:schemeClr val="tx1">
                    <a:lumMod val="75000"/>
                    <a:lumOff val="25000"/>
                  </a:schemeClr>
                </a:solidFill>
                <a:latin typeface="Tahoma" pitchFamily="34" charset="0"/>
                <a:cs typeface="Tahoma" pitchFamily="34" charset="0"/>
                <a:sym typeface="+mn-ea"/>
              </a:rPr>
              <a:t>tended </a:t>
            </a:r>
            <a:r>
              <a:rPr lang="zh-CN" altLang="en-US" sz="2000" dirty="0">
                <a:solidFill>
                  <a:srgbClr val="FF0000"/>
                </a:solidFill>
                <a:latin typeface="Tahoma" pitchFamily="34" charset="0"/>
                <a:cs typeface="Tahoma" pitchFamily="34" charset="0"/>
                <a:sym typeface="+mn-ea"/>
              </a:rPr>
              <a:t>In</a:t>
            </a:r>
            <a:r>
              <a:rPr lang="zh-CN" altLang="en-US" sz="2000" dirty="0">
                <a:solidFill>
                  <a:schemeClr val="tx1">
                    <a:lumMod val="75000"/>
                    <a:lumOff val="25000"/>
                  </a:schemeClr>
                </a:solidFill>
                <a:latin typeface="Tahoma" pitchFamily="34" charset="0"/>
                <a:cs typeface="Tahoma" pitchFamily="34" charset="0"/>
                <a:sym typeface="+mn-ea"/>
              </a:rPr>
              <a:t>tern</a:t>
            </a:r>
            <a:r>
              <a:rPr lang="zh-CN" altLang="en-US" sz="2000" dirty="0">
                <a:solidFill>
                  <a:srgbClr val="FF0000"/>
                </a:solidFill>
                <a:latin typeface="Tahoma" pitchFamily="34" charset="0"/>
                <a:cs typeface="Tahoma" pitchFamily="34" charset="0"/>
                <a:sym typeface="+mn-ea"/>
              </a:rPr>
              <a:t>et</a:t>
            </a:r>
            <a:r>
              <a:rPr lang="zh-CN" altLang="en-US" sz="2000" dirty="0">
                <a:solidFill>
                  <a:schemeClr val="tx1">
                    <a:lumMod val="75000"/>
                    <a:lumOff val="25000"/>
                  </a:schemeClr>
                </a:solidFill>
                <a:latin typeface="Tahoma" pitchFamily="34" charset="0"/>
                <a:cs typeface="Tahoma" pitchFamily="34" charset="0"/>
                <a:sym typeface="+mn-ea"/>
              </a:rPr>
              <a:t> services </a:t>
            </a:r>
            <a:r>
              <a:rPr lang="zh-CN" altLang="en-US" sz="2000" dirty="0" smtClean="0">
                <a:solidFill>
                  <a:srgbClr val="FF0000"/>
                </a:solidFill>
                <a:latin typeface="Tahoma" pitchFamily="34" charset="0"/>
                <a:cs typeface="Tahoma" pitchFamily="34" charset="0"/>
                <a:sym typeface="+mn-ea"/>
              </a:rPr>
              <a:t>d</a:t>
            </a:r>
            <a:r>
              <a:rPr lang="zh-CN" altLang="en-US" sz="2000" dirty="0" smtClean="0">
                <a:solidFill>
                  <a:schemeClr val="tx1">
                    <a:lumMod val="75000"/>
                    <a:lumOff val="25000"/>
                  </a:schemeClr>
                </a:solidFill>
                <a:latin typeface="Tahoma" pitchFamily="34" charset="0"/>
                <a:cs typeface="Tahoma" pitchFamily="34" charset="0"/>
                <a:sym typeface="+mn-ea"/>
              </a:rPr>
              <a:t>aemon</a:t>
            </a:r>
            <a:r>
              <a:rPr lang="en-US" altLang="zh-CN" sz="2000" dirty="0" smtClean="0">
                <a:solidFill>
                  <a:schemeClr val="tx1">
                    <a:lumMod val="75000"/>
                    <a:lumOff val="25000"/>
                  </a:schemeClr>
                </a:solidFill>
                <a:latin typeface="Tahoma" pitchFamily="34" charset="0"/>
                <a:ea typeface="Tahoma" pitchFamily="34" charset="0"/>
                <a:cs typeface="Tahoma" pitchFamily="34" charset="0"/>
                <a:sym typeface="+mn-ea"/>
              </a:rPr>
              <a:t>)</a:t>
            </a:r>
            <a:r>
              <a:rPr lang="zh-CN" altLang="en-US" sz="2000" dirty="0" smtClean="0">
                <a:solidFill>
                  <a:schemeClr val="tx1">
                    <a:lumMod val="75000"/>
                    <a:lumOff val="25000"/>
                  </a:schemeClr>
                </a:solidFill>
                <a:latin typeface="Tahoma" pitchFamily="34" charset="0"/>
                <a:cs typeface="Tahoma" pitchFamily="34" charset="0"/>
                <a:sym typeface="+mn-ea"/>
              </a:rPr>
              <a:t>是</a:t>
            </a:r>
            <a:r>
              <a:rPr lang="zh-CN" altLang="en-US" sz="2000" dirty="0">
                <a:solidFill>
                  <a:schemeClr val="tx1">
                    <a:lumMod val="75000"/>
                    <a:lumOff val="25000"/>
                  </a:schemeClr>
                </a:solidFill>
                <a:latin typeface="Tahoma" pitchFamily="34" charset="0"/>
                <a:cs typeface="Tahoma" pitchFamily="34" charset="0"/>
                <a:sym typeface="+mn-ea"/>
              </a:rPr>
              <a:t>新一代的网络守护进程服务程序，又称超级Internet服务器，经常用于管理多种轻量型Internet服务，xinetd提供类似于</a:t>
            </a:r>
            <a:r>
              <a:rPr lang="zh-CN" altLang="en-US" sz="2000" dirty="0" smtClean="0">
                <a:solidFill>
                  <a:schemeClr val="tx1">
                    <a:lumMod val="75000"/>
                    <a:lumOff val="25000"/>
                  </a:schemeClr>
                </a:solidFill>
                <a:latin typeface="Tahoma" pitchFamily="34" charset="0"/>
                <a:cs typeface="Tahoma" pitchFamily="34" charset="0"/>
                <a:sym typeface="+mn-ea"/>
              </a:rPr>
              <a:t>inetd + tcp</a:t>
            </a:r>
            <a:r>
              <a:rPr lang="zh-CN" altLang="en-US" sz="2000" dirty="0">
                <a:solidFill>
                  <a:schemeClr val="tx1">
                    <a:lumMod val="75000"/>
                    <a:lumOff val="25000"/>
                  </a:schemeClr>
                </a:solidFill>
                <a:latin typeface="Tahoma" pitchFamily="34" charset="0"/>
                <a:cs typeface="Tahoma" pitchFamily="34" charset="0"/>
                <a:sym typeface="+mn-ea"/>
              </a:rPr>
              <a:t>_wrapper的功能，但是更加强大和安全。</a:t>
            </a:r>
          </a:p>
          <a:p>
            <a:pPr marL="342000" indent="-342000" algn="l">
              <a:lnSpc>
                <a:spcPct val="150000"/>
              </a:lnSpc>
              <a:spcBef>
                <a:spcPts val="600"/>
              </a:spcBef>
              <a:buClr>
                <a:srgbClr val="FF0000"/>
              </a:buClr>
              <a:buFont typeface="Arial" pitchFamily="34" charset="0"/>
              <a:buChar char="•"/>
            </a:pPr>
            <a:r>
              <a:rPr lang="zh-CN" altLang="en-US" sz="2000" dirty="0" smtClean="0">
                <a:solidFill>
                  <a:schemeClr val="tx1">
                    <a:lumMod val="75000"/>
                    <a:lumOff val="25000"/>
                  </a:schemeClr>
                </a:solidFill>
                <a:latin typeface="Tahoma" pitchFamily="34" charset="0"/>
                <a:cs typeface="Tahoma" pitchFamily="34" charset="0"/>
                <a:sym typeface="+mn-ea"/>
              </a:rPr>
              <a:t>tftp</a:t>
            </a:r>
            <a:r>
              <a:rPr lang="zh-CN" altLang="en-US" sz="2000" dirty="0">
                <a:solidFill>
                  <a:schemeClr val="tx1">
                    <a:lumMod val="75000"/>
                    <a:lumOff val="25000"/>
                  </a:schemeClr>
                </a:solidFill>
                <a:latin typeface="Tahoma" pitchFamily="34" charset="0"/>
                <a:cs typeface="Tahoma" pitchFamily="34" charset="0"/>
                <a:sym typeface="+mn-ea"/>
              </a:rPr>
              <a:t>一个应用非常广的场景是与开发板传输文件。嵌入式Linux的tftp开发环境包括两个方面：一是Linux服务器端的</a:t>
            </a:r>
            <a:r>
              <a:rPr lang="zh-CN" altLang="en-US" sz="2000" dirty="0">
                <a:solidFill>
                  <a:srgbClr val="FF0000"/>
                </a:solidFill>
                <a:latin typeface="Tahoma" pitchFamily="34" charset="0"/>
                <a:cs typeface="Tahoma" pitchFamily="34" charset="0"/>
                <a:sym typeface="+mn-ea"/>
              </a:rPr>
              <a:t>tftp</a:t>
            </a:r>
            <a:r>
              <a:rPr lang="en-US" altLang="zh-CN" sz="2000" dirty="0">
                <a:solidFill>
                  <a:srgbClr val="FF0000"/>
                </a:solidFill>
                <a:latin typeface="Tahoma" pitchFamily="34" charset="0"/>
                <a:ea typeface="Tahoma" pitchFamily="34" charset="0"/>
                <a:cs typeface="Tahoma" pitchFamily="34" charset="0"/>
                <a:sym typeface="+mn-ea"/>
              </a:rPr>
              <a:t>-</a:t>
            </a:r>
            <a:r>
              <a:rPr lang="zh-CN" altLang="en-US" sz="2000" dirty="0">
                <a:solidFill>
                  <a:srgbClr val="FF0000"/>
                </a:solidFill>
                <a:latin typeface="Tahoma" pitchFamily="34" charset="0"/>
                <a:cs typeface="Tahoma" pitchFamily="34" charset="0"/>
                <a:sym typeface="+mn-ea"/>
              </a:rPr>
              <a:t>server</a:t>
            </a:r>
            <a:r>
              <a:rPr lang="zh-CN" altLang="en-US" sz="2000" dirty="0">
                <a:solidFill>
                  <a:schemeClr val="tx1">
                    <a:lumMod val="75000"/>
                    <a:lumOff val="25000"/>
                  </a:schemeClr>
                </a:solidFill>
                <a:latin typeface="Tahoma" pitchFamily="34" charset="0"/>
                <a:cs typeface="Tahoma" pitchFamily="34" charset="0"/>
                <a:sym typeface="+mn-ea"/>
              </a:rPr>
              <a:t>支持，二是嵌入式目标系统的</a:t>
            </a:r>
            <a:r>
              <a:rPr lang="zh-CN" altLang="en-US" sz="2000" dirty="0">
                <a:solidFill>
                  <a:srgbClr val="FF0000"/>
                </a:solidFill>
                <a:latin typeface="Tahoma" pitchFamily="34" charset="0"/>
                <a:cs typeface="Tahoma" pitchFamily="34" charset="0"/>
                <a:sym typeface="+mn-ea"/>
              </a:rPr>
              <a:t>tftp</a:t>
            </a:r>
            <a:r>
              <a:rPr lang="en-US" altLang="zh-CN" sz="2000" dirty="0">
                <a:solidFill>
                  <a:srgbClr val="FF0000"/>
                </a:solidFill>
                <a:latin typeface="Tahoma" pitchFamily="34" charset="0"/>
                <a:ea typeface="Tahoma" pitchFamily="34" charset="0"/>
                <a:cs typeface="Tahoma" pitchFamily="34" charset="0"/>
                <a:sym typeface="+mn-ea"/>
              </a:rPr>
              <a:t>-</a:t>
            </a:r>
            <a:r>
              <a:rPr lang="zh-CN" altLang="en-US" sz="2000" dirty="0">
                <a:solidFill>
                  <a:srgbClr val="FF0000"/>
                </a:solidFill>
                <a:latin typeface="Tahoma" pitchFamily="34" charset="0"/>
                <a:cs typeface="Tahoma" pitchFamily="34" charset="0"/>
                <a:sym typeface="+mn-ea"/>
              </a:rPr>
              <a:t>client</a:t>
            </a:r>
            <a:r>
              <a:rPr lang="zh-CN" altLang="en-US" sz="2000" dirty="0">
                <a:solidFill>
                  <a:schemeClr val="tx1">
                    <a:lumMod val="75000"/>
                    <a:lumOff val="25000"/>
                  </a:schemeClr>
                </a:solidFill>
                <a:latin typeface="Tahoma" pitchFamily="34" charset="0"/>
                <a:cs typeface="Tahoma" pitchFamily="34" charset="0"/>
                <a:sym typeface="+mn-ea"/>
              </a:rPr>
              <a:t>支持。</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54685" y="614045"/>
            <a:ext cx="3691255"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10.2.1 实例一：TFTP服务</a:t>
            </a:r>
          </a:p>
        </p:txBody>
      </p:sp>
      <p:sp>
        <p:nvSpPr>
          <p:cNvPr id="7" name="文本框 6"/>
          <p:cNvSpPr txBox="1"/>
          <p:nvPr/>
        </p:nvSpPr>
        <p:spPr>
          <a:xfrm>
            <a:off x="2357422" y="1500180"/>
            <a:ext cx="5643602" cy="943528"/>
          </a:xfrm>
          <a:prstGeom prst="rect">
            <a:avLst/>
          </a:prstGeom>
          <a:solidFill>
            <a:srgbClr val="A7CDA4"/>
          </a:solidFill>
        </p:spPr>
        <p:txBody>
          <a:bodyPr wrap="square" rtlCol="0" anchor="t">
            <a:spAutoFit/>
          </a:bodyPr>
          <a:lstStyle/>
          <a:p>
            <a:pPr algn="l">
              <a:lnSpc>
                <a:spcPct val="150000"/>
              </a:lnSpc>
            </a:pPr>
            <a:r>
              <a:rPr lang="zh-CN" altLang="en-US" sz="2000" dirty="0" smtClean="0">
                <a:solidFill>
                  <a:schemeClr val="tx1"/>
                </a:solidFill>
                <a:latin typeface="Tahoma" pitchFamily="34" charset="0"/>
                <a:cs typeface="Tahoma" pitchFamily="34" charset="0"/>
                <a:sym typeface="+mn-ea"/>
              </a:rPr>
              <a:t>若</a:t>
            </a:r>
            <a:r>
              <a:rPr lang="zh-CN" altLang="en-US" sz="2000" dirty="0">
                <a:solidFill>
                  <a:schemeClr val="tx1"/>
                </a:solidFill>
                <a:latin typeface="Tahoma" pitchFamily="34" charset="0"/>
                <a:cs typeface="Tahoma" pitchFamily="34" charset="0"/>
                <a:sym typeface="+mn-ea"/>
              </a:rPr>
              <a:t>能连接互联网，则可以通过</a:t>
            </a:r>
            <a:r>
              <a:rPr lang="zh-CN" altLang="en-US" sz="2000" dirty="0">
                <a:solidFill>
                  <a:srgbClr val="FF0000"/>
                </a:solidFill>
                <a:latin typeface="Tahoma" pitchFamily="34" charset="0"/>
                <a:cs typeface="Tahoma" pitchFamily="34" charset="0"/>
                <a:sym typeface="+mn-ea"/>
              </a:rPr>
              <a:t>yum</a:t>
            </a:r>
            <a:r>
              <a:rPr lang="zh-CN" altLang="en-US" sz="2000" dirty="0">
                <a:solidFill>
                  <a:schemeClr val="tx1"/>
                </a:solidFill>
                <a:latin typeface="Tahoma" pitchFamily="34" charset="0"/>
                <a:cs typeface="Tahoma" pitchFamily="34" charset="0"/>
                <a:sym typeface="+mn-ea"/>
              </a:rPr>
              <a:t>命令实施安装，避免依赖关系：</a:t>
            </a:r>
            <a:endParaRPr lang="zh-CN" altLang="en-US" dirty="0">
              <a:solidFill>
                <a:schemeClr val="tx1"/>
              </a:solidFill>
              <a:latin typeface="Tahoma" pitchFamily="34" charset="0"/>
              <a:cs typeface="Tahoma" pitchFamily="34" charset="0"/>
              <a:sym typeface="+mn-ea"/>
            </a:endParaRPr>
          </a:p>
        </p:txBody>
      </p:sp>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pic>
        <p:nvPicPr>
          <p:cNvPr id="2" name="图片 1"/>
          <p:cNvPicPr>
            <a:picLocks noChangeAspect="1"/>
          </p:cNvPicPr>
          <p:nvPr/>
        </p:nvPicPr>
        <p:blipFill>
          <a:blip r:embed="rId3"/>
          <a:stretch>
            <a:fillRect/>
          </a:stretch>
        </p:blipFill>
        <p:spPr>
          <a:xfrm>
            <a:off x="3786182" y="2928940"/>
            <a:ext cx="3219450" cy="1295400"/>
          </a:xfrm>
          <a:prstGeom prst="rect">
            <a:avLst/>
          </a:prstGeom>
        </p:spPr>
      </p:pic>
      <p:sp>
        <p:nvSpPr>
          <p:cNvPr id="4" name="太阳形 3"/>
          <p:cNvSpPr/>
          <p:nvPr/>
        </p:nvSpPr>
        <p:spPr>
          <a:xfrm>
            <a:off x="658495" y="1240155"/>
            <a:ext cx="1511935" cy="1511935"/>
          </a:xfrm>
          <a:prstGeom prst="sun">
            <a:avLst/>
          </a:prstGeom>
          <a:ln>
            <a:solidFill>
              <a:srgbClr val="FFC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补充</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54685" y="614045"/>
            <a:ext cx="3691255"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10.2.1 实例一：TFTP服务</a:t>
            </a:r>
          </a:p>
        </p:txBody>
      </p:sp>
      <p:sp>
        <p:nvSpPr>
          <p:cNvPr id="7" name="文本框 6"/>
          <p:cNvSpPr txBox="1"/>
          <p:nvPr/>
        </p:nvSpPr>
        <p:spPr>
          <a:xfrm>
            <a:off x="214282" y="1146810"/>
            <a:ext cx="3357585" cy="3000821"/>
          </a:xfrm>
          <a:prstGeom prst="rect">
            <a:avLst/>
          </a:prstGeom>
          <a:noFill/>
          <a:ln w="31750" cmpd="sng">
            <a:solidFill>
              <a:srgbClr val="00B050"/>
            </a:solidFill>
            <a:prstDash val="dash"/>
          </a:ln>
        </p:spPr>
        <p:txBody>
          <a:bodyPr wrap="square" rtlCol="0" anchor="t">
            <a:spAutoFit/>
          </a:bodyPr>
          <a:lstStyle/>
          <a:p>
            <a:pPr algn="l">
              <a:lnSpc>
                <a:spcPct val="150000"/>
              </a:lnSpc>
            </a:pPr>
            <a:r>
              <a:rPr lang="zh-CN" altLang="en-US" dirty="0">
                <a:solidFill>
                  <a:schemeClr val="tx1"/>
                </a:solidFill>
                <a:latin typeface="微软雅黑" panose="020B0503020204020204" pitchFamily="34" charset="-122"/>
                <a:ea typeface="微软雅黑" panose="020B0503020204020204" pitchFamily="34" charset="-122"/>
                <a:sym typeface="+mn-ea"/>
              </a:rPr>
              <a:t>     </a:t>
            </a:r>
            <a:r>
              <a:rPr lang="en-US" altLang="zh-CN" dirty="0" smtClean="0">
                <a:solidFill>
                  <a:schemeClr val="tx1"/>
                </a:solidFill>
                <a:latin typeface="微软雅黑" panose="020B0503020204020204" pitchFamily="34" charset="-122"/>
                <a:ea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sym typeface="+mn-ea"/>
              </a:rPr>
              <a:t>4</a:t>
            </a:r>
            <a:r>
              <a:rPr lang="en-US" altLang="zh-CN" dirty="0" smtClean="0">
                <a:solidFill>
                  <a:schemeClr val="tx1"/>
                </a:solidFill>
                <a:latin typeface="微软雅黑" panose="020B0503020204020204" pitchFamily="34" charset="-122"/>
                <a:ea typeface="微软雅黑" panose="020B0503020204020204" pitchFamily="34" charset="-122"/>
                <a:sym typeface="+mn-ea"/>
              </a:rPr>
              <a:t>) </a:t>
            </a:r>
            <a:r>
              <a:rPr lang="zh-CN" altLang="en-US" dirty="0" smtClean="0">
                <a:solidFill>
                  <a:schemeClr val="tx1"/>
                </a:solidFill>
                <a:latin typeface="微软雅黑" panose="020B0503020204020204" pitchFamily="34" charset="-122"/>
                <a:ea typeface="微软雅黑" panose="020B0503020204020204" pitchFamily="34" charset="-122"/>
                <a:sym typeface="+mn-ea"/>
              </a:rPr>
              <a:t>如果</a:t>
            </a:r>
            <a:r>
              <a:rPr lang="zh-CN" altLang="en-US" dirty="0">
                <a:solidFill>
                  <a:schemeClr val="tx1"/>
                </a:solidFill>
                <a:latin typeface="微软雅黑" panose="020B0503020204020204" pitchFamily="34" charset="-122"/>
                <a:ea typeface="微软雅黑" panose="020B0503020204020204" pitchFamily="34" charset="-122"/>
                <a:sym typeface="+mn-ea"/>
              </a:rPr>
              <a:t>根目录下存在tftpboot目录，则可以直接修改权限，</a:t>
            </a:r>
            <a:r>
              <a:rPr lang="zh-CN" altLang="en-US" dirty="0">
                <a:solidFill>
                  <a:srgbClr val="FF0000"/>
                </a:solidFill>
                <a:latin typeface="微软雅黑" panose="020B0503020204020204" pitchFamily="34" charset="-122"/>
                <a:ea typeface="微软雅黑" panose="020B0503020204020204" pitchFamily="34" charset="-122"/>
                <a:sym typeface="+mn-ea"/>
              </a:rPr>
              <a:t>以方便共享后被其他用户访问</a:t>
            </a:r>
            <a:r>
              <a:rPr lang="zh-CN" altLang="en-US" dirty="0">
                <a:solidFill>
                  <a:schemeClr val="tx1"/>
                </a:solidFill>
                <a:latin typeface="微软雅黑" panose="020B0503020204020204" pitchFamily="34" charset="-122"/>
                <a:ea typeface="微软雅黑" panose="020B0503020204020204" pitchFamily="34" charset="-122"/>
                <a:sym typeface="+mn-ea"/>
              </a:rPr>
              <a:t>；如果没有该目录，则可以进行创建并修改其权限。在该目录下创建文件test1和test2。</a:t>
            </a:r>
          </a:p>
        </p:txBody>
      </p:sp>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pic>
        <p:nvPicPr>
          <p:cNvPr id="2" name="图片 1"/>
          <p:cNvPicPr>
            <a:picLocks noChangeAspect="1"/>
          </p:cNvPicPr>
          <p:nvPr/>
        </p:nvPicPr>
        <p:blipFill>
          <a:blip r:embed="rId3"/>
          <a:stretch>
            <a:fillRect/>
          </a:stretch>
        </p:blipFill>
        <p:spPr>
          <a:xfrm>
            <a:off x="3714744" y="1428742"/>
            <a:ext cx="5170822" cy="2428892"/>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28596" y="0"/>
            <a:ext cx="6078220" cy="506730"/>
          </a:xfrm>
          <a:prstGeom prst="rect">
            <a:avLst/>
          </a:prstGeom>
          <a:noFill/>
        </p:spPr>
        <p:txBody>
          <a:bodyPr wrap="square" rtlCol="0" anchor="t">
            <a:spAutoFit/>
          </a:bodyPr>
          <a:lstStyle/>
          <a:p>
            <a:pPr algn="l">
              <a:lnSpc>
                <a:spcPct val="150000"/>
              </a:lnSpc>
            </a:pPr>
            <a:r>
              <a:rPr lang="en-US" altLang="zh-CN" dirty="0" smtClean="0">
                <a:solidFill>
                  <a:schemeClr val="tx1"/>
                </a:solidFill>
                <a:latin typeface="微软雅黑" panose="020B0503020204020204" pitchFamily="34" charset="-122"/>
                <a:ea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sym typeface="+mn-ea"/>
              </a:rPr>
              <a:t>5</a:t>
            </a:r>
            <a:r>
              <a:rPr lang="en-US" altLang="zh-CN" dirty="0" smtClean="0">
                <a:solidFill>
                  <a:schemeClr val="tx1"/>
                </a:solidFill>
                <a:latin typeface="微软雅黑" panose="020B0503020204020204" pitchFamily="34" charset="-122"/>
                <a:ea typeface="微软雅黑" panose="020B0503020204020204" pitchFamily="34" charset="-122"/>
                <a:sym typeface="+mn-ea"/>
              </a:rPr>
              <a:t>) </a:t>
            </a:r>
            <a:r>
              <a:rPr lang="zh-CN" altLang="en-US" dirty="0" smtClean="0">
                <a:solidFill>
                  <a:schemeClr val="tx1"/>
                </a:solidFill>
                <a:latin typeface="微软雅黑" panose="020B0503020204020204" pitchFamily="34" charset="-122"/>
                <a:ea typeface="微软雅黑" panose="020B0503020204020204" pitchFamily="34" charset="-122"/>
                <a:sym typeface="+mn-ea"/>
              </a:rPr>
              <a:t>查看</a:t>
            </a:r>
            <a:r>
              <a:rPr lang="zh-CN" altLang="en-US" dirty="0">
                <a:solidFill>
                  <a:schemeClr val="tx1"/>
                </a:solidFill>
                <a:latin typeface="微软雅黑" panose="020B0503020204020204" pitchFamily="34" charset="-122"/>
                <a:ea typeface="微软雅黑" panose="020B0503020204020204" pitchFamily="34" charset="-122"/>
                <a:sym typeface="+mn-ea"/>
              </a:rPr>
              <a:t>并修改TFTP服务的配置文件/etc/xinetd.d/tftp。</a:t>
            </a:r>
          </a:p>
        </p:txBody>
      </p:sp>
      <p:pic>
        <p:nvPicPr>
          <p:cNvPr id="2" name="图片 1"/>
          <p:cNvPicPr>
            <a:picLocks noChangeAspect="1"/>
          </p:cNvPicPr>
          <p:nvPr/>
        </p:nvPicPr>
        <p:blipFill>
          <a:blip r:embed="rId3"/>
          <a:stretch>
            <a:fillRect/>
          </a:stretch>
        </p:blipFill>
        <p:spPr>
          <a:xfrm>
            <a:off x="214282" y="500048"/>
            <a:ext cx="5911508" cy="4500594"/>
          </a:xfrm>
          <a:prstGeom prst="rect">
            <a:avLst/>
          </a:prstGeom>
        </p:spPr>
      </p:pic>
      <p:pic>
        <p:nvPicPr>
          <p:cNvPr id="4" name="图片 3"/>
          <p:cNvPicPr>
            <a:picLocks noChangeAspect="1"/>
          </p:cNvPicPr>
          <p:nvPr/>
        </p:nvPicPr>
        <p:blipFill>
          <a:blip r:embed="rId4"/>
          <a:stretch>
            <a:fillRect/>
          </a:stretch>
        </p:blipFill>
        <p:spPr>
          <a:xfrm>
            <a:off x="6297295" y="3429006"/>
            <a:ext cx="2846705" cy="600710"/>
          </a:xfrm>
          <a:prstGeom prst="rect">
            <a:avLst/>
          </a:prstGeom>
        </p:spPr>
      </p:pic>
      <p:sp>
        <p:nvSpPr>
          <p:cNvPr id="6" name="文本框 5"/>
          <p:cNvSpPr txBox="1"/>
          <p:nvPr/>
        </p:nvSpPr>
        <p:spPr>
          <a:xfrm>
            <a:off x="6286512" y="1714494"/>
            <a:ext cx="2540000" cy="1075693"/>
          </a:xfrm>
          <a:prstGeom prst="foldedCorner">
            <a:avLst/>
          </a:prstGeom>
        </p:spPr>
        <p:style>
          <a:lnRef idx="1">
            <a:schemeClr val="accent6"/>
          </a:lnRef>
          <a:fillRef idx="2">
            <a:schemeClr val="accent6"/>
          </a:fillRef>
          <a:effectRef idx="1">
            <a:schemeClr val="accent6"/>
          </a:effectRef>
          <a:fontRef idx="minor">
            <a:schemeClr val="dk1"/>
          </a:fontRef>
        </p:style>
        <p:txBody>
          <a:bodyPr wrap="square" rtlCol="0" anchor="t">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按照以下显示修改上面对应的内容</a:t>
            </a:r>
            <a:r>
              <a:rPr lang="zh-CN" altLang="en-US" dirty="0" smtClean="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54685" y="614045"/>
            <a:ext cx="3691255"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10.2.1 实例一：TFTP服务</a:t>
            </a:r>
          </a:p>
        </p:txBody>
      </p:sp>
      <p:sp>
        <p:nvSpPr>
          <p:cNvPr id="7" name="文本框 6"/>
          <p:cNvSpPr txBox="1"/>
          <p:nvPr/>
        </p:nvSpPr>
        <p:spPr>
          <a:xfrm>
            <a:off x="582930" y="1266825"/>
            <a:ext cx="3843655" cy="922020"/>
          </a:xfrm>
          <a:prstGeom prst="rect">
            <a:avLst/>
          </a:prstGeom>
          <a:noFill/>
        </p:spPr>
        <p:txBody>
          <a:bodyPr wrap="square" rtlCol="0" anchor="t">
            <a:spAutoFit/>
          </a:bodyPr>
          <a:lstStyle/>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sym typeface="+mn-ea"/>
              </a:rPr>
              <a:t>     </a:t>
            </a:r>
            <a:r>
              <a:rPr lang="en-US" altLang="zh-CN" dirty="0" smtClean="0">
                <a:solidFill>
                  <a:schemeClr val="tx1"/>
                </a:solidFill>
                <a:latin typeface="微软雅黑" panose="020B0503020204020204" pitchFamily="34" charset="-122"/>
                <a:ea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sym typeface="+mn-ea"/>
              </a:rPr>
              <a:t>6</a:t>
            </a:r>
            <a:r>
              <a:rPr lang="en-US" altLang="zh-CN" dirty="0" smtClean="0">
                <a:solidFill>
                  <a:schemeClr val="tx1"/>
                </a:solidFill>
                <a:latin typeface="微软雅黑" panose="020B0503020204020204" pitchFamily="34" charset="-122"/>
                <a:ea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sym typeface="+mn-ea"/>
              </a:rPr>
              <a:t>启动</a:t>
            </a:r>
            <a:r>
              <a:rPr lang="zh-CN" altLang="en-US" dirty="0">
                <a:solidFill>
                  <a:schemeClr val="tx1"/>
                </a:solidFill>
                <a:latin typeface="微软雅黑" panose="020B0503020204020204" pitchFamily="34" charset="-122"/>
                <a:ea typeface="微软雅黑" panose="020B0503020204020204" pitchFamily="34" charset="-122"/>
                <a:sym typeface="+mn-ea"/>
              </a:rPr>
              <a:t>TFTP服务，可通过命令查看其状态。</a:t>
            </a:r>
          </a:p>
        </p:txBody>
      </p:sp>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pic>
        <p:nvPicPr>
          <p:cNvPr id="2" name="图片 1"/>
          <p:cNvPicPr>
            <a:picLocks noChangeAspect="1"/>
          </p:cNvPicPr>
          <p:nvPr/>
        </p:nvPicPr>
        <p:blipFill>
          <a:blip r:embed="rId3"/>
          <a:stretch>
            <a:fillRect/>
          </a:stretch>
        </p:blipFill>
        <p:spPr>
          <a:xfrm>
            <a:off x="582930" y="2240280"/>
            <a:ext cx="3768725" cy="925195"/>
          </a:xfrm>
          <a:prstGeom prst="rect">
            <a:avLst/>
          </a:prstGeom>
        </p:spPr>
      </p:pic>
      <p:pic>
        <p:nvPicPr>
          <p:cNvPr id="4" name="图片 3"/>
          <p:cNvPicPr>
            <a:picLocks noChangeAspect="1"/>
          </p:cNvPicPr>
          <p:nvPr/>
        </p:nvPicPr>
        <p:blipFill>
          <a:blip r:embed="rId4"/>
          <a:stretch>
            <a:fillRect/>
          </a:stretch>
        </p:blipFill>
        <p:spPr>
          <a:xfrm>
            <a:off x="4418330" y="897890"/>
            <a:ext cx="4384040" cy="4108450"/>
          </a:xfrm>
          <a:prstGeom prst="rect">
            <a:avLst/>
          </a:prstGeom>
        </p:spPr>
      </p:pic>
      <p:sp>
        <p:nvSpPr>
          <p:cNvPr id="6" name="文本框 5"/>
          <p:cNvSpPr txBox="1"/>
          <p:nvPr/>
        </p:nvSpPr>
        <p:spPr>
          <a:xfrm>
            <a:off x="1935480" y="3772535"/>
            <a:ext cx="2482850" cy="922019"/>
          </a:xfrm>
          <a:prstGeom prst="rightArrowCallout">
            <a:avLst>
              <a:gd name="adj1" fmla="val 25068"/>
              <a:gd name="adj2" fmla="val 37327"/>
              <a:gd name="adj3" fmla="val 19352"/>
              <a:gd name="adj4" fmla="val 82963"/>
            </a:avLst>
          </a:prstGeom>
          <a:noFill/>
          <a:ln w="31750">
            <a:solidFill>
              <a:srgbClr val="FFC000"/>
            </a:solidFill>
          </a:ln>
        </p:spPr>
        <p:txBody>
          <a:bodyPr wrap="square" rtlCol="0" anchor="t">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或者使用如下命令查看其状态：</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54685" y="614045"/>
            <a:ext cx="3691255"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10.2.1 实例一：TFTP服务</a:t>
            </a:r>
          </a:p>
        </p:txBody>
      </p:sp>
      <p:sp>
        <p:nvSpPr>
          <p:cNvPr id="7" name="文本框 6"/>
          <p:cNvSpPr txBox="1"/>
          <p:nvPr/>
        </p:nvSpPr>
        <p:spPr>
          <a:xfrm>
            <a:off x="1811655" y="1383665"/>
            <a:ext cx="5786755" cy="506730"/>
          </a:xfrm>
          <a:prstGeom prst="rect">
            <a:avLst/>
          </a:prstGeom>
          <a:noFill/>
        </p:spPr>
        <p:txBody>
          <a:bodyPr wrap="square" rtlCol="0" anchor="t">
            <a:spAutoFit/>
          </a:bodyPr>
          <a:lstStyle/>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sym typeface="+mn-ea"/>
              </a:rPr>
              <a:t>       </a:t>
            </a:r>
            <a:r>
              <a:rPr lang="zh-CN" altLang="en-US" dirty="0">
                <a:solidFill>
                  <a:schemeClr val="tx1"/>
                </a:solidFill>
                <a:latin typeface="微软雅黑" panose="020B0503020204020204" pitchFamily="34" charset="-122"/>
                <a:ea typeface="微软雅黑" panose="020B0503020204020204" pitchFamily="34" charset="-122"/>
                <a:sym typeface="+mn-ea"/>
              </a:rPr>
              <a:t>服务启动、停止、重启和状态查看的命令格式如下：</a:t>
            </a:r>
          </a:p>
        </p:txBody>
      </p:sp>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sp>
        <p:nvSpPr>
          <p:cNvPr id="2" name="文本框 1"/>
          <p:cNvSpPr txBox="1"/>
          <p:nvPr/>
        </p:nvSpPr>
        <p:spPr>
          <a:xfrm>
            <a:off x="4573905" y="3290570"/>
            <a:ext cx="3442335" cy="1481315"/>
          </a:xfrm>
          <a:prstGeom prst="wedgeRoundRectCallout">
            <a:avLst>
              <a:gd name="adj1" fmla="val -43451"/>
              <a:gd name="adj2" fmla="val -99336"/>
              <a:gd name="adj3" fmla="val 16667"/>
            </a:avLst>
          </a:prstGeom>
          <a:noFill/>
          <a:ln w="31750" cmpd="dbl">
            <a:solidFill>
              <a:srgbClr val="00B0F0"/>
            </a:solidFill>
          </a:ln>
        </p:spPr>
        <p:txBody>
          <a:bodyPr wrap="square" rtlCol="0" anchor="t">
            <a:spAutoFit/>
          </a:bodyPr>
          <a:lstStyle/>
          <a:p>
            <a:pPr algn="l">
              <a:lnSpc>
                <a:spcPct val="150000"/>
              </a:lnSpc>
            </a:pPr>
            <a:r>
              <a:rPr lang="zh-CN" altLang="en-US" dirty="0">
                <a:latin typeface="微软雅黑" panose="020B0503020204020204" pitchFamily="34" charset="-122"/>
                <a:ea typeface="微软雅黑" panose="020B0503020204020204" pitchFamily="34" charset="-122"/>
                <a:sym typeface="+mn-ea"/>
              </a:rPr>
              <a:t>       其中，start表示启动，stop表示停止，restart表示重新启动，status表示查看状态。</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2828290" y="2016760"/>
            <a:ext cx="4782581" cy="404256"/>
          </a:xfrm>
          <a:prstGeom prst="round2DiagRect">
            <a:avLst/>
          </a:prstGeom>
          <a:solidFill>
            <a:srgbClr val="FFC000"/>
          </a:solidFill>
        </p:spPr>
        <p:txBody>
          <a:bodyPr wrap="none" rtlCol="0" anchor="t">
            <a:spAutoFit/>
          </a:bodyPr>
          <a:lstStyle/>
          <a:p>
            <a:pPr algn="l">
              <a:lnSpc>
                <a:spcPct val="100000"/>
              </a:lnSpc>
            </a:pPr>
            <a:r>
              <a:rPr lang="zh-CN" altLang="en-US" dirty="0">
                <a:latin typeface="微软雅黑" panose="020B0503020204020204" pitchFamily="34" charset="-122"/>
                <a:ea typeface="微软雅黑" panose="020B0503020204020204" pitchFamily="34" charset="-122"/>
                <a:sym typeface="+mn-ea"/>
              </a:rPr>
              <a:t>service 服务名 start ［restart|stop|status］</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6" name="太阳形 5"/>
          <p:cNvSpPr/>
          <p:nvPr/>
        </p:nvSpPr>
        <p:spPr>
          <a:xfrm>
            <a:off x="945515" y="1383665"/>
            <a:ext cx="1511935" cy="1511935"/>
          </a:xfrm>
          <a:prstGeom prst="sun">
            <a:avLst/>
          </a:prstGeom>
          <a:ln>
            <a:solidFill>
              <a:srgbClr val="FFC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补充</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54685" y="614045"/>
            <a:ext cx="3691255"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10.2.1 实例一：TFTP服务</a:t>
            </a:r>
          </a:p>
        </p:txBody>
      </p:sp>
      <p:sp>
        <p:nvSpPr>
          <p:cNvPr id="7" name="文本框 6"/>
          <p:cNvSpPr txBox="1"/>
          <p:nvPr/>
        </p:nvSpPr>
        <p:spPr>
          <a:xfrm>
            <a:off x="443865" y="1046480"/>
            <a:ext cx="7758430" cy="506730"/>
          </a:xfrm>
          <a:prstGeom prst="rect">
            <a:avLst/>
          </a:prstGeom>
          <a:noFill/>
        </p:spPr>
        <p:txBody>
          <a:bodyPr wrap="square" rtlCol="0" anchor="t">
            <a:spAutoFit/>
          </a:bodyPr>
          <a:lstStyle/>
          <a:p>
            <a:pPr algn="l">
              <a:lnSpc>
                <a:spcPct val="150000"/>
              </a:lnSpc>
            </a:pPr>
            <a:r>
              <a:rPr lang="zh-CN" altLang="en-US" dirty="0">
                <a:solidFill>
                  <a:schemeClr val="tx1"/>
                </a:solidFill>
                <a:latin typeface="微软雅黑" panose="020B0503020204020204" pitchFamily="34" charset="-122"/>
                <a:ea typeface="微软雅黑" panose="020B0503020204020204" pitchFamily="34" charset="-122"/>
                <a:sym typeface="+mn-ea"/>
              </a:rPr>
              <a:t>   </a:t>
            </a:r>
            <a:r>
              <a:rPr lang="en-US" altLang="zh-CN" dirty="0" smtClean="0">
                <a:solidFill>
                  <a:schemeClr val="tx1"/>
                </a:solidFill>
                <a:latin typeface="微软雅黑" panose="020B0503020204020204" pitchFamily="34" charset="-122"/>
                <a:ea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sym typeface="+mn-ea"/>
              </a:rPr>
              <a:t>7</a:t>
            </a:r>
            <a:r>
              <a:rPr lang="en-US" altLang="zh-CN" dirty="0" smtClean="0">
                <a:solidFill>
                  <a:schemeClr val="tx1"/>
                </a:solidFill>
                <a:latin typeface="微软雅黑" panose="020B0503020204020204" pitchFamily="34" charset="-122"/>
                <a:ea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sym typeface="+mn-ea"/>
              </a:rPr>
              <a:t>执行</a:t>
            </a:r>
            <a:r>
              <a:rPr lang="zh-CN" altLang="en-US" dirty="0">
                <a:solidFill>
                  <a:schemeClr val="tx1"/>
                </a:solidFill>
                <a:latin typeface="微软雅黑" panose="020B0503020204020204" pitchFamily="34" charset="-122"/>
                <a:ea typeface="微软雅黑" panose="020B0503020204020204" pitchFamily="34" charset="-122"/>
                <a:sym typeface="+mn-ea"/>
              </a:rPr>
              <a:t>命令关闭SELinux。</a:t>
            </a:r>
          </a:p>
        </p:txBody>
      </p:sp>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sp>
        <p:nvSpPr>
          <p:cNvPr id="2" name="文本框 1"/>
          <p:cNvSpPr txBox="1"/>
          <p:nvPr/>
        </p:nvSpPr>
        <p:spPr>
          <a:xfrm>
            <a:off x="1097915" y="1624965"/>
            <a:ext cx="5262245" cy="404256"/>
          </a:xfrm>
          <a:prstGeom prst="round2DiagRect">
            <a:avLst/>
          </a:prstGeom>
          <a:solidFill>
            <a:srgbClr val="00B0F0"/>
          </a:solidFill>
        </p:spPr>
        <p:txBody>
          <a:bodyPr wrap="square" rtlCol="0" anchor="t">
            <a:spAutoFit/>
          </a:bodyPr>
          <a:lstStyle/>
          <a:p>
            <a:pPr algn="ctr"/>
            <a:r>
              <a:rPr lang="zh-CN" altLang="en-US" dirty="0">
                <a:solidFill>
                  <a:schemeClr val="tx1"/>
                </a:solidFill>
                <a:latin typeface="微软雅黑" panose="020B0503020204020204" pitchFamily="34" charset="-122"/>
                <a:ea typeface="微软雅黑" panose="020B0503020204020204" pitchFamily="34" charset="-122"/>
              </a:rPr>
              <a:t>［root@localhost tftpboot］# setenforce 0</a:t>
            </a:r>
          </a:p>
        </p:txBody>
      </p:sp>
      <p:sp>
        <p:nvSpPr>
          <p:cNvPr id="4" name="文本框 3"/>
          <p:cNvSpPr txBox="1"/>
          <p:nvPr/>
        </p:nvSpPr>
        <p:spPr>
          <a:xfrm>
            <a:off x="288925" y="2117090"/>
            <a:ext cx="3617595" cy="1753235"/>
          </a:xfrm>
          <a:prstGeom prst="rect">
            <a:avLst/>
          </a:prstGeom>
          <a:noFill/>
          <a:ln w="31750">
            <a:gradFill>
              <a:gsLst>
                <a:gs pos="0">
                  <a:srgbClr val="0070C0"/>
                </a:gs>
                <a:gs pos="100000">
                  <a:srgbClr val="FFC000"/>
                </a:gs>
              </a:gsLst>
              <a:lin ang="18420000" scaled="1"/>
            </a:gradFill>
          </a:ln>
        </p:spPr>
        <p:txBody>
          <a:bodyPr wrap="square" rtlCol="0" anchor="t">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上述命令仅仅是暂时关闭SELinux，如果希望永久关闭，则需要修改配置文件，修改保存后重新启动方可生效，实现过程如下：</a:t>
            </a:r>
          </a:p>
        </p:txBody>
      </p:sp>
      <p:pic>
        <p:nvPicPr>
          <p:cNvPr id="6" name="图片 5"/>
          <p:cNvPicPr>
            <a:picLocks noChangeAspect="1"/>
          </p:cNvPicPr>
          <p:nvPr/>
        </p:nvPicPr>
        <p:blipFill>
          <a:blip r:embed="rId3"/>
          <a:stretch>
            <a:fillRect/>
          </a:stretch>
        </p:blipFill>
        <p:spPr>
          <a:xfrm>
            <a:off x="4029710" y="2075815"/>
            <a:ext cx="5015865" cy="2576830"/>
          </a:xfrm>
          <a:prstGeom prst="rect">
            <a:avLst/>
          </a:prstGeom>
        </p:spPr>
      </p:pic>
      <p:sp>
        <p:nvSpPr>
          <p:cNvPr id="8" name="文本框 7"/>
          <p:cNvSpPr txBox="1"/>
          <p:nvPr/>
        </p:nvSpPr>
        <p:spPr>
          <a:xfrm>
            <a:off x="288925" y="3798570"/>
            <a:ext cx="3617595" cy="922020"/>
          </a:xfrm>
          <a:prstGeom prst="rect">
            <a:avLst/>
          </a:prstGeom>
          <a:noFill/>
        </p:spPr>
        <p:txBody>
          <a:bodyPr wrap="square" rtlCol="0" anchor="t">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按照以下显示修改上面对应的内容：</a:t>
            </a:r>
          </a:p>
        </p:txBody>
      </p:sp>
      <p:sp>
        <p:nvSpPr>
          <p:cNvPr id="9" name="文本框 8"/>
          <p:cNvSpPr txBox="1"/>
          <p:nvPr/>
        </p:nvSpPr>
        <p:spPr>
          <a:xfrm>
            <a:off x="1097915" y="4683125"/>
            <a:ext cx="2540000" cy="386277"/>
          </a:xfrm>
          <a:prstGeom prst="round2SameRect">
            <a:avLst/>
          </a:prstGeom>
          <a:solidFill>
            <a:srgbClr val="FFC000"/>
          </a:solidFill>
        </p:spPr>
        <p:txBody>
          <a:bodyPr wrap="square" rtlCol="0" anchor="t">
            <a:spAutoFit/>
          </a:bodyPr>
          <a:lstStyle/>
          <a:p>
            <a:pPr algn="ctr"/>
            <a:r>
              <a:rPr lang="zh-CN" altLang="en-US" dirty="0">
                <a:solidFill>
                  <a:schemeClr val="tx1"/>
                </a:solidFill>
                <a:latin typeface="微软雅黑" panose="020B0503020204020204" pitchFamily="34" charset="-122"/>
                <a:ea typeface="微软雅黑" panose="020B0503020204020204" pitchFamily="34" charset="-122"/>
              </a:rPr>
              <a:t>SELINUX=disabled</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84525" cy="521970"/>
          </a:xfrm>
          <a:prstGeom prst="rect">
            <a:avLst/>
          </a:prstGeom>
        </p:spPr>
        <p:txBody>
          <a:bodyPr wrap="square">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10.1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网络基础知识</a:t>
            </a:r>
          </a:p>
        </p:txBody>
      </p:sp>
      <p:cxnSp>
        <p:nvCxnSpPr>
          <p:cNvPr id="2" name="直接连接符 1"/>
          <p:cNvCxnSpPr/>
          <p:nvPr/>
        </p:nvCxnSpPr>
        <p:spPr>
          <a:xfrm>
            <a:off x="338455" y="523875"/>
            <a:ext cx="3468370" cy="0"/>
          </a:xfrm>
          <a:prstGeom prst="line">
            <a:avLst/>
          </a:prstGeom>
        </p:spPr>
        <p:style>
          <a:lnRef idx="2">
            <a:schemeClr val="accent5"/>
          </a:lnRef>
          <a:fillRef idx="0">
            <a:schemeClr val="accent5"/>
          </a:fillRef>
          <a:effectRef idx="1">
            <a:schemeClr val="accent5"/>
          </a:effectRef>
          <a:fontRef idx="minor">
            <a:schemeClr val="tx1"/>
          </a:fontRef>
        </p:style>
      </p:cxnSp>
      <p:sp>
        <p:nvSpPr>
          <p:cNvPr id="4" name="文本框 3"/>
          <p:cNvSpPr txBox="1"/>
          <p:nvPr/>
        </p:nvSpPr>
        <p:spPr>
          <a:xfrm>
            <a:off x="857224" y="928676"/>
            <a:ext cx="7613015" cy="3322955"/>
          </a:xfrm>
          <a:prstGeom prst="rect">
            <a:avLst/>
          </a:prstGeom>
          <a:noFill/>
        </p:spPr>
        <p:txBody>
          <a:bodyPr wrap="square" rtlCol="0" anchor="t">
            <a:spAutoFit/>
          </a:bodyPr>
          <a:lstStyle/>
          <a:p>
            <a:pPr>
              <a:lnSpc>
                <a:spcPct val="150000"/>
              </a:lnSpc>
            </a:pP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随着计算机及网络技术的飞速发展，互联网应用在全球范围内日益普及，</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信息化、集成化系统日益增多</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，Linux系统在服务器市场中所占的份额也越来越大。Linux</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作为</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一个应用广泛、成熟的操作系统，</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具有</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完善的网络通信功能，提供了丰富的网络命令。</a:t>
            </a:r>
          </a:p>
          <a:p>
            <a:pP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Linux由于其自身的特点，已成为主流的网络操作系统。本章主要讲述主机名称修改、IP地址修改、常用网络命令及网络文件共享服务等相关内容。</a:t>
            </a:r>
          </a:p>
        </p:txBody>
      </p:sp>
      <p:sp>
        <p:nvSpPr>
          <p:cNvPr id="5" name="折角形 4"/>
          <p:cNvSpPr/>
          <p:nvPr/>
        </p:nvSpPr>
        <p:spPr>
          <a:xfrm>
            <a:off x="928662" y="928676"/>
            <a:ext cx="7632065" cy="3311525"/>
          </a:xfrm>
          <a:prstGeom prst="foldedCorner">
            <a:avLst/>
          </a:prstGeom>
          <a:noFill/>
          <a:ln w="28575" cmpd="dbl">
            <a:solidFill>
              <a:srgbClr val="C00000"/>
            </a:solidFill>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11505" y="1203960"/>
            <a:ext cx="8064500" cy="381635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 name="矩形 2"/>
          <p:cNvSpPr/>
          <p:nvPr/>
        </p:nvSpPr>
        <p:spPr>
          <a:xfrm>
            <a:off x="654685" y="614045"/>
            <a:ext cx="3691255"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10.2.1 实例一：TFTP服务</a:t>
            </a:r>
          </a:p>
        </p:txBody>
      </p:sp>
      <p:sp>
        <p:nvSpPr>
          <p:cNvPr id="7" name="文本框 6"/>
          <p:cNvSpPr txBox="1"/>
          <p:nvPr/>
        </p:nvSpPr>
        <p:spPr>
          <a:xfrm>
            <a:off x="659130" y="1189990"/>
            <a:ext cx="7967345" cy="3830955"/>
          </a:xfrm>
          <a:prstGeom prst="rect">
            <a:avLst/>
          </a:prstGeom>
          <a:noFill/>
        </p:spPr>
        <p:txBody>
          <a:bodyPr wrap="square" rtlCol="0" anchor="t">
            <a:spAutoFit/>
          </a:bodyPr>
          <a:lstStyle/>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sym typeface="+mn-ea"/>
              </a:rPr>
              <a:t>       </a:t>
            </a:r>
            <a:r>
              <a:rPr lang="zh-CN" altLang="en-US" dirty="0">
                <a:solidFill>
                  <a:schemeClr val="tx1"/>
                </a:solidFill>
                <a:latin typeface="微软雅黑" panose="020B0503020204020204" pitchFamily="34" charset="-122"/>
                <a:ea typeface="微软雅黑" panose="020B0503020204020204" pitchFamily="34" charset="-122"/>
                <a:sym typeface="+mn-ea"/>
              </a:rPr>
              <a:t>SELinux由美国国家安全局开发，最初通过使用Linux安全模型来提供强制访问控制。该技术加强了安全控制，改变了Linux内核。2000年，SELinux首次</a:t>
            </a:r>
            <a:r>
              <a:rPr lang="zh-CN" altLang="en-US" dirty="0" smtClean="0">
                <a:solidFill>
                  <a:schemeClr val="tx1"/>
                </a:solidFill>
                <a:latin typeface="微软雅黑" panose="020B0503020204020204" pitchFamily="34" charset="-122"/>
                <a:ea typeface="微软雅黑" panose="020B0503020204020204" pitchFamily="34" charset="-122"/>
                <a:sym typeface="+mn-ea"/>
              </a:rPr>
              <a:t>发布</a:t>
            </a:r>
            <a:r>
              <a:rPr lang="en-US" altLang="zh-CN" dirty="0" smtClean="0">
                <a:solidFill>
                  <a:schemeClr val="tx1"/>
                </a:solidFill>
                <a:latin typeface="微软雅黑" panose="020B0503020204020204" pitchFamily="34" charset="-122"/>
                <a:ea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sym typeface="+mn-ea"/>
              </a:rPr>
              <a:t>遵守</a:t>
            </a:r>
            <a:r>
              <a:rPr lang="zh-CN" altLang="en-US" dirty="0">
                <a:solidFill>
                  <a:schemeClr val="tx1"/>
                </a:solidFill>
                <a:latin typeface="微软雅黑" panose="020B0503020204020204" pitchFamily="34" charset="-122"/>
                <a:ea typeface="微软雅黑" panose="020B0503020204020204" pitchFamily="34" charset="-122"/>
                <a:sym typeface="+mn-ea"/>
              </a:rPr>
              <a:t>GPL</a:t>
            </a:r>
            <a:r>
              <a:rPr lang="zh-CN" altLang="en-US" dirty="0" smtClean="0">
                <a:solidFill>
                  <a:schemeClr val="tx1"/>
                </a:solidFill>
                <a:latin typeface="微软雅黑" panose="020B0503020204020204" pitchFamily="34" charset="-122"/>
                <a:ea typeface="微软雅黑" panose="020B0503020204020204" pitchFamily="34" charset="-122"/>
                <a:sym typeface="+mn-ea"/>
              </a:rPr>
              <a:t>协议</a:t>
            </a:r>
            <a:r>
              <a:rPr lang="en-US" altLang="zh-CN" dirty="0" smtClean="0">
                <a:solidFill>
                  <a:schemeClr val="tx1"/>
                </a:solidFill>
                <a:latin typeface="微软雅黑" panose="020B0503020204020204" pitchFamily="34" charset="-122"/>
                <a:ea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sym typeface="+mn-ea"/>
              </a:rPr>
              <a:t>，</a:t>
            </a:r>
            <a:r>
              <a:rPr lang="zh-CN" altLang="en-US" dirty="0">
                <a:solidFill>
                  <a:schemeClr val="tx1"/>
                </a:solidFill>
                <a:latin typeface="微软雅黑" panose="020B0503020204020204" pitchFamily="34" charset="-122"/>
                <a:ea typeface="微软雅黑" panose="020B0503020204020204" pitchFamily="34" charset="-122"/>
                <a:sym typeface="+mn-ea"/>
              </a:rPr>
              <a:t>2003年8月，其被融入标准的Linux 2.6内核。启用SELinux可减少应用程序或其他用户程序受到损害的风险，可防止恶意程序或开发不严谨的程序对整个系统带来的危害。</a:t>
            </a:r>
          </a:p>
          <a:p>
            <a:pPr algn="l">
              <a:lnSpc>
                <a:spcPct val="150000"/>
              </a:lnSpc>
            </a:pPr>
            <a:r>
              <a:rPr lang="zh-CN" altLang="en-US" dirty="0">
                <a:solidFill>
                  <a:schemeClr val="tx1"/>
                </a:solidFill>
                <a:latin typeface="微软雅黑" panose="020B0503020204020204" pitchFamily="34" charset="-122"/>
                <a:ea typeface="微软雅黑" panose="020B0503020204020204" pitchFamily="34" charset="-122"/>
                <a:sym typeface="+mn-ea"/>
              </a:rPr>
              <a:t>       配置项有3种形式，代表意义如下：</a:t>
            </a:r>
          </a:p>
          <a:p>
            <a:pPr marL="285750" indent="-285750" algn="l">
              <a:lnSpc>
                <a:spcPct val="150000"/>
              </a:lnSpc>
              <a:buFont typeface="Wingdings" panose="05000000000000000000" charset="0"/>
              <a:buChar char="ü"/>
            </a:pPr>
            <a:r>
              <a:rPr lang="zh-CN" altLang="en-US" dirty="0">
                <a:solidFill>
                  <a:schemeClr val="tx1"/>
                </a:solidFill>
                <a:latin typeface="微软雅黑" panose="020B0503020204020204" pitchFamily="34" charset="-122"/>
                <a:ea typeface="微软雅黑" panose="020B0503020204020204" pitchFamily="34" charset="-122"/>
                <a:sym typeface="+mn-ea"/>
              </a:rPr>
              <a:t>enforcing：开启SELinux，在规定策略之外的访问将被直接拒绝并警告。</a:t>
            </a:r>
          </a:p>
          <a:p>
            <a:pPr marL="285750" indent="-285750" algn="l">
              <a:lnSpc>
                <a:spcPct val="150000"/>
              </a:lnSpc>
              <a:buFont typeface="Wingdings" panose="05000000000000000000" charset="0"/>
              <a:buChar char="ü"/>
            </a:pPr>
            <a:r>
              <a:rPr lang="zh-CN" altLang="en-US" dirty="0">
                <a:solidFill>
                  <a:schemeClr val="tx1"/>
                </a:solidFill>
                <a:latin typeface="微软雅黑" panose="020B0503020204020204" pitchFamily="34" charset="-122"/>
                <a:ea typeface="微软雅黑" panose="020B0503020204020204" pitchFamily="34" charset="-122"/>
                <a:sym typeface="+mn-ea"/>
              </a:rPr>
              <a:t>permissive：开启SELinux，在规定策略之外的访问将被警告但不拒绝。</a:t>
            </a:r>
          </a:p>
          <a:p>
            <a:pPr marL="285750" indent="-285750" algn="l">
              <a:lnSpc>
                <a:spcPct val="150000"/>
              </a:lnSpc>
              <a:buFont typeface="Wingdings" panose="05000000000000000000" charset="0"/>
              <a:buChar char="ü"/>
            </a:pPr>
            <a:r>
              <a:rPr lang="zh-CN" altLang="en-US" dirty="0">
                <a:solidFill>
                  <a:schemeClr val="tx1"/>
                </a:solidFill>
                <a:latin typeface="微软雅黑" panose="020B0503020204020204" pitchFamily="34" charset="-122"/>
                <a:ea typeface="微软雅黑" panose="020B0503020204020204" pitchFamily="34" charset="-122"/>
                <a:sym typeface="+mn-ea"/>
              </a:rPr>
              <a:t>disabled：关闭SELinux。</a:t>
            </a:r>
          </a:p>
        </p:txBody>
      </p:sp>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sp>
        <p:nvSpPr>
          <p:cNvPr id="4" name="流程图: 资料带 3"/>
          <p:cNvSpPr/>
          <p:nvPr/>
        </p:nvSpPr>
        <p:spPr>
          <a:xfrm>
            <a:off x="6515735" y="699770"/>
            <a:ext cx="1511935" cy="648335"/>
          </a:xfrm>
          <a:prstGeom prst="flowChartPunchedTap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2000" b="1">
                <a:latin typeface="微软雅黑" panose="020B0503020204020204" pitchFamily="34" charset="-122"/>
                <a:ea typeface="微软雅黑" panose="020B0503020204020204" pitchFamily="34" charset="-122"/>
              </a:rPr>
              <a:t>补 充</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54685" y="614045"/>
            <a:ext cx="3691255"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10.2.1 实例一：TFTP服务</a:t>
            </a:r>
          </a:p>
        </p:txBody>
      </p:sp>
      <p:sp>
        <p:nvSpPr>
          <p:cNvPr id="7" name="文本框 6"/>
          <p:cNvSpPr txBox="1"/>
          <p:nvPr/>
        </p:nvSpPr>
        <p:spPr>
          <a:xfrm>
            <a:off x="443230" y="1030605"/>
            <a:ext cx="5641340" cy="506730"/>
          </a:xfrm>
          <a:prstGeom prst="rect">
            <a:avLst/>
          </a:prstGeom>
          <a:noFill/>
        </p:spPr>
        <p:txBody>
          <a:bodyPr wrap="square" rtlCol="0" anchor="t">
            <a:spAutoFit/>
          </a:bodyPr>
          <a:lstStyle/>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sym typeface="+mn-ea"/>
              </a:rPr>
              <a:t>       </a:t>
            </a:r>
            <a:r>
              <a:rPr lang="en-US" altLang="zh-CN" dirty="0" smtClean="0">
                <a:solidFill>
                  <a:schemeClr val="tx1"/>
                </a:solidFill>
                <a:latin typeface="微软雅黑" panose="020B0503020204020204" pitchFamily="34" charset="-122"/>
                <a:ea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sym typeface="+mn-ea"/>
              </a:rPr>
              <a:t>8</a:t>
            </a:r>
            <a:r>
              <a:rPr lang="en-US" altLang="zh-CN" dirty="0" smtClean="0">
                <a:solidFill>
                  <a:schemeClr val="tx1"/>
                </a:solidFill>
                <a:latin typeface="微软雅黑" panose="020B0503020204020204" pitchFamily="34" charset="-122"/>
                <a:ea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sym typeface="+mn-ea"/>
              </a:rPr>
              <a:t>打开</a:t>
            </a:r>
            <a:r>
              <a:rPr lang="zh-CN" altLang="en-US" dirty="0">
                <a:solidFill>
                  <a:schemeClr val="tx1"/>
                </a:solidFill>
                <a:latin typeface="微软雅黑" panose="020B0503020204020204" pitchFamily="34" charset="-122"/>
                <a:ea typeface="微软雅黑" panose="020B0503020204020204" pitchFamily="34" charset="-122"/>
                <a:sym typeface="+mn-ea"/>
              </a:rPr>
              <a:t>一个新的终端，切换为用户jacky登录。</a:t>
            </a:r>
          </a:p>
        </p:txBody>
      </p:sp>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grpSp>
        <p:nvGrpSpPr>
          <p:cNvPr id="6" name="组合 5"/>
          <p:cNvGrpSpPr/>
          <p:nvPr/>
        </p:nvGrpSpPr>
        <p:grpSpPr>
          <a:xfrm>
            <a:off x="1144905" y="1511935"/>
            <a:ext cx="3513455" cy="3559175"/>
            <a:chOff x="3720" y="2647"/>
            <a:chExt cx="6960" cy="7050"/>
          </a:xfrm>
        </p:grpSpPr>
        <p:pic>
          <p:nvPicPr>
            <p:cNvPr id="2" name="图片 1"/>
            <p:cNvPicPr>
              <a:picLocks noChangeAspect="1"/>
            </p:cNvPicPr>
            <p:nvPr/>
          </p:nvPicPr>
          <p:blipFill>
            <a:blip r:embed="rId3"/>
            <a:srcRect t="48995"/>
            <a:stretch>
              <a:fillRect/>
            </a:stretch>
          </p:blipFill>
          <p:spPr>
            <a:xfrm>
              <a:off x="3720" y="3937"/>
              <a:ext cx="6960" cy="5761"/>
            </a:xfrm>
            <a:prstGeom prst="rect">
              <a:avLst/>
            </a:prstGeom>
          </p:spPr>
        </p:pic>
        <p:pic>
          <p:nvPicPr>
            <p:cNvPr id="4" name="图片 3"/>
            <p:cNvPicPr>
              <a:picLocks noChangeAspect="1"/>
            </p:cNvPicPr>
            <p:nvPr/>
          </p:nvPicPr>
          <p:blipFill>
            <a:blip r:embed="rId3"/>
            <a:srcRect b="87871"/>
            <a:stretch>
              <a:fillRect/>
            </a:stretch>
          </p:blipFill>
          <p:spPr>
            <a:xfrm>
              <a:off x="3720" y="2647"/>
              <a:ext cx="6960" cy="1370"/>
            </a:xfrm>
            <a:prstGeom prst="rect">
              <a:avLst/>
            </a:prstGeom>
          </p:spPr>
        </p:pic>
      </p:grpSp>
      <p:sp>
        <p:nvSpPr>
          <p:cNvPr id="8" name="文本框 7"/>
          <p:cNvSpPr txBox="1"/>
          <p:nvPr/>
        </p:nvSpPr>
        <p:spPr>
          <a:xfrm>
            <a:off x="4855845" y="2323465"/>
            <a:ext cx="3133090" cy="1753235"/>
          </a:xfrm>
          <a:prstGeom prst="rect">
            <a:avLst/>
          </a:prstGeom>
          <a:solidFill>
            <a:srgbClr val="BFC4D7"/>
          </a:solidFill>
        </p:spPr>
        <p:txBody>
          <a:bodyPr wrap="square" rtlCol="0" anchor="t">
            <a:spAutoFit/>
          </a:bodyPr>
          <a:lstStyle/>
          <a:p>
            <a:pPr>
              <a:lnSpc>
                <a:spcPct val="150000"/>
              </a:lnSpc>
            </a:pP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在原来的终端窗口中查看/tftpboot目录下的内容，可以发现test3文件已经被上传。</a:t>
            </a:r>
          </a:p>
        </p:txBody>
      </p:sp>
      <p:pic>
        <p:nvPicPr>
          <p:cNvPr id="9" name="图片 8"/>
          <p:cNvPicPr>
            <a:picLocks noChangeAspect="1"/>
          </p:cNvPicPr>
          <p:nvPr/>
        </p:nvPicPr>
        <p:blipFill>
          <a:blip r:embed="rId4"/>
          <a:stretch>
            <a:fillRect/>
          </a:stretch>
        </p:blipFill>
        <p:spPr>
          <a:xfrm>
            <a:off x="5410835" y="3827780"/>
            <a:ext cx="3470910" cy="704215"/>
          </a:xfrm>
          <a:prstGeom prst="rect">
            <a:avLst/>
          </a:prstGeom>
        </p:spPr>
      </p:pic>
      <p:sp>
        <p:nvSpPr>
          <p:cNvPr id="13" name="左弧形箭头 12"/>
          <p:cNvSpPr/>
          <p:nvPr/>
        </p:nvSpPr>
        <p:spPr>
          <a:xfrm>
            <a:off x="466725" y="1275715"/>
            <a:ext cx="648335" cy="1296035"/>
          </a:xfrm>
          <a:prstGeom prst="curved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39750" y="1707515"/>
            <a:ext cx="7920355" cy="331216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3" name="矩形 2"/>
          <p:cNvSpPr/>
          <p:nvPr/>
        </p:nvSpPr>
        <p:spPr>
          <a:xfrm>
            <a:off x="654685" y="614045"/>
            <a:ext cx="3691255"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10.2.1 实例一：TFTP服务</a:t>
            </a:r>
          </a:p>
        </p:txBody>
      </p:sp>
      <p:sp>
        <p:nvSpPr>
          <p:cNvPr id="7" name="文本框 6"/>
          <p:cNvSpPr txBox="1"/>
          <p:nvPr/>
        </p:nvSpPr>
        <p:spPr>
          <a:xfrm>
            <a:off x="658495" y="1154430"/>
            <a:ext cx="7806690" cy="3876675"/>
          </a:xfrm>
          <a:prstGeom prst="rect">
            <a:avLst/>
          </a:prstGeom>
          <a:noFill/>
        </p:spPr>
        <p:txBody>
          <a:bodyPr wrap="square" rtlCol="0" anchor="t">
            <a:spAutoFit/>
          </a:bodyPr>
          <a:lstStyle/>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sym typeface="+mn-ea"/>
              </a:rPr>
              <a:t>      </a:t>
            </a:r>
            <a:r>
              <a:rPr lang="en-US" altLang="zh-CN" sz="2000" dirty="0">
                <a:solidFill>
                  <a:schemeClr val="tx1"/>
                </a:solidFill>
                <a:latin typeface="微软雅黑" panose="020B0503020204020204" pitchFamily="34" charset="-122"/>
                <a:ea typeface="微软雅黑" panose="020B0503020204020204" pitchFamily="34" charset="-122"/>
                <a:sym typeface="+mn-ea"/>
              </a:rPr>
              <a:t> </a:t>
            </a:r>
            <a:r>
              <a:rPr lang="zh-CN" altLang="en-US" sz="2000" dirty="0">
                <a:solidFill>
                  <a:schemeClr val="tx1"/>
                </a:solidFill>
                <a:latin typeface="微软雅黑" panose="020B0503020204020204" pitchFamily="34" charset="-122"/>
                <a:ea typeface="微软雅黑" panose="020B0503020204020204" pitchFamily="34" charset="-122"/>
                <a:sym typeface="+mn-ea"/>
              </a:rPr>
              <a:t>tftp开放tftpboot目录的主机IP地址，相关命令如下：</a:t>
            </a:r>
          </a:p>
          <a:p>
            <a:pPr algn="l">
              <a:lnSpc>
                <a:spcPct val="150000"/>
              </a:lnSpc>
            </a:pPr>
            <a:r>
              <a:rPr lang="zh-CN" altLang="en-US" dirty="0">
                <a:solidFill>
                  <a:schemeClr val="tx1"/>
                </a:solidFill>
                <a:latin typeface="微软雅黑" panose="020B0503020204020204" pitchFamily="34" charset="-122"/>
                <a:ea typeface="微软雅黑" panose="020B0503020204020204" pitchFamily="34" charset="-122"/>
                <a:sym typeface="+mn-ea"/>
              </a:rPr>
              <a:t>·mode：显示文件传输模式。</a:t>
            </a:r>
          </a:p>
          <a:p>
            <a:pPr algn="l">
              <a:lnSpc>
                <a:spcPct val="150000"/>
              </a:lnSpc>
            </a:pPr>
            <a:r>
              <a:rPr lang="zh-CN" altLang="en-US" dirty="0">
                <a:solidFill>
                  <a:schemeClr val="tx1"/>
                </a:solidFill>
                <a:latin typeface="微软雅黑" panose="020B0503020204020204" pitchFamily="34" charset="-122"/>
                <a:ea typeface="微软雅黑" panose="020B0503020204020204" pitchFamily="34" charset="-122"/>
                <a:sym typeface="+mn-ea"/>
              </a:rPr>
              <a:t>·put：上传文件到目标主机开放的tftpboot目录。</a:t>
            </a:r>
          </a:p>
          <a:p>
            <a:pPr algn="l">
              <a:lnSpc>
                <a:spcPct val="150000"/>
              </a:lnSpc>
            </a:pPr>
            <a:r>
              <a:rPr lang="zh-CN" altLang="en-US" dirty="0">
                <a:solidFill>
                  <a:schemeClr val="tx1"/>
                </a:solidFill>
                <a:latin typeface="微软雅黑" panose="020B0503020204020204" pitchFamily="34" charset="-122"/>
                <a:ea typeface="微软雅黑" panose="020B0503020204020204" pitchFamily="34" charset="-122"/>
                <a:sym typeface="+mn-ea"/>
              </a:rPr>
              <a:t>·get：从目标主机开放的tftpboot目录下载文件。</a:t>
            </a:r>
          </a:p>
          <a:p>
            <a:pPr algn="l">
              <a:lnSpc>
                <a:spcPct val="150000"/>
              </a:lnSpc>
            </a:pPr>
            <a:r>
              <a:rPr lang="zh-CN" altLang="en-US" dirty="0">
                <a:solidFill>
                  <a:schemeClr val="tx1"/>
                </a:solidFill>
                <a:latin typeface="微软雅黑" panose="020B0503020204020204" pitchFamily="34" charset="-122"/>
                <a:ea typeface="微软雅黑" panose="020B0503020204020204" pitchFamily="34" charset="-122"/>
                <a:sym typeface="+mn-ea"/>
              </a:rPr>
              <a:t>·quit：退出。                                       ·verbose：显示详细的处理信息。</a:t>
            </a:r>
          </a:p>
          <a:p>
            <a:pPr algn="l">
              <a:lnSpc>
                <a:spcPct val="150000"/>
              </a:lnSpc>
            </a:pPr>
            <a:r>
              <a:rPr lang="zh-CN" altLang="en-US" dirty="0">
                <a:solidFill>
                  <a:schemeClr val="tx1"/>
                </a:solidFill>
                <a:latin typeface="微软雅黑" panose="020B0503020204020204" pitchFamily="34" charset="-122"/>
                <a:ea typeface="微软雅黑" panose="020B0503020204020204" pitchFamily="34" charset="-122"/>
                <a:sym typeface="+mn-ea"/>
              </a:rPr>
              <a:t>·tarce：显示包路径。                           ·status：显示当前状态信息。</a:t>
            </a:r>
          </a:p>
          <a:p>
            <a:pPr algn="l">
              <a:lnSpc>
                <a:spcPct val="150000"/>
              </a:lnSpc>
            </a:pPr>
            <a:r>
              <a:rPr lang="zh-CN" altLang="en-US" dirty="0">
                <a:solidFill>
                  <a:schemeClr val="tx1"/>
                </a:solidFill>
                <a:latin typeface="微软雅黑" panose="020B0503020204020204" pitchFamily="34" charset="-122"/>
                <a:ea typeface="微软雅黑" panose="020B0503020204020204" pitchFamily="34" charset="-122"/>
                <a:sym typeface="+mn-ea"/>
              </a:rPr>
              <a:t>·binary：二进制传输模式。                  ·ascii：ascii传送模式。</a:t>
            </a:r>
          </a:p>
          <a:p>
            <a:pPr algn="l">
              <a:lnSpc>
                <a:spcPct val="150000"/>
              </a:lnSpc>
            </a:pPr>
            <a:r>
              <a:rPr lang="zh-CN" altLang="en-US" dirty="0">
                <a:solidFill>
                  <a:schemeClr val="tx1"/>
                </a:solidFill>
                <a:latin typeface="微软雅黑" panose="020B0503020204020204" pitchFamily="34" charset="-122"/>
                <a:ea typeface="微软雅黑" panose="020B0503020204020204" pitchFamily="34" charset="-122"/>
                <a:sym typeface="+mn-ea"/>
              </a:rPr>
              <a:t>·rexmt：设置包传输的超时时间。         ·timeout：设置重传的超时时间。</a:t>
            </a:r>
          </a:p>
          <a:p>
            <a:pPr algn="l">
              <a:lnSpc>
                <a:spcPct val="150000"/>
              </a:lnSpc>
            </a:pPr>
            <a:r>
              <a:rPr lang="zh-CN" altLang="en-US" dirty="0">
                <a:solidFill>
                  <a:schemeClr val="tx1"/>
                </a:solidFill>
                <a:latin typeface="微软雅黑" panose="020B0503020204020204" pitchFamily="34" charset="-122"/>
                <a:ea typeface="微软雅黑" panose="020B0503020204020204" pitchFamily="34" charset="-122"/>
                <a:sym typeface="+mn-ea"/>
              </a:rPr>
              <a:t>·help：显示帮助信息。                         ·?：帮助信息。</a:t>
            </a:r>
          </a:p>
        </p:txBody>
      </p:sp>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grpSp>
        <p:nvGrpSpPr>
          <p:cNvPr id="4" name="Group 4"/>
          <p:cNvGrpSpPr/>
          <p:nvPr/>
        </p:nvGrpSpPr>
        <p:grpSpPr>
          <a:xfrm>
            <a:off x="6884035" y="1154430"/>
            <a:ext cx="1983740" cy="1463040"/>
            <a:chOff x="327791" y="4099501"/>
            <a:chExt cx="4080084" cy="3008380"/>
          </a:xfrm>
        </p:grpSpPr>
        <p:sp>
          <p:nvSpPr>
            <p:cNvPr id="6" name="Shape 6"/>
            <p:cNvSpPr/>
            <p:nvPr/>
          </p:nvSpPr>
          <p:spPr>
            <a:xfrm>
              <a:off x="407262" y="5336222"/>
              <a:ext cx="1771659" cy="177165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EFEFE"/>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8" name="Shape 7"/>
            <p:cNvSpPr/>
            <p:nvPr/>
          </p:nvSpPr>
          <p:spPr>
            <a:xfrm>
              <a:off x="1448576" y="4530297"/>
              <a:ext cx="2030859" cy="203085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nvGrpSpPr>
            <p:cNvPr id="9" name="Group 7"/>
            <p:cNvGrpSpPr/>
            <p:nvPr/>
          </p:nvGrpSpPr>
          <p:grpSpPr>
            <a:xfrm>
              <a:off x="2056326" y="5519838"/>
              <a:ext cx="2351549" cy="1562069"/>
              <a:chOff x="6919266" y="2220698"/>
              <a:chExt cx="3741177" cy="2485162"/>
            </a:xfrm>
          </p:grpSpPr>
          <p:grpSp>
            <p:nvGrpSpPr>
              <p:cNvPr id="26" name="Group 25"/>
              <p:cNvGrpSpPr/>
              <p:nvPr/>
            </p:nvGrpSpPr>
            <p:grpSpPr>
              <a:xfrm>
                <a:off x="6919266" y="3086797"/>
                <a:ext cx="3124130" cy="1619063"/>
                <a:chOff x="6913980" y="3201803"/>
                <a:chExt cx="3124130" cy="1619063"/>
              </a:xfrm>
            </p:grpSpPr>
            <p:sp>
              <p:nvSpPr>
                <p:cNvPr id="37" name="Shape 12"/>
                <p:cNvSpPr/>
                <p:nvPr/>
              </p:nvSpPr>
              <p:spPr>
                <a:xfrm>
                  <a:off x="6913980" y="3488884"/>
                  <a:ext cx="3124130" cy="1329176"/>
                </a:xfrm>
                <a:custGeom>
                  <a:avLst/>
                  <a:gdLst/>
                  <a:ahLst/>
                  <a:cxnLst>
                    <a:cxn ang="0">
                      <a:pos x="wd2" y="hd2"/>
                    </a:cxn>
                    <a:cxn ang="5400000">
                      <a:pos x="wd2" y="hd2"/>
                    </a:cxn>
                    <a:cxn ang="10800000">
                      <a:pos x="wd2" y="hd2"/>
                    </a:cxn>
                    <a:cxn ang="16200000">
                      <a:pos x="wd2" y="hd2"/>
                    </a:cxn>
                  </a:cxnLst>
                  <a:rect l="0" t="0" r="r" b="b"/>
                  <a:pathLst>
                    <a:path w="21600" h="21600" extrusionOk="0">
                      <a:moveTo>
                        <a:pt x="0" y="5911"/>
                      </a:moveTo>
                      <a:lnTo>
                        <a:pt x="10377" y="21600"/>
                      </a:lnTo>
                      <a:lnTo>
                        <a:pt x="21600" y="14635"/>
                      </a:lnTo>
                      <a:lnTo>
                        <a:pt x="11291" y="0"/>
                      </a:lnTo>
                      <a:cubicBezTo>
                        <a:pt x="11291" y="0"/>
                        <a:pt x="0" y="5911"/>
                        <a:pt x="0" y="5911"/>
                      </a:cubicBezTo>
                      <a:close/>
                    </a:path>
                  </a:pathLst>
                </a:custGeom>
                <a:solidFill>
                  <a:schemeClr val="tx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13"/>
                <p:cNvSpPr/>
                <p:nvPr/>
              </p:nvSpPr>
              <p:spPr>
                <a:xfrm>
                  <a:off x="6913980" y="3555210"/>
                  <a:ext cx="1500942" cy="12656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5123"/>
                      </a:lnTo>
                      <a:lnTo>
                        <a:pt x="21600" y="21600"/>
                      </a:lnTo>
                      <a:lnTo>
                        <a:pt x="21600" y="16477"/>
                      </a:lnTo>
                      <a:cubicBezTo>
                        <a:pt x="21600" y="16477"/>
                        <a:pt x="0" y="0"/>
                        <a:pt x="0" y="0"/>
                      </a:cubicBezTo>
                      <a:close/>
                    </a:path>
                  </a:pathLst>
                </a:custGeom>
                <a:solidFill>
                  <a:schemeClr val="tx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14"/>
                <p:cNvSpPr/>
                <p:nvPr/>
              </p:nvSpPr>
              <p:spPr>
                <a:xfrm>
                  <a:off x="8410004" y="4107929"/>
                  <a:ext cx="1533061" cy="675796"/>
                </a:xfrm>
                <a:custGeom>
                  <a:avLst/>
                  <a:gdLst/>
                  <a:ahLst/>
                  <a:cxnLst>
                    <a:cxn ang="0">
                      <a:pos x="wd2" y="hd2"/>
                    </a:cxn>
                    <a:cxn ang="5400000">
                      <a:pos x="wd2" y="hd2"/>
                    </a:cxn>
                    <a:cxn ang="10800000">
                      <a:pos x="wd2" y="hd2"/>
                    </a:cxn>
                    <a:cxn ang="16200000">
                      <a:pos x="wd2" y="hd2"/>
                    </a:cxn>
                  </a:cxnLst>
                  <a:rect l="0" t="0" r="r" b="b"/>
                  <a:pathLst>
                    <a:path w="21600" h="21600" extrusionOk="0">
                      <a:moveTo>
                        <a:pt x="21600" y="8380"/>
                      </a:moveTo>
                      <a:lnTo>
                        <a:pt x="21600" y="0"/>
                      </a:lnTo>
                      <a:lnTo>
                        <a:pt x="0" y="13122"/>
                      </a:lnTo>
                      <a:lnTo>
                        <a:pt x="0" y="21600"/>
                      </a:lnTo>
                      <a:cubicBezTo>
                        <a:pt x="0" y="21600"/>
                        <a:pt x="21600" y="8380"/>
                        <a:pt x="21600" y="8380"/>
                      </a:cubicBezTo>
                      <a:close/>
                    </a:path>
                  </a:pathLst>
                </a:custGeom>
                <a:solidFill>
                  <a:schemeClr val="bg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0" name="Shape 15"/>
                <p:cNvSpPr/>
                <p:nvPr/>
              </p:nvSpPr>
              <p:spPr>
                <a:xfrm>
                  <a:off x="6913980" y="3201803"/>
                  <a:ext cx="3124130" cy="1329169"/>
                </a:xfrm>
                <a:custGeom>
                  <a:avLst/>
                  <a:gdLst/>
                  <a:ahLst/>
                  <a:cxnLst>
                    <a:cxn ang="0">
                      <a:pos x="wd2" y="hd2"/>
                    </a:cxn>
                    <a:cxn ang="5400000">
                      <a:pos x="wd2" y="hd2"/>
                    </a:cxn>
                    <a:cxn ang="10800000">
                      <a:pos x="wd2" y="hd2"/>
                    </a:cxn>
                    <a:cxn ang="16200000">
                      <a:pos x="wd2" y="hd2"/>
                    </a:cxn>
                  </a:cxnLst>
                  <a:rect l="0" t="0" r="r" b="b"/>
                  <a:pathLst>
                    <a:path w="21600" h="21600" extrusionOk="0">
                      <a:moveTo>
                        <a:pt x="0" y="5911"/>
                      </a:moveTo>
                      <a:lnTo>
                        <a:pt x="10377" y="21600"/>
                      </a:lnTo>
                      <a:lnTo>
                        <a:pt x="21600" y="14636"/>
                      </a:lnTo>
                      <a:lnTo>
                        <a:pt x="11291" y="0"/>
                      </a:lnTo>
                      <a:cubicBezTo>
                        <a:pt x="11291" y="0"/>
                        <a:pt x="0" y="5911"/>
                        <a:pt x="0" y="5911"/>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27" name="Group 26"/>
              <p:cNvGrpSpPr/>
              <p:nvPr/>
            </p:nvGrpSpPr>
            <p:grpSpPr>
              <a:xfrm>
                <a:off x="7506329" y="2825776"/>
                <a:ext cx="3129148" cy="1619057"/>
                <a:chOff x="4482815" y="5446950"/>
                <a:chExt cx="3129148" cy="1619057"/>
              </a:xfrm>
            </p:grpSpPr>
            <p:sp>
              <p:nvSpPr>
                <p:cNvPr id="33" name="Shape 8"/>
                <p:cNvSpPr/>
                <p:nvPr/>
              </p:nvSpPr>
              <p:spPr>
                <a:xfrm>
                  <a:off x="4482815" y="5734031"/>
                  <a:ext cx="3124124" cy="1329171"/>
                </a:xfrm>
                <a:custGeom>
                  <a:avLst/>
                  <a:gdLst/>
                  <a:ahLst/>
                  <a:cxnLst>
                    <a:cxn ang="0">
                      <a:pos x="wd2" y="hd2"/>
                    </a:cxn>
                    <a:cxn ang="5400000">
                      <a:pos x="wd2" y="hd2"/>
                    </a:cxn>
                    <a:cxn ang="10800000">
                      <a:pos x="wd2" y="hd2"/>
                    </a:cxn>
                    <a:cxn ang="16200000">
                      <a:pos x="wd2" y="hd2"/>
                    </a:cxn>
                  </a:cxnLst>
                  <a:rect l="0" t="0" r="r" b="b"/>
                  <a:pathLst>
                    <a:path w="21600" h="21600" extrusionOk="0">
                      <a:moveTo>
                        <a:pt x="0" y="5911"/>
                      </a:moveTo>
                      <a:lnTo>
                        <a:pt x="10377" y="21600"/>
                      </a:lnTo>
                      <a:lnTo>
                        <a:pt x="21600" y="14636"/>
                      </a:lnTo>
                      <a:lnTo>
                        <a:pt x="11291" y="0"/>
                      </a:lnTo>
                      <a:cubicBezTo>
                        <a:pt x="11291" y="0"/>
                        <a:pt x="0" y="5911"/>
                        <a:pt x="0" y="5911"/>
                      </a:cubicBezTo>
                      <a:close/>
                    </a:path>
                  </a:pathLst>
                </a:custGeom>
                <a:solidFill>
                  <a:schemeClr val="accent5">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9"/>
                <p:cNvSpPr/>
                <p:nvPr/>
              </p:nvSpPr>
              <p:spPr>
                <a:xfrm>
                  <a:off x="4482815" y="5800357"/>
                  <a:ext cx="1500943" cy="12656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5123"/>
                      </a:lnTo>
                      <a:lnTo>
                        <a:pt x="21600" y="21600"/>
                      </a:lnTo>
                      <a:lnTo>
                        <a:pt x="21600" y="16477"/>
                      </a:lnTo>
                      <a:cubicBezTo>
                        <a:pt x="21600" y="16477"/>
                        <a:pt x="0" y="0"/>
                        <a:pt x="0" y="0"/>
                      </a:cubicBezTo>
                      <a:close/>
                    </a:path>
                  </a:pathLst>
                </a:custGeom>
                <a:solidFill>
                  <a:schemeClr val="accent5">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10"/>
                <p:cNvSpPr/>
                <p:nvPr/>
              </p:nvSpPr>
              <p:spPr>
                <a:xfrm>
                  <a:off x="5986209" y="6353076"/>
                  <a:ext cx="1533066" cy="675803"/>
                </a:xfrm>
                <a:custGeom>
                  <a:avLst/>
                  <a:gdLst/>
                  <a:ahLst/>
                  <a:cxnLst>
                    <a:cxn ang="0">
                      <a:pos x="wd2" y="hd2"/>
                    </a:cxn>
                    <a:cxn ang="5400000">
                      <a:pos x="wd2" y="hd2"/>
                    </a:cxn>
                    <a:cxn ang="10800000">
                      <a:pos x="wd2" y="hd2"/>
                    </a:cxn>
                    <a:cxn ang="16200000">
                      <a:pos x="wd2" y="hd2"/>
                    </a:cxn>
                  </a:cxnLst>
                  <a:rect l="0" t="0" r="r" b="b"/>
                  <a:pathLst>
                    <a:path w="21600" h="21600" extrusionOk="0">
                      <a:moveTo>
                        <a:pt x="21600" y="8380"/>
                      </a:moveTo>
                      <a:lnTo>
                        <a:pt x="21600" y="0"/>
                      </a:lnTo>
                      <a:lnTo>
                        <a:pt x="0" y="13122"/>
                      </a:lnTo>
                      <a:lnTo>
                        <a:pt x="0" y="21600"/>
                      </a:lnTo>
                      <a:cubicBezTo>
                        <a:pt x="0" y="21600"/>
                        <a:pt x="21600" y="8380"/>
                        <a:pt x="21600" y="8380"/>
                      </a:cubicBezTo>
                      <a:close/>
                    </a:path>
                  </a:pathLst>
                </a:custGeom>
                <a:solidFill>
                  <a:schemeClr val="bg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11"/>
                <p:cNvSpPr/>
                <p:nvPr/>
              </p:nvSpPr>
              <p:spPr>
                <a:xfrm>
                  <a:off x="4487839" y="5446950"/>
                  <a:ext cx="3124124" cy="1329164"/>
                </a:xfrm>
                <a:custGeom>
                  <a:avLst/>
                  <a:gdLst/>
                  <a:ahLst/>
                  <a:cxnLst>
                    <a:cxn ang="0">
                      <a:pos x="wd2" y="hd2"/>
                    </a:cxn>
                    <a:cxn ang="5400000">
                      <a:pos x="wd2" y="hd2"/>
                    </a:cxn>
                    <a:cxn ang="10800000">
                      <a:pos x="wd2" y="hd2"/>
                    </a:cxn>
                    <a:cxn ang="16200000">
                      <a:pos x="wd2" y="hd2"/>
                    </a:cxn>
                  </a:cxnLst>
                  <a:rect l="0" t="0" r="r" b="b"/>
                  <a:pathLst>
                    <a:path w="21600" h="21600" extrusionOk="0">
                      <a:moveTo>
                        <a:pt x="0" y="5911"/>
                      </a:moveTo>
                      <a:lnTo>
                        <a:pt x="10377" y="21600"/>
                      </a:lnTo>
                      <a:lnTo>
                        <a:pt x="21600" y="14636"/>
                      </a:lnTo>
                      <a:lnTo>
                        <a:pt x="11291" y="0"/>
                      </a:lnTo>
                      <a:cubicBezTo>
                        <a:pt x="11291" y="0"/>
                        <a:pt x="0" y="5911"/>
                        <a:pt x="0" y="5911"/>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28" name="Group 27"/>
              <p:cNvGrpSpPr/>
              <p:nvPr/>
            </p:nvGrpSpPr>
            <p:grpSpPr>
              <a:xfrm>
                <a:off x="7531301" y="2220698"/>
                <a:ext cx="3129142" cy="1636349"/>
                <a:chOff x="7107934" y="786594"/>
                <a:chExt cx="3129142" cy="1636349"/>
              </a:xfrm>
            </p:grpSpPr>
            <p:sp>
              <p:nvSpPr>
                <p:cNvPr id="29" name="Shape 16"/>
                <p:cNvSpPr/>
                <p:nvPr/>
              </p:nvSpPr>
              <p:spPr>
                <a:xfrm>
                  <a:off x="7112958" y="1093771"/>
                  <a:ext cx="3124118" cy="1329172"/>
                </a:xfrm>
                <a:custGeom>
                  <a:avLst/>
                  <a:gdLst/>
                  <a:ahLst/>
                  <a:cxnLst>
                    <a:cxn ang="0">
                      <a:pos x="wd2" y="hd2"/>
                    </a:cxn>
                    <a:cxn ang="5400000">
                      <a:pos x="wd2" y="hd2"/>
                    </a:cxn>
                    <a:cxn ang="10800000">
                      <a:pos x="wd2" y="hd2"/>
                    </a:cxn>
                    <a:cxn ang="16200000">
                      <a:pos x="wd2" y="hd2"/>
                    </a:cxn>
                  </a:cxnLst>
                  <a:rect l="0" t="0" r="r" b="b"/>
                  <a:pathLst>
                    <a:path w="21600" h="21600" extrusionOk="0">
                      <a:moveTo>
                        <a:pt x="0" y="5911"/>
                      </a:moveTo>
                      <a:lnTo>
                        <a:pt x="10377" y="21600"/>
                      </a:lnTo>
                      <a:lnTo>
                        <a:pt x="21600" y="14635"/>
                      </a:lnTo>
                      <a:lnTo>
                        <a:pt x="11291" y="0"/>
                      </a:lnTo>
                      <a:cubicBezTo>
                        <a:pt x="11291" y="0"/>
                        <a:pt x="0" y="5911"/>
                        <a:pt x="0" y="5911"/>
                      </a:cubicBezTo>
                      <a:close/>
                    </a:path>
                  </a:pathLst>
                </a:custGeom>
                <a:solidFill>
                  <a:schemeClr val="accent4">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17"/>
                <p:cNvSpPr/>
                <p:nvPr/>
              </p:nvSpPr>
              <p:spPr>
                <a:xfrm>
                  <a:off x="7112958" y="1152727"/>
                  <a:ext cx="1500936" cy="12656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5123"/>
                      </a:lnTo>
                      <a:lnTo>
                        <a:pt x="21600" y="21600"/>
                      </a:lnTo>
                      <a:lnTo>
                        <a:pt x="21600" y="16477"/>
                      </a:lnTo>
                      <a:cubicBezTo>
                        <a:pt x="21600" y="16477"/>
                        <a:pt x="0" y="0"/>
                        <a:pt x="0" y="0"/>
                      </a:cubicBezTo>
                      <a:close/>
                    </a:path>
                  </a:pathLst>
                </a:custGeom>
                <a:solidFill>
                  <a:schemeClr val="accent1">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18"/>
                <p:cNvSpPr/>
                <p:nvPr/>
              </p:nvSpPr>
              <p:spPr>
                <a:xfrm>
                  <a:off x="8608983" y="1712815"/>
                  <a:ext cx="1533066" cy="675796"/>
                </a:xfrm>
                <a:custGeom>
                  <a:avLst/>
                  <a:gdLst/>
                  <a:ahLst/>
                  <a:cxnLst>
                    <a:cxn ang="0">
                      <a:pos x="wd2" y="hd2"/>
                    </a:cxn>
                    <a:cxn ang="5400000">
                      <a:pos x="wd2" y="hd2"/>
                    </a:cxn>
                    <a:cxn ang="10800000">
                      <a:pos x="wd2" y="hd2"/>
                    </a:cxn>
                    <a:cxn ang="16200000">
                      <a:pos x="wd2" y="hd2"/>
                    </a:cxn>
                  </a:cxnLst>
                  <a:rect l="0" t="0" r="r" b="b"/>
                  <a:pathLst>
                    <a:path w="21600" h="21600" extrusionOk="0">
                      <a:moveTo>
                        <a:pt x="21600" y="8380"/>
                      </a:moveTo>
                      <a:lnTo>
                        <a:pt x="21600" y="0"/>
                      </a:lnTo>
                      <a:lnTo>
                        <a:pt x="0" y="13122"/>
                      </a:lnTo>
                      <a:lnTo>
                        <a:pt x="0" y="21600"/>
                      </a:lnTo>
                      <a:cubicBezTo>
                        <a:pt x="0" y="21600"/>
                        <a:pt x="21600" y="8380"/>
                        <a:pt x="21600" y="8380"/>
                      </a:cubicBezTo>
                      <a:close/>
                    </a:path>
                  </a:pathLst>
                </a:custGeom>
                <a:solidFill>
                  <a:schemeClr val="bg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19"/>
                <p:cNvSpPr/>
                <p:nvPr/>
              </p:nvSpPr>
              <p:spPr>
                <a:xfrm>
                  <a:off x="7107934" y="786594"/>
                  <a:ext cx="3124118" cy="1329170"/>
                </a:xfrm>
                <a:custGeom>
                  <a:avLst/>
                  <a:gdLst/>
                  <a:ahLst/>
                  <a:cxnLst>
                    <a:cxn ang="0">
                      <a:pos x="wd2" y="hd2"/>
                    </a:cxn>
                    <a:cxn ang="5400000">
                      <a:pos x="wd2" y="hd2"/>
                    </a:cxn>
                    <a:cxn ang="10800000">
                      <a:pos x="wd2" y="hd2"/>
                    </a:cxn>
                    <a:cxn ang="16200000">
                      <a:pos x="wd2" y="hd2"/>
                    </a:cxn>
                  </a:cxnLst>
                  <a:rect l="0" t="0" r="r" b="b"/>
                  <a:pathLst>
                    <a:path w="21600" h="21600" extrusionOk="0">
                      <a:moveTo>
                        <a:pt x="0" y="5911"/>
                      </a:moveTo>
                      <a:lnTo>
                        <a:pt x="10377" y="21600"/>
                      </a:lnTo>
                      <a:lnTo>
                        <a:pt x="21600" y="14636"/>
                      </a:lnTo>
                      <a:lnTo>
                        <a:pt x="11291" y="0"/>
                      </a:lnTo>
                      <a:cubicBezTo>
                        <a:pt x="11291" y="0"/>
                        <a:pt x="0" y="5911"/>
                        <a:pt x="0" y="5911"/>
                      </a:cubicBezTo>
                      <a:close/>
                    </a:path>
                  </a:pathLst>
                </a:custGeom>
                <a:solidFill>
                  <a:schemeClr val="accent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grpSp>
          <p:nvGrpSpPr>
            <p:cNvPr id="13" name="Group 8"/>
            <p:cNvGrpSpPr/>
            <p:nvPr/>
          </p:nvGrpSpPr>
          <p:grpSpPr>
            <a:xfrm>
              <a:off x="327791" y="5779312"/>
              <a:ext cx="1105732" cy="1106530"/>
              <a:chOff x="1902665" y="3496253"/>
              <a:chExt cx="1759156" cy="1760426"/>
            </a:xfrm>
          </p:grpSpPr>
          <p:sp>
            <p:nvSpPr>
              <p:cNvPr id="22" name="Shape 26"/>
              <p:cNvSpPr/>
              <p:nvPr/>
            </p:nvSpPr>
            <p:spPr>
              <a:xfrm>
                <a:off x="3339733" y="4933322"/>
                <a:ext cx="320194" cy="320193"/>
              </a:xfrm>
              <a:custGeom>
                <a:avLst/>
                <a:gdLst/>
                <a:ahLst/>
                <a:cxnLst>
                  <a:cxn ang="0">
                    <a:pos x="wd2" y="hd2"/>
                  </a:cxn>
                  <a:cxn ang="5400000">
                    <a:pos x="wd2" y="hd2"/>
                  </a:cxn>
                  <a:cxn ang="10800000">
                    <a:pos x="wd2" y="hd2"/>
                  </a:cxn>
                  <a:cxn ang="16200000">
                    <a:pos x="wd2" y="hd2"/>
                  </a:cxn>
                </a:cxnLst>
                <a:rect l="0" t="0" r="r" b="b"/>
                <a:pathLst>
                  <a:path w="21600" h="21600" extrusionOk="0">
                    <a:moveTo>
                      <a:pt x="5960" y="14527"/>
                    </a:moveTo>
                    <a:lnTo>
                      <a:pt x="0" y="8569"/>
                    </a:lnTo>
                    <a:lnTo>
                      <a:pt x="8570" y="0"/>
                    </a:lnTo>
                    <a:lnTo>
                      <a:pt x="14529" y="5959"/>
                    </a:lnTo>
                    <a:lnTo>
                      <a:pt x="14533" y="5956"/>
                    </a:lnTo>
                    <a:lnTo>
                      <a:pt x="21600" y="21600"/>
                    </a:lnTo>
                    <a:lnTo>
                      <a:pt x="5956" y="14529"/>
                    </a:lnTo>
                    <a:cubicBezTo>
                      <a:pt x="5956" y="14529"/>
                      <a:pt x="5960" y="14527"/>
                      <a:pt x="5960" y="14527"/>
                    </a:cubicBezTo>
                    <a:close/>
                  </a:path>
                </a:pathLst>
              </a:custGeom>
              <a:solidFill>
                <a:schemeClr val="accent4">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3" name="Shape 27"/>
              <p:cNvSpPr/>
              <p:nvPr/>
            </p:nvSpPr>
            <p:spPr>
              <a:xfrm>
                <a:off x="1902665" y="3496253"/>
                <a:ext cx="1647350" cy="1647369"/>
              </a:xfrm>
              <a:custGeom>
                <a:avLst/>
                <a:gdLst/>
                <a:ahLst/>
                <a:cxnLst>
                  <a:cxn ang="0">
                    <a:pos x="wd2" y="hd2"/>
                  </a:cxn>
                  <a:cxn ang="5400000">
                    <a:pos x="wd2" y="hd2"/>
                  </a:cxn>
                  <a:cxn ang="10800000">
                    <a:pos x="wd2" y="hd2"/>
                  </a:cxn>
                  <a:cxn ang="16200000">
                    <a:pos x="wd2" y="hd2"/>
                  </a:cxn>
                </a:cxnLst>
                <a:rect l="0" t="0" r="r" b="b"/>
                <a:pathLst>
                  <a:path w="21491" h="21491" extrusionOk="0">
                    <a:moveTo>
                      <a:pt x="3319" y="1662"/>
                    </a:moveTo>
                    <a:lnTo>
                      <a:pt x="3012" y="1970"/>
                    </a:lnTo>
                    <a:cubicBezTo>
                      <a:pt x="3029" y="1665"/>
                      <a:pt x="2925" y="1354"/>
                      <a:pt x="2692" y="1121"/>
                    </a:cubicBezTo>
                    <a:lnTo>
                      <a:pt x="1895" y="325"/>
                    </a:lnTo>
                    <a:cubicBezTo>
                      <a:pt x="1462" y="-109"/>
                      <a:pt x="759" y="-109"/>
                      <a:pt x="325" y="325"/>
                    </a:cubicBezTo>
                    <a:cubicBezTo>
                      <a:pt x="-109" y="759"/>
                      <a:pt x="-109" y="1463"/>
                      <a:pt x="325" y="1897"/>
                    </a:cubicBezTo>
                    <a:lnTo>
                      <a:pt x="1120" y="2693"/>
                    </a:lnTo>
                    <a:cubicBezTo>
                      <a:pt x="1353" y="2926"/>
                      <a:pt x="1664" y="3029"/>
                      <a:pt x="1970" y="3012"/>
                    </a:cubicBezTo>
                    <a:lnTo>
                      <a:pt x="1662" y="3319"/>
                    </a:lnTo>
                    <a:lnTo>
                      <a:pt x="19834" y="21491"/>
                    </a:lnTo>
                    <a:cubicBezTo>
                      <a:pt x="19834" y="21491"/>
                      <a:pt x="19735" y="20975"/>
                      <a:pt x="20307" y="21017"/>
                    </a:cubicBezTo>
                    <a:lnTo>
                      <a:pt x="2249" y="2959"/>
                    </a:lnTo>
                    <a:cubicBezTo>
                      <a:pt x="2411" y="2906"/>
                      <a:pt x="2564" y="2821"/>
                      <a:pt x="2693" y="2692"/>
                    </a:cubicBezTo>
                    <a:cubicBezTo>
                      <a:pt x="2821" y="2564"/>
                      <a:pt x="2907" y="2411"/>
                      <a:pt x="2959" y="2249"/>
                    </a:cubicBezTo>
                    <a:lnTo>
                      <a:pt x="21018" y="20307"/>
                    </a:lnTo>
                    <a:cubicBezTo>
                      <a:pt x="21101" y="19842"/>
                      <a:pt x="21491" y="19834"/>
                      <a:pt x="21491" y="19834"/>
                    </a:cubicBezTo>
                    <a:cubicBezTo>
                      <a:pt x="21491" y="19834"/>
                      <a:pt x="3319" y="1662"/>
                      <a:pt x="3319" y="1662"/>
                    </a:cubicBezTo>
                    <a:close/>
                  </a:path>
                </a:pathLst>
              </a:custGeom>
              <a:solidFill>
                <a:schemeClr val="tx1">
                  <a:lumMod val="65000"/>
                  <a:lumOff val="3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4" name="Shape 28"/>
              <p:cNvSpPr/>
              <p:nvPr/>
            </p:nvSpPr>
            <p:spPr>
              <a:xfrm>
                <a:off x="2072165" y="3665754"/>
                <a:ext cx="1447324" cy="1447271"/>
              </a:xfrm>
              <a:custGeom>
                <a:avLst/>
                <a:gdLst/>
                <a:ahLst/>
                <a:cxnLst>
                  <a:cxn ang="0">
                    <a:pos x="wd2" y="hd2"/>
                  </a:cxn>
                  <a:cxn ang="5400000">
                    <a:pos x="wd2" y="hd2"/>
                  </a:cxn>
                  <a:cxn ang="10800000">
                    <a:pos x="wd2" y="hd2"/>
                  </a:cxn>
                  <a:cxn ang="16200000">
                    <a:pos x="wd2" y="hd2"/>
                  </a:cxn>
                </a:cxnLst>
                <a:rect l="0" t="0" r="r" b="b"/>
                <a:pathLst>
                  <a:path w="21600" h="21600" extrusionOk="0">
                    <a:moveTo>
                      <a:pt x="20787" y="21600"/>
                    </a:moveTo>
                    <a:cubicBezTo>
                      <a:pt x="20630" y="20566"/>
                      <a:pt x="21600" y="20788"/>
                      <a:pt x="21600" y="20788"/>
                    </a:cubicBezTo>
                    <a:lnTo>
                      <a:pt x="812" y="0"/>
                    </a:lnTo>
                    <a:lnTo>
                      <a:pt x="0" y="812"/>
                    </a:lnTo>
                    <a:cubicBezTo>
                      <a:pt x="0" y="812"/>
                      <a:pt x="20787" y="21600"/>
                      <a:pt x="20787" y="21600"/>
                    </a:cubicBezTo>
                    <a:close/>
                  </a:path>
                </a:pathLst>
              </a:custGeom>
              <a:solidFill>
                <a:srgbClr val="FFC00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5" name="Freeform 24"/>
              <p:cNvSpPr/>
              <p:nvPr/>
            </p:nvSpPr>
            <p:spPr>
              <a:xfrm>
                <a:off x="1946886" y="3540470"/>
                <a:ext cx="1714935" cy="1716209"/>
              </a:xfrm>
              <a:custGeom>
                <a:avLst/>
                <a:gdLst>
                  <a:gd name="connsiteX0" fmla="*/ 1687205 w 1714935"/>
                  <a:gd name="connsiteY0" fmla="*/ 1654833 h 1716209"/>
                  <a:gd name="connsiteX1" fmla="*/ 1714935 w 1714935"/>
                  <a:gd name="connsiteY1" fmla="*/ 1716209 h 1716209"/>
                  <a:gd name="connsiteX2" fmla="*/ 1651505 w 1714935"/>
                  <a:gd name="connsiteY2" fmla="*/ 1687544 h 1716209"/>
                  <a:gd name="connsiteX3" fmla="*/ 1687205 w 1714935"/>
                  <a:gd name="connsiteY3" fmla="*/ 1654833 h 1716209"/>
                  <a:gd name="connsiteX4" fmla="*/ 138883 w 1714935"/>
                  <a:gd name="connsiteY4" fmla="*/ 0 h 1716209"/>
                  <a:gd name="connsiteX5" fmla="*/ 148770 w 1714935"/>
                  <a:gd name="connsiteY5" fmla="*/ 4094 h 1716209"/>
                  <a:gd name="connsiteX6" fmla="*/ 148770 w 1714935"/>
                  <a:gd name="connsiteY6" fmla="*/ 23855 h 1716209"/>
                  <a:gd name="connsiteX7" fmla="*/ 147797 w 1714935"/>
                  <a:gd name="connsiteY7" fmla="*/ 24827 h 1716209"/>
                  <a:gd name="connsiteX8" fmla="*/ 193422 w 1714935"/>
                  <a:gd name="connsiteY8" fmla="*/ 70469 h 1716209"/>
                  <a:gd name="connsiteX9" fmla="*/ 194373 w 1714935"/>
                  <a:gd name="connsiteY9" fmla="*/ 69517 h 1716209"/>
                  <a:gd name="connsiteX10" fmla="*/ 214131 w 1714935"/>
                  <a:gd name="connsiteY10" fmla="*/ 69497 h 1716209"/>
                  <a:gd name="connsiteX11" fmla="*/ 214131 w 1714935"/>
                  <a:gd name="connsiteY11" fmla="*/ 89288 h 1716209"/>
                  <a:gd name="connsiteX12" fmla="*/ 89209 w 1714935"/>
                  <a:gd name="connsiteY12" fmla="*/ 214188 h 1716209"/>
                  <a:gd name="connsiteX13" fmla="*/ 69451 w 1714935"/>
                  <a:gd name="connsiteY13" fmla="*/ 214188 h 1716209"/>
                  <a:gd name="connsiteX14" fmla="*/ 68623 w 1714935"/>
                  <a:gd name="connsiteY14" fmla="*/ 195676 h 1716209"/>
                  <a:gd name="connsiteX15" fmla="*/ 22599 w 1714935"/>
                  <a:gd name="connsiteY15" fmla="*/ 149594 h 1716209"/>
                  <a:gd name="connsiteX16" fmla="*/ 4090 w 1714935"/>
                  <a:gd name="connsiteY16" fmla="*/ 148796 h 1716209"/>
                  <a:gd name="connsiteX17" fmla="*/ 4090 w 1714935"/>
                  <a:gd name="connsiteY17" fmla="*/ 128974 h 1716209"/>
                  <a:gd name="connsiteX18" fmla="*/ 128950 w 1714935"/>
                  <a:gd name="connsiteY18" fmla="*/ 4094 h 1716209"/>
                  <a:gd name="connsiteX19" fmla="*/ 138883 w 1714935"/>
                  <a:gd name="connsiteY19" fmla="*/ 0 h 17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935" h="1716209">
                    <a:moveTo>
                      <a:pt x="1687205" y="1654833"/>
                    </a:moveTo>
                    <a:lnTo>
                      <a:pt x="1714935" y="1716209"/>
                    </a:lnTo>
                    <a:lnTo>
                      <a:pt x="1651505" y="1687544"/>
                    </a:lnTo>
                    <a:cubicBezTo>
                      <a:pt x="1651505" y="1687544"/>
                      <a:pt x="1687205" y="1654833"/>
                      <a:pt x="1687205" y="1654833"/>
                    </a:cubicBezTo>
                    <a:close/>
                    <a:moveTo>
                      <a:pt x="138883" y="0"/>
                    </a:moveTo>
                    <a:cubicBezTo>
                      <a:pt x="142467" y="4"/>
                      <a:pt x="146043" y="1372"/>
                      <a:pt x="148770" y="4094"/>
                    </a:cubicBezTo>
                    <a:cubicBezTo>
                      <a:pt x="154223" y="9559"/>
                      <a:pt x="154223" y="18401"/>
                      <a:pt x="148770" y="23855"/>
                    </a:cubicBezTo>
                    <a:lnTo>
                      <a:pt x="147797" y="24827"/>
                    </a:lnTo>
                    <a:lnTo>
                      <a:pt x="193422" y="70469"/>
                    </a:lnTo>
                    <a:lnTo>
                      <a:pt x="194373" y="69517"/>
                    </a:lnTo>
                    <a:cubicBezTo>
                      <a:pt x="199888" y="64012"/>
                      <a:pt x="208678" y="64073"/>
                      <a:pt x="214131" y="69497"/>
                    </a:cubicBezTo>
                    <a:cubicBezTo>
                      <a:pt x="219646" y="74951"/>
                      <a:pt x="219646" y="83803"/>
                      <a:pt x="214131" y="89288"/>
                    </a:cubicBezTo>
                    <a:lnTo>
                      <a:pt x="89209" y="214188"/>
                    </a:lnTo>
                    <a:cubicBezTo>
                      <a:pt x="83756" y="219663"/>
                      <a:pt x="74966" y="219633"/>
                      <a:pt x="69451" y="214188"/>
                    </a:cubicBezTo>
                    <a:cubicBezTo>
                      <a:pt x="64428" y="209061"/>
                      <a:pt x="64243" y="201171"/>
                      <a:pt x="68623" y="195676"/>
                    </a:cubicBezTo>
                    <a:lnTo>
                      <a:pt x="22599" y="149594"/>
                    </a:lnTo>
                    <a:cubicBezTo>
                      <a:pt x="17115" y="154015"/>
                      <a:pt x="9165" y="153872"/>
                      <a:pt x="4090" y="148796"/>
                    </a:cubicBezTo>
                    <a:cubicBezTo>
                      <a:pt x="-1364" y="143332"/>
                      <a:pt x="-1364" y="134469"/>
                      <a:pt x="4090" y="128974"/>
                    </a:cubicBezTo>
                    <a:lnTo>
                      <a:pt x="128950" y="4094"/>
                    </a:lnTo>
                    <a:cubicBezTo>
                      <a:pt x="131708" y="1357"/>
                      <a:pt x="135299" y="-4"/>
                      <a:pt x="138883" y="0"/>
                    </a:cubicBezTo>
                    <a:close/>
                  </a:path>
                </a:pathLst>
              </a:custGeom>
              <a:solidFill>
                <a:schemeClr val="tx2">
                  <a:lumMod val="50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14" name="Group 9"/>
            <p:cNvGrpSpPr/>
            <p:nvPr/>
          </p:nvGrpSpPr>
          <p:grpSpPr>
            <a:xfrm>
              <a:off x="1321264" y="4099501"/>
              <a:ext cx="2298777" cy="2762066"/>
              <a:chOff x="3612396" y="467356"/>
              <a:chExt cx="3657220" cy="4394288"/>
            </a:xfrm>
          </p:grpSpPr>
          <p:sp>
            <p:nvSpPr>
              <p:cNvPr id="18" name="Shape 20"/>
              <p:cNvSpPr/>
              <p:nvPr/>
            </p:nvSpPr>
            <p:spPr>
              <a:xfrm>
                <a:off x="4025104" y="1418032"/>
                <a:ext cx="2366232" cy="2883819"/>
              </a:xfrm>
              <a:custGeom>
                <a:avLst/>
                <a:gdLst/>
                <a:ahLst/>
                <a:cxnLst>
                  <a:cxn ang="0">
                    <a:pos x="wd2" y="hd2"/>
                  </a:cxn>
                  <a:cxn ang="5400000">
                    <a:pos x="wd2" y="hd2"/>
                  </a:cxn>
                  <a:cxn ang="10800000">
                    <a:pos x="wd2" y="hd2"/>
                  </a:cxn>
                  <a:cxn ang="16200000">
                    <a:pos x="wd2" y="hd2"/>
                  </a:cxn>
                </a:cxnLst>
                <a:rect l="0" t="0" r="r" b="b"/>
                <a:pathLst>
                  <a:path w="21600" h="21600" extrusionOk="0">
                    <a:moveTo>
                      <a:pt x="20074" y="13386"/>
                    </a:moveTo>
                    <a:cubicBezTo>
                      <a:pt x="21037" y="12061"/>
                      <a:pt x="21600" y="10517"/>
                      <a:pt x="21600" y="8862"/>
                    </a:cubicBezTo>
                    <a:cubicBezTo>
                      <a:pt x="21600" y="3968"/>
                      <a:pt x="16765" y="0"/>
                      <a:pt x="10800" y="0"/>
                    </a:cubicBezTo>
                    <a:cubicBezTo>
                      <a:pt x="4835" y="0"/>
                      <a:pt x="0" y="3968"/>
                      <a:pt x="0" y="8862"/>
                    </a:cubicBezTo>
                    <a:cubicBezTo>
                      <a:pt x="0" y="10517"/>
                      <a:pt x="563" y="12061"/>
                      <a:pt x="1525" y="13386"/>
                    </a:cubicBezTo>
                    <a:lnTo>
                      <a:pt x="1484" y="13386"/>
                    </a:lnTo>
                    <a:cubicBezTo>
                      <a:pt x="5914" y="19018"/>
                      <a:pt x="5455" y="21600"/>
                      <a:pt x="5455" y="21600"/>
                    </a:cubicBezTo>
                    <a:lnTo>
                      <a:pt x="10800" y="21600"/>
                    </a:lnTo>
                    <a:lnTo>
                      <a:pt x="16145" y="21600"/>
                    </a:lnTo>
                    <a:cubicBezTo>
                      <a:pt x="16145" y="21600"/>
                      <a:pt x="15684" y="19018"/>
                      <a:pt x="20114" y="13386"/>
                    </a:cubicBezTo>
                    <a:cubicBezTo>
                      <a:pt x="20114" y="13386"/>
                      <a:pt x="20074" y="13386"/>
                      <a:pt x="20074" y="13386"/>
                    </a:cubicBezTo>
                    <a:close/>
                  </a:path>
                </a:pathLst>
              </a:custGeom>
              <a:solidFill>
                <a:srgbClr val="FEFEFE"/>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9" name="Shape 25"/>
              <p:cNvSpPr/>
              <p:nvPr/>
            </p:nvSpPr>
            <p:spPr>
              <a:xfrm>
                <a:off x="5204237" y="1418032"/>
                <a:ext cx="1188978" cy="3443612"/>
              </a:xfrm>
              <a:custGeom>
                <a:avLst/>
                <a:gdLst/>
                <a:ahLst/>
                <a:cxnLst>
                  <a:cxn ang="0">
                    <a:pos x="wd2" y="hd2"/>
                  </a:cxn>
                  <a:cxn ang="5400000">
                    <a:pos x="wd2" y="hd2"/>
                  </a:cxn>
                  <a:cxn ang="10800000">
                    <a:pos x="wd2" y="hd2"/>
                  </a:cxn>
                  <a:cxn ang="16200000">
                    <a:pos x="wd2" y="hd2"/>
                  </a:cxn>
                </a:cxnLst>
                <a:rect l="0" t="0" r="r" b="b"/>
                <a:pathLst>
                  <a:path w="21600" h="21600" extrusionOk="0">
                    <a:moveTo>
                      <a:pt x="18564" y="11210"/>
                    </a:moveTo>
                    <a:cubicBezTo>
                      <a:pt x="20480" y="10100"/>
                      <a:pt x="21600" y="8808"/>
                      <a:pt x="21600" y="7422"/>
                    </a:cubicBezTo>
                    <a:cubicBezTo>
                      <a:pt x="21600" y="3323"/>
                      <a:pt x="11978" y="0"/>
                      <a:pt x="106" y="0"/>
                    </a:cubicBezTo>
                    <a:cubicBezTo>
                      <a:pt x="71" y="0"/>
                      <a:pt x="36" y="1"/>
                      <a:pt x="0" y="1"/>
                    </a:cubicBezTo>
                    <a:lnTo>
                      <a:pt x="0" y="8712"/>
                    </a:lnTo>
                    <a:lnTo>
                      <a:pt x="0" y="9278"/>
                    </a:lnTo>
                    <a:lnTo>
                      <a:pt x="0" y="18089"/>
                    </a:lnTo>
                    <a:lnTo>
                      <a:pt x="0" y="18425"/>
                    </a:lnTo>
                    <a:lnTo>
                      <a:pt x="0" y="19058"/>
                    </a:lnTo>
                    <a:lnTo>
                      <a:pt x="0" y="19670"/>
                    </a:lnTo>
                    <a:lnTo>
                      <a:pt x="0" y="20303"/>
                    </a:lnTo>
                    <a:lnTo>
                      <a:pt x="0" y="21080"/>
                    </a:lnTo>
                    <a:lnTo>
                      <a:pt x="0" y="21340"/>
                    </a:lnTo>
                    <a:lnTo>
                      <a:pt x="0" y="21600"/>
                    </a:lnTo>
                    <a:lnTo>
                      <a:pt x="9070" y="21600"/>
                    </a:lnTo>
                    <a:cubicBezTo>
                      <a:pt x="9462" y="21600"/>
                      <a:pt x="9783" y="21484"/>
                      <a:pt x="9783" y="21340"/>
                    </a:cubicBezTo>
                    <a:cubicBezTo>
                      <a:pt x="9783" y="21197"/>
                      <a:pt x="9462" y="21080"/>
                      <a:pt x="9070" y="21080"/>
                    </a:cubicBezTo>
                    <a:lnTo>
                      <a:pt x="8925" y="21080"/>
                    </a:lnTo>
                    <a:lnTo>
                      <a:pt x="10218" y="20303"/>
                    </a:lnTo>
                    <a:lnTo>
                      <a:pt x="11008" y="20303"/>
                    </a:lnTo>
                    <a:cubicBezTo>
                      <a:pt x="11491" y="20303"/>
                      <a:pt x="11877" y="20161"/>
                      <a:pt x="11877" y="19987"/>
                    </a:cubicBezTo>
                    <a:cubicBezTo>
                      <a:pt x="11877" y="19811"/>
                      <a:pt x="11491" y="19670"/>
                      <a:pt x="11008" y="19670"/>
                    </a:cubicBezTo>
                    <a:lnTo>
                      <a:pt x="10744" y="19670"/>
                    </a:lnTo>
                    <a:lnTo>
                      <a:pt x="10744" y="19058"/>
                    </a:lnTo>
                    <a:lnTo>
                      <a:pt x="11008" y="19058"/>
                    </a:lnTo>
                    <a:cubicBezTo>
                      <a:pt x="11491" y="19058"/>
                      <a:pt x="11877" y="18916"/>
                      <a:pt x="11877" y="18742"/>
                    </a:cubicBezTo>
                    <a:cubicBezTo>
                      <a:pt x="11877" y="18567"/>
                      <a:pt x="11491" y="18425"/>
                      <a:pt x="11008" y="18425"/>
                    </a:cubicBezTo>
                    <a:lnTo>
                      <a:pt x="10744" y="18425"/>
                    </a:lnTo>
                    <a:lnTo>
                      <a:pt x="10744" y="18089"/>
                    </a:lnTo>
                    <a:cubicBezTo>
                      <a:pt x="10744" y="18089"/>
                      <a:pt x="9826" y="15927"/>
                      <a:pt x="18643" y="11210"/>
                    </a:cubicBezTo>
                    <a:cubicBezTo>
                      <a:pt x="18643" y="11210"/>
                      <a:pt x="18564" y="11210"/>
                      <a:pt x="18564" y="11210"/>
                    </a:cubicBezTo>
                    <a:close/>
                  </a:path>
                </a:pathLst>
              </a:custGeom>
              <a:solidFill>
                <a:srgbClr val="010101">
                  <a:alpha val="1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0" name="Freeform 19"/>
              <p:cNvSpPr/>
              <p:nvPr/>
            </p:nvSpPr>
            <p:spPr>
              <a:xfrm>
                <a:off x="3612396" y="467356"/>
                <a:ext cx="3657220" cy="4352992"/>
              </a:xfrm>
              <a:custGeom>
                <a:avLst/>
                <a:gdLst>
                  <a:gd name="connsiteX0" fmla="*/ 1706493 w 3657220"/>
                  <a:gd name="connsiteY0" fmla="*/ 2315203 h 4352992"/>
                  <a:gd name="connsiteX1" fmla="*/ 1643051 w 3657220"/>
                  <a:gd name="connsiteY1" fmla="*/ 2379467 h 4352992"/>
                  <a:gd name="connsiteX2" fmla="*/ 1548922 w 3657220"/>
                  <a:gd name="connsiteY2" fmla="*/ 2472292 h 4352992"/>
                  <a:gd name="connsiteX3" fmla="*/ 1527879 w 3657220"/>
                  <a:gd name="connsiteY3" fmla="*/ 2493019 h 4352992"/>
                  <a:gd name="connsiteX4" fmla="*/ 1506023 w 3657220"/>
                  <a:gd name="connsiteY4" fmla="*/ 2473482 h 4352992"/>
                  <a:gd name="connsiteX5" fmla="*/ 1424670 w 3657220"/>
                  <a:gd name="connsiteY5" fmla="*/ 2397714 h 4352992"/>
                  <a:gd name="connsiteX6" fmla="*/ 1361666 w 3657220"/>
                  <a:gd name="connsiteY6" fmla="*/ 2338112 h 4352992"/>
                  <a:gd name="connsiteX7" fmla="*/ 1273863 w 3657220"/>
                  <a:gd name="connsiteY7" fmla="*/ 2423301 h 4352992"/>
                  <a:gd name="connsiteX8" fmla="*/ 1260711 w 3657220"/>
                  <a:gd name="connsiteY8" fmla="*/ 2435598 h 4352992"/>
                  <a:gd name="connsiteX9" fmla="*/ 1248248 w 3657220"/>
                  <a:gd name="connsiteY9" fmla="*/ 2425978 h 4352992"/>
                  <a:gd name="connsiteX10" fmla="*/ 1168837 w 3657220"/>
                  <a:gd name="connsiteY10" fmla="*/ 2363996 h 4352992"/>
                  <a:gd name="connsiteX11" fmla="*/ 1101074 w 3657220"/>
                  <a:gd name="connsiteY11" fmla="*/ 2377087 h 4352992"/>
                  <a:gd name="connsiteX12" fmla="*/ 1102640 w 3657220"/>
                  <a:gd name="connsiteY12" fmla="*/ 2392657 h 4352992"/>
                  <a:gd name="connsiteX13" fmla="*/ 1050972 w 3657220"/>
                  <a:gd name="connsiteY13" fmla="*/ 2474275 h 4352992"/>
                  <a:gd name="connsiteX14" fmla="*/ 1333171 w 3657220"/>
                  <a:gd name="connsiteY14" fmla="*/ 3834619 h 4352992"/>
                  <a:gd name="connsiteX15" fmla="*/ 1597584 w 3657220"/>
                  <a:gd name="connsiteY15" fmla="*/ 3834619 h 4352992"/>
                  <a:gd name="connsiteX16" fmla="*/ 1862122 w 3657220"/>
                  <a:gd name="connsiteY16" fmla="*/ 3834619 h 4352992"/>
                  <a:gd name="connsiteX17" fmla="*/ 2144383 w 3657220"/>
                  <a:gd name="connsiteY17" fmla="*/ 2474275 h 4352992"/>
                  <a:gd name="connsiteX18" fmla="*/ 2092528 w 3657220"/>
                  <a:gd name="connsiteY18" fmla="*/ 2392657 h 4352992"/>
                  <a:gd name="connsiteX19" fmla="*/ 2097726 w 3657220"/>
                  <a:gd name="connsiteY19" fmla="*/ 2363500 h 4352992"/>
                  <a:gd name="connsiteX20" fmla="*/ 2076996 w 3657220"/>
                  <a:gd name="connsiteY20" fmla="*/ 2356459 h 4352992"/>
                  <a:gd name="connsiteX21" fmla="*/ 1985184 w 3657220"/>
                  <a:gd name="connsiteY21" fmla="*/ 2322740 h 4352992"/>
                  <a:gd name="connsiteX22" fmla="*/ 1912161 w 3657220"/>
                  <a:gd name="connsiteY22" fmla="*/ 2424590 h 4352992"/>
                  <a:gd name="connsiteX23" fmla="*/ 1898195 w 3657220"/>
                  <a:gd name="connsiteY23" fmla="*/ 2443334 h 4352992"/>
                  <a:gd name="connsiteX24" fmla="*/ 1878217 w 3657220"/>
                  <a:gd name="connsiteY24" fmla="*/ 2428160 h 4352992"/>
                  <a:gd name="connsiteX25" fmla="*/ 1835630 w 3657220"/>
                  <a:gd name="connsiteY25" fmla="*/ 2395929 h 4352992"/>
                  <a:gd name="connsiteX26" fmla="*/ 1816341 w 3657220"/>
                  <a:gd name="connsiteY26" fmla="*/ 2425780 h 4352992"/>
                  <a:gd name="connsiteX27" fmla="*/ 1791102 w 3657220"/>
                  <a:gd name="connsiteY27" fmla="*/ 2464953 h 4352992"/>
                  <a:gd name="connsiteX28" fmla="*/ 1767429 w 3657220"/>
                  <a:gd name="connsiteY28" fmla="*/ 2423301 h 4352992"/>
                  <a:gd name="connsiteX29" fmla="*/ 1726220 w 3657220"/>
                  <a:gd name="connsiteY29" fmla="*/ 2351004 h 4352992"/>
                  <a:gd name="connsiteX30" fmla="*/ 1706493 w 3657220"/>
                  <a:gd name="connsiteY30" fmla="*/ 2315203 h 4352992"/>
                  <a:gd name="connsiteX31" fmla="*/ 1721774 w 3657220"/>
                  <a:gd name="connsiteY31" fmla="*/ 2210874 h 4352992"/>
                  <a:gd name="connsiteX32" fmla="*/ 1741376 w 3657220"/>
                  <a:gd name="connsiteY32" fmla="*/ 2248262 h 4352992"/>
                  <a:gd name="connsiteX33" fmla="*/ 1780080 w 3657220"/>
                  <a:gd name="connsiteY33" fmla="*/ 2321947 h 4352992"/>
                  <a:gd name="connsiteX34" fmla="*/ 1796801 w 3657220"/>
                  <a:gd name="connsiteY34" fmla="*/ 2354674 h 4352992"/>
                  <a:gd name="connsiteX35" fmla="*/ 1806321 w 3657220"/>
                  <a:gd name="connsiteY35" fmla="*/ 2341484 h 4352992"/>
                  <a:gd name="connsiteX36" fmla="*/ 1824170 w 3657220"/>
                  <a:gd name="connsiteY36" fmla="*/ 2316492 h 4352992"/>
                  <a:gd name="connsiteX37" fmla="*/ 1845901 w 3657220"/>
                  <a:gd name="connsiteY37" fmla="*/ 2335732 h 4352992"/>
                  <a:gd name="connsiteX38" fmla="*/ 1891243 w 3657220"/>
                  <a:gd name="connsiteY38" fmla="*/ 2375897 h 4352992"/>
                  <a:gd name="connsiteX39" fmla="*/ 1965269 w 3657220"/>
                  <a:gd name="connsiteY39" fmla="*/ 2291204 h 4352992"/>
                  <a:gd name="connsiteX40" fmla="*/ 1974663 w 3657220"/>
                  <a:gd name="connsiteY40" fmla="*/ 2280493 h 4352992"/>
                  <a:gd name="connsiteX41" fmla="*/ 1985873 w 3657220"/>
                  <a:gd name="connsiteY41" fmla="*/ 2286146 h 4352992"/>
                  <a:gd name="connsiteX42" fmla="*/ 2085138 w 3657220"/>
                  <a:gd name="connsiteY42" fmla="*/ 2338112 h 4352992"/>
                  <a:gd name="connsiteX43" fmla="*/ 2104302 w 3657220"/>
                  <a:gd name="connsiteY43" fmla="*/ 2348823 h 4352992"/>
                  <a:gd name="connsiteX44" fmla="*/ 2183337 w 3657220"/>
                  <a:gd name="connsiteY44" fmla="*/ 2302013 h 4352992"/>
                  <a:gd name="connsiteX45" fmla="*/ 2273959 w 3657220"/>
                  <a:gd name="connsiteY45" fmla="*/ 2392657 h 4352992"/>
                  <a:gd name="connsiteX46" fmla="*/ 2186594 w 3657220"/>
                  <a:gd name="connsiteY46" fmla="*/ 2483102 h 4352992"/>
                  <a:gd name="connsiteX47" fmla="*/ 1906211 w 3657220"/>
                  <a:gd name="connsiteY47" fmla="*/ 3834619 h 4352992"/>
                  <a:gd name="connsiteX48" fmla="*/ 2183150 w 3657220"/>
                  <a:gd name="connsiteY48" fmla="*/ 3834619 h 4352992"/>
                  <a:gd name="connsiteX49" fmla="*/ 2183150 w 3657220"/>
                  <a:gd name="connsiteY49" fmla="*/ 4137094 h 4352992"/>
                  <a:gd name="connsiteX50" fmla="*/ 2059147 w 3657220"/>
                  <a:gd name="connsiteY50" fmla="*/ 4352992 h 4352992"/>
                  <a:gd name="connsiteX51" fmla="*/ 1597584 w 3657220"/>
                  <a:gd name="connsiteY51" fmla="*/ 4352992 h 4352992"/>
                  <a:gd name="connsiteX52" fmla="*/ 1136020 w 3657220"/>
                  <a:gd name="connsiteY52" fmla="*/ 4352992 h 4352992"/>
                  <a:gd name="connsiteX53" fmla="*/ 1012018 w 3657220"/>
                  <a:gd name="connsiteY53" fmla="*/ 4137094 h 4352992"/>
                  <a:gd name="connsiteX54" fmla="*/ 1012018 w 3657220"/>
                  <a:gd name="connsiteY54" fmla="*/ 3834619 h 4352992"/>
                  <a:gd name="connsiteX55" fmla="*/ 1289144 w 3657220"/>
                  <a:gd name="connsiteY55" fmla="*/ 3834619 h 4352992"/>
                  <a:gd name="connsiteX56" fmla="*/ 1008761 w 3657220"/>
                  <a:gd name="connsiteY56" fmla="*/ 2483102 h 4352992"/>
                  <a:gd name="connsiteX57" fmla="*/ 921208 w 3657220"/>
                  <a:gd name="connsiteY57" fmla="*/ 2392657 h 4352992"/>
                  <a:gd name="connsiteX58" fmla="*/ 1012018 w 3657220"/>
                  <a:gd name="connsiteY58" fmla="*/ 2302013 h 4352992"/>
                  <a:gd name="connsiteX59" fmla="*/ 1096753 w 3657220"/>
                  <a:gd name="connsiteY59" fmla="*/ 2361417 h 4352992"/>
                  <a:gd name="connsiteX60" fmla="*/ 1168837 w 3657220"/>
                  <a:gd name="connsiteY60" fmla="*/ 2336327 h 4352992"/>
                  <a:gd name="connsiteX61" fmla="*/ 1173910 w 3657220"/>
                  <a:gd name="connsiteY61" fmla="*/ 2334542 h 4352992"/>
                  <a:gd name="connsiteX62" fmla="*/ 1180172 w 3657220"/>
                  <a:gd name="connsiteY62" fmla="*/ 2338211 h 4352992"/>
                  <a:gd name="connsiteX63" fmla="*/ 1255513 w 3657220"/>
                  <a:gd name="connsiteY63" fmla="*/ 2384128 h 4352992"/>
                  <a:gd name="connsiteX64" fmla="*/ 1342440 w 3657220"/>
                  <a:gd name="connsiteY64" fmla="*/ 2284063 h 4352992"/>
                  <a:gd name="connsiteX65" fmla="*/ 1358347 w 3657220"/>
                  <a:gd name="connsiteY65" fmla="*/ 2265815 h 4352992"/>
                  <a:gd name="connsiteX66" fmla="*/ 1378826 w 3657220"/>
                  <a:gd name="connsiteY66" fmla="*/ 2282576 h 4352992"/>
                  <a:gd name="connsiteX67" fmla="*/ 1463561 w 3657220"/>
                  <a:gd name="connsiteY67" fmla="*/ 2354376 h 4352992"/>
                  <a:gd name="connsiteX68" fmla="*/ 1525124 w 3657220"/>
                  <a:gd name="connsiteY68" fmla="*/ 2407532 h 4352992"/>
                  <a:gd name="connsiteX69" fmla="*/ 1597458 w 3657220"/>
                  <a:gd name="connsiteY69" fmla="*/ 2333947 h 4352992"/>
                  <a:gd name="connsiteX70" fmla="*/ 1691400 w 3657220"/>
                  <a:gd name="connsiteY70" fmla="*/ 2240923 h 4352992"/>
                  <a:gd name="connsiteX71" fmla="*/ 3137661 w 3657220"/>
                  <a:gd name="connsiteY71" fmla="*/ 2085591 h 4352992"/>
                  <a:gd name="connsiteX72" fmla="*/ 3137803 w 3657220"/>
                  <a:gd name="connsiteY72" fmla="*/ 2085591 h 4352992"/>
                  <a:gd name="connsiteX73" fmla="*/ 3563320 w 3657220"/>
                  <a:gd name="connsiteY73" fmla="*/ 2086229 h 4352992"/>
                  <a:gd name="connsiteX74" fmla="*/ 3657220 w 3657220"/>
                  <a:gd name="connsiteY74" fmla="*/ 2180369 h 4352992"/>
                  <a:gd name="connsiteX75" fmla="*/ 3563206 w 3657220"/>
                  <a:gd name="connsiteY75" fmla="*/ 2274238 h 4352992"/>
                  <a:gd name="connsiteX76" fmla="*/ 3563064 w 3657220"/>
                  <a:gd name="connsiteY76" fmla="*/ 2274238 h 4352992"/>
                  <a:gd name="connsiteX77" fmla="*/ 3137547 w 3657220"/>
                  <a:gd name="connsiteY77" fmla="*/ 2273601 h 4352992"/>
                  <a:gd name="connsiteX78" fmla="*/ 3043647 w 3657220"/>
                  <a:gd name="connsiteY78" fmla="*/ 2179460 h 4352992"/>
                  <a:gd name="connsiteX79" fmla="*/ 3137661 w 3657220"/>
                  <a:gd name="connsiteY79" fmla="*/ 2085591 h 4352992"/>
                  <a:gd name="connsiteX80" fmla="*/ 93912 w 3657220"/>
                  <a:gd name="connsiteY80" fmla="*/ 729578 h 4352992"/>
                  <a:gd name="connsiteX81" fmla="*/ 160400 w 3657220"/>
                  <a:gd name="connsiteY81" fmla="*/ 757041 h 4352992"/>
                  <a:gd name="connsiteX82" fmla="*/ 425938 w 3657220"/>
                  <a:gd name="connsiteY82" fmla="*/ 1021969 h 4352992"/>
                  <a:gd name="connsiteX83" fmla="*/ 426113 w 3657220"/>
                  <a:gd name="connsiteY83" fmla="*/ 1154926 h 4352992"/>
                  <a:gd name="connsiteX84" fmla="*/ 359554 w 3657220"/>
                  <a:gd name="connsiteY84" fmla="*/ 1182527 h 4352992"/>
                  <a:gd name="connsiteX85" fmla="*/ 293169 w 3657220"/>
                  <a:gd name="connsiteY85" fmla="*/ 1155076 h 4352992"/>
                  <a:gd name="connsiteX86" fmla="*/ 27609 w 3657220"/>
                  <a:gd name="connsiteY86" fmla="*/ 890147 h 4352992"/>
                  <a:gd name="connsiteX87" fmla="*/ 27456 w 3657220"/>
                  <a:gd name="connsiteY87" fmla="*/ 757190 h 4352992"/>
                  <a:gd name="connsiteX88" fmla="*/ 93912 w 3657220"/>
                  <a:gd name="connsiteY88" fmla="*/ 729578 h 4352992"/>
                  <a:gd name="connsiteX89" fmla="*/ 3006239 w 3657220"/>
                  <a:gd name="connsiteY89" fmla="*/ 633789 h 4352992"/>
                  <a:gd name="connsiteX90" fmla="*/ 3072663 w 3657220"/>
                  <a:gd name="connsiteY90" fmla="*/ 661412 h 4352992"/>
                  <a:gd name="connsiteX91" fmla="*/ 3072488 w 3657220"/>
                  <a:gd name="connsiteY91" fmla="*/ 794366 h 4352992"/>
                  <a:gd name="connsiteX92" fmla="*/ 2806089 w 3657220"/>
                  <a:gd name="connsiteY92" fmla="*/ 1060080 h 4352992"/>
                  <a:gd name="connsiteX93" fmla="*/ 2739692 w 3657220"/>
                  <a:gd name="connsiteY93" fmla="*/ 1087537 h 4352992"/>
                  <a:gd name="connsiteX94" fmla="*/ 2673141 w 3657220"/>
                  <a:gd name="connsiteY94" fmla="*/ 1059909 h 4352992"/>
                  <a:gd name="connsiteX95" fmla="*/ 2673316 w 3657220"/>
                  <a:gd name="connsiteY95" fmla="*/ 926977 h 4352992"/>
                  <a:gd name="connsiteX96" fmla="*/ 2939715 w 3657220"/>
                  <a:gd name="connsiteY96" fmla="*/ 661241 h 4352992"/>
                  <a:gd name="connsiteX97" fmla="*/ 3006239 w 3657220"/>
                  <a:gd name="connsiteY97" fmla="*/ 633789 h 4352992"/>
                  <a:gd name="connsiteX98" fmla="*/ 1583297 w 3657220"/>
                  <a:gd name="connsiteY98" fmla="*/ 0 h 4352992"/>
                  <a:gd name="connsiteX99" fmla="*/ 1583436 w 3657220"/>
                  <a:gd name="connsiteY99" fmla="*/ 0 h 4352992"/>
                  <a:gd name="connsiteX100" fmla="*/ 1677298 w 3657220"/>
                  <a:gd name="connsiteY100" fmla="*/ 94173 h 4352992"/>
                  <a:gd name="connsiteX101" fmla="*/ 1676677 w 3657220"/>
                  <a:gd name="connsiteY101" fmla="*/ 495731 h 4352992"/>
                  <a:gd name="connsiteX102" fmla="*/ 1582676 w 3657220"/>
                  <a:gd name="connsiteY102" fmla="*/ 589604 h 4352992"/>
                  <a:gd name="connsiteX103" fmla="*/ 1582519 w 3657220"/>
                  <a:gd name="connsiteY103" fmla="*/ 589604 h 4352992"/>
                  <a:gd name="connsiteX104" fmla="*/ 1488666 w 3657220"/>
                  <a:gd name="connsiteY104" fmla="*/ 495459 h 4352992"/>
                  <a:gd name="connsiteX105" fmla="*/ 1489287 w 3657220"/>
                  <a:gd name="connsiteY105" fmla="*/ 93845 h 4352992"/>
                  <a:gd name="connsiteX106" fmla="*/ 1583297 w 3657220"/>
                  <a:gd name="connsiteY106" fmla="*/ 0 h 43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657220" h="4352992">
                    <a:moveTo>
                      <a:pt x="1706493" y="2315203"/>
                    </a:moveTo>
                    <a:cubicBezTo>
                      <a:pt x="1685387" y="2336724"/>
                      <a:pt x="1664407" y="2358244"/>
                      <a:pt x="1643051" y="2379467"/>
                    </a:cubicBezTo>
                    <a:lnTo>
                      <a:pt x="1548922" y="2472292"/>
                    </a:lnTo>
                    <a:lnTo>
                      <a:pt x="1527879" y="2493019"/>
                    </a:lnTo>
                    <a:lnTo>
                      <a:pt x="1506023" y="2473482"/>
                    </a:lnTo>
                    <a:cubicBezTo>
                      <a:pt x="1478466" y="2448689"/>
                      <a:pt x="1451787" y="2423003"/>
                      <a:pt x="1424670" y="2397714"/>
                    </a:cubicBezTo>
                    <a:cubicBezTo>
                      <a:pt x="1403689" y="2377880"/>
                      <a:pt x="1382584" y="2358046"/>
                      <a:pt x="1361666" y="2338112"/>
                    </a:cubicBezTo>
                    <a:cubicBezTo>
                      <a:pt x="1332545" y="2366674"/>
                      <a:pt x="1303674" y="2395433"/>
                      <a:pt x="1273863" y="2423301"/>
                    </a:cubicBezTo>
                    <a:lnTo>
                      <a:pt x="1260711" y="2435598"/>
                    </a:lnTo>
                    <a:lnTo>
                      <a:pt x="1248248" y="2425978"/>
                    </a:lnTo>
                    <a:cubicBezTo>
                      <a:pt x="1221694" y="2405450"/>
                      <a:pt x="1195078" y="2385020"/>
                      <a:pt x="1168837" y="2363996"/>
                    </a:cubicBezTo>
                    <a:cubicBezTo>
                      <a:pt x="1146291" y="2368558"/>
                      <a:pt x="1123745" y="2373021"/>
                      <a:pt x="1101074" y="2377087"/>
                    </a:cubicBezTo>
                    <a:cubicBezTo>
                      <a:pt x="1101951" y="2382144"/>
                      <a:pt x="1102640" y="2387301"/>
                      <a:pt x="1102640" y="2392657"/>
                    </a:cubicBezTo>
                    <a:cubicBezTo>
                      <a:pt x="1102640" y="2428755"/>
                      <a:pt x="1081409" y="2459697"/>
                      <a:pt x="1050972" y="2474275"/>
                    </a:cubicBezTo>
                    <a:lnTo>
                      <a:pt x="1333171" y="3834619"/>
                    </a:lnTo>
                    <a:lnTo>
                      <a:pt x="1597584" y="3834619"/>
                    </a:lnTo>
                    <a:cubicBezTo>
                      <a:pt x="1597584" y="3834619"/>
                      <a:pt x="1862122" y="3834619"/>
                      <a:pt x="1862122" y="3834619"/>
                    </a:cubicBezTo>
                    <a:lnTo>
                      <a:pt x="2144383" y="2474275"/>
                    </a:lnTo>
                    <a:cubicBezTo>
                      <a:pt x="2113758" y="2459697"/>
                      <a:pt x="2092528" y="2428854"/>
                      <a:pt x="2092528" y="2392657"/>
                    </a:cubicBezTo>
                    <a:cubicBezTo>
                      <a:pt x="2092528" y="2382442"/>
                      <a:pt x="2094594" y="2372723"/>
                      <a:pt x="2097726" y="2363500"/>
                    </a:cubicBezTo>
                    <a:cubicBezTo>
                      <a:pt x="2090837" y="2361120"/>
                      <a:pt x="2083885" y="2358938"/>
                      <a:pt x="2076996" y="2356459"/>
                    </a:cubicBezTo>
                    <a:cubicBezTo>
                      <a:pt x="2046371" y="2345252"/>
                      <a:pt x="2015684" y="2334244"/>
                      <a:pt x="1985184" y="2322740"/>
                    </a:cubicBezTo>
                    <a:cubicBezTo>
                      <a:pt x="1961010" y="2356856"/>
                      <a:pt x="1937024" y="2391070"/>
                      <a:pt x="1912161" y="2424590"/>
                    </a:cubicBezTo>
                    <a:lnTo>
                      <a:pt x="1898195" y="2443334"/>
                    </a:lnTo>
                    <a:lnTo>
                      <a:pt x="1878217" y="2428160"/>
                    </a:lnTo>
                    <a:lnTo>
                      <a:pt x="1835630" y="2395929"/>
                    </a:lnTo>
                    <a:lnTo>
                      <a:pt x="1816341" y="2425780"/>
                    </a:lnTo>
                    <a:lnTo>
                      <a:pt x="1791102" y="2464953"/>
                    </a:lnTo>
                    <a:lnTo>
                      <a:pt x="1767429" y="2423301"/>
                    </a:lnTo>
                    <a:lnTo>
                      <a:pt x="1726220" y="2351004"/>
                    </a:lnTo>
                    <a:cubicBezTo>
                      <a:pt x="1719457" y="2339203"/>
                      <a:pt x="1713006" y="2327203"/>
                      <a:pt x="1706493" y="2315203"/>
                    </a:cubicBezTo>
                    <a:close/>
                    <a:moveTo>
                      <a:pt x="1721774" y="2210874"/>
                    </a:moveTo>
                    <a:lnTo>
                      <a:pt x="1741376" y="2248262"/>
                    </a:lnTo>
                    <a:cubicBezTo>
                      <a:pt x="1754277" y="2272857"/>
                      <a:pt x="1767554" y="2297154"/>
                      <a:pt x="1780080" y="2321947"/>
                    </a:cubicBezTo>
                    <a:lnTo>
                      <a:pt x="1796801" y="2354674"/>
                    </a:lnTo>
                    <a:lnTo>
                      <a:pt x="1806321" y="2341484"/>
                    </a:lnTo>
                    <a:lnTo>
                      <a:pt x="1824170" y="2316492"/>
                    </a:lnTo>
                    <a:lnTo>
                      <a:pt x="1845901" y="2335732"/>
                    </a:lnTo>
                    <a:lnTo>
                      <a:pt x="1891243" y="2375897"/>
                    </a:lnTo>
                    <a:cubicBezTo>
                      <a:pt x="1915731" y="2347434"/>
                      <a:pt x="1940469" y="2319368"/>
                      <a:pt x="1965269" y="2291204"/>
                    </a:cubicBezTo>
                    <a:lnTo>
                      <a:pt x="1974663" y="2280493"/>
                    </a:lnTo>
                    <a:lnTo>
                      <a:pt x="1985873" y="2286146"/>
                    </a:lnTo>
                    <a:cubicBezTo>
                      <a:pt x="2019128" y="2303005"/>
                      <a:pt x="2052070" y="2320856"/>
                      <a:pt x="2085138" y="2338112"/>
                    </a:cubicBezTo>
                    <a:cubicBezTo>
                      <a:pt x="2091588" y="2341682"/>
                      <a:pt x="2097914" y="2345352"/>
                      <a:pt x="2104302" y="2348823"/>
                    </a:cubicBezTo>
                    <a:cubicBezTo>
                      <a:pt x="2119771" y="2320955"/>
                      <a:pt x="2149143" y="2302013"/>
                      <a:pt x="2183337" y="2302013"/>
                    </a:cubicBezTo>
                    <a:cubicBezTo>
                      <a:pt x="2233377" y="2302013"/>
                      <a:pt x="2273959" y="2342575"/>
                      <a:pt x="2273959" y="2392657"/>
                    </a:cubicBezTo>
                    <a:cubicBezTo>
                      <a:pt x="2273959" y="2441648"/>
                      <a:pt x="2235068" y="2481317"/>
                      <a:pt x="2186594" y="2483102"/>
                    </a:cubicBezTo>
                    <a:lnTo>
                      <a:pt x="1906211" y="3834619"/>
                    </a:lnTo>
                    <a:lnTo>
                      <a:pt x="2183150" y="3834619"/>
                    </a:lnTo>
                    <a:lnTo>
                      <a:pt x="2183150" y="4137094"/>
                    </a:lnTo>
                    <a:lnTo>
                      <a:pt x="2059147" y="4352992"/>
                    </a:lnTo>
                    <a:lnTo>
                      <a:pt x="1597584" y="4352992"/>
                    </a:lnTo>
                    <a:lnTo>
                      <a:pt x="1136020" y="4352992"/>
                    </a:lnTo>
                    <a:lnTo>
                      <a:pt x="1012018" y="4137094"/>
                    </a:lnTo>
                    <a:lnTo>
                      <a:pt x="1012018" y="3834619"/>
                    </a:lnTo>
                    <a:lnTo>
                      <a:pt x="1289144" y="3834619"/>
                    </a:lnTo>
                    <a:lnTo>
                      <a:pt x="1008761" y="2483102"/>
                    </a:lnTo>
                    <a:cubicBezTo>
                      <a:pt x="960100" y="2481317"/>
                      <a:pt x="921208" y="2441648"/>
                      <a:pt x="921208" y="2392657"/>
                    </a:cubicBezTo>
                    <a:cubicBezTo>
                      <a:pt x="921208" y="2342575"/>
                      <a:pt x="961791" y="2302013"/>
                      <a:pt x="1012018" y="2302013"/>
                    </a:cubicBezTo>
                    <a:cubicBezTo>
                      <a:pt x="1051035" y="2302013"/>
                      <a:pt x="1084039" y="2326806"/>
                      <a:pt x="1096753" y="2361417"/>
                    </a:cubicBezTo>
                    <a:cubicBezTo>
                      <a:pt x="1120739" y="2352789"/>
                      <a:pt x="1144788" y="2344459"/>
                      <a:pt x="1168837" y="2336327"/>
                    </a:cubicBezTo>
                    <a:lnTo>
                      <a:pt x="1173910" y="2334542"/>
                    </a:lnTo>
                    <a:lnTo>
                      <a:pt x="1180172" y="2338211"/>
                    </a:lnTo>
                    <a:cubicBezTo>
                      <a:pt x="1205536" y="2353186"/>
                      <a:pt x="1230525" y="2368657"/>
                      <a:pt x="1255513" y="2384128"/>
                    </a:cubicBezTo>
                    <a:cubicBezTo>
                      <a:pt x="1284134" y="2350409"/>
                      <a:pt x="1313443" y="2317385"/>
                      <a:pt x="1342440" y="2284063"/>
                    </a:cubicBezTo>
                    <a:lnTo>
                      <a:pt x="1358347" y="2265815"/>
                    </a:lnTo>
                    <a:lnTo>
                      <a:pt x="1378826" y="2282576"/>
                    </a:lnTo>
                    <a:cubicBezTo>
                      <a:pt x="1407510" y="2305980"/>
                      <a:pt x="1435316" y="2330476"/>
                      <a:pt x="1463561" y="2354376"/>
                    </a:cubicBezTo>
                    <a:cubicBezTo>
                      <a:pt x="1484040" y="2372128"/>
                      <a:pt x="1504645" y="2389781"/>
                      <a:pt x="1525124" y="2407532"/>
                    </a:cubicBezTo>
                    <a:lnTo>
                      <a:pt x="1597458" y="2333947"/>
                    </a:lnTo>
                    <a:cubicBezTo>
                      <a:pt x="1628459" y="2302608"/>
                      <a:pt x="1660086" y="2271964"/>
                      <a:pt x="1691400" y="2240923"/>
                    </a:cubicBezTo>
                    <a:close/>
                    <a:moveTo>
                      <a:pt x="3137661" y="2085591"/>
                    </a:moveTo>
                    <a:cubicBezTo>
                      <a:pt x="3137717" y="2085591"/>
                      <a:pt x="3137746" y="2085591"/>
                      <a:pt x="3137803" y="2085591"/>
                    </a:cubicBezTo>
                    <a:lnTo>
                      <a:pt x="3563320" y="2086229"/>
                    </a:lnTo>
                    <a:cubicBezTo>
                      <a:pt x="3615256" y="2086307"/>
                      <a:pt x="3657276" y="2128456"/>
                      <a:pt x="3657220" y="2180369"/>
                    </a:cubicBezTo>
                    <a:cubicBezTo>
                      <a:pt x="3657134" y="2232247"/>
                      <a:pt x="3615057" y="2274238"/>
                      <a:pt x="3563206" y="2274238"/>
                    </a:cubicBezTo>
                    <a:cubicBezTo>
                      <a:pt x="3563150" y="2274238"/>
                      <a:pt x="3563121" y="2274238"/>
                      <a:pt x="3563064" y="2274238"/>
                    </a:cubicBezTo>
                    <a:lnTo>
                      <a:pt x="3137547" y="2273601"/>
                    </a:lnTo>
                    <a:cubicBezTo>
                      <a:pt x="3085611" y="2273522"/>
                      <a:pt x="3043590" y="2231373"/>
                      <a:pt x="3043647" y="2179460"/>
                    </a:cubicBezTo>
                    <a:cubicBezTo>
                      <a:pt x="3043732" y="2127583"/>
                      <a:pt x="3085810" y="2085591"/>
                      <a:pt x="3137661" y="2085591"/>
                    </a:cubicBezTo>
                    <a:close/>
                    <a:moveTo>
                      <a:pt x="93912" y="729578"/>
                    </a:moveTo>
                    <a:cubicBezTo>
                      <a:pt x="117970" y="729552"/>
                      <a:pt x="142034" y="738704"/>
                      <a:pt x="160400" y="757041"/>
                    </a:cubicBezTo>
                    <a:cubicBezTo>
                      <a:pt x="160400" y="757041"/>
                      <a:pt x="425938" y="1021969"/>
                      <a:pt x="425938" y="1021969"/>
                    </a:cubicBezTo>
                    <a:cubicBezTo>
                      <a:pt x="462714" y="1058643"/>
                      <a:pt x="462780" y="1118167"/>
                      <a:pt x="426113" y="1154926"/>
                    </a:cubicBezTo>
                    <a:cubicBezTo>
                      <a:pt x="407736" y="1173305"/>
                      <a:pt x="383634" y="1182527"/>
                      <a:pt x="359554" y="1182527"/>
                    </a:cubicBezTo>
                    <a:cubicBezTo>
                      <a:pt x="335539" y="1182527"/>
                      <a:pt x="311502" y="1173369"/>
                      <a:pt x="293169" y="1155076"/>
                    </a:cubicBezTo>
                    <a:lnTo>
                      <a:pt x="27609" y="890147"/>
                    </a:lnTo>
                    <a:cubicBezTo>
                      <a:pt x="-9145" y="853495"/>
                      <a:pt x="-9210" y="793949"/>
                      <a:pt x="27456" y="757190"/>
                    </a:cubicBezTo>
                    <a:cubicBezTo>
                      <a:pt x="45801" y="738811"/>
                      <a:pt x="69854" y="729605"/>
                      <a:pt x="93912" y="729578"/>
                    </a:cubicBezTo>
                    <a:close/>
                    <a:moveTo>
                      <a:pt x="3006239" y="633789"/>
                    </a:moveTo>
                    <a:cubicBezTo>
                      <a:pt x="3030298" y="633822"/>
                      <a:pt x="3054340" y="643033"/>
                      <a:pt x="3072663" y="661412"/>
                    </a:cubicBezTo>
                    <a:cubicBezTo>
                      <a:pt x="3109332" y="698171"/>
                      <a:pt x="3109266" y="757693"/>
                      <a:pt x="3072488" y="794366"/>
                    </a:cubicBezTo>
                    <a:lnTo>
                      <a:pt x="2806089" y="1060080"/>
                    </a:lnTo>
                    <a:cubicBezTo>
                      <a:pt x="2787744" y="1078385"/>
                      <a:pt x="2763707" y="1087537"/>
                      <a:pt x="2739692" y="1087537"/>
                    </a:cubicBezTo>
                    <a:cubicBezTo>
                      <a:pt x="2715589" y="1087537"/>
                      <a:pt x="2691508" y="1078321"/>
                      <a:pt x="2673141" y="1059909"/>
                    </a:cubicBezTo>
                    <a:cubicBezTo>
                      <a:pt x="2636473" y="1023150"/>
                      <a:pt x="2636539" y="963629"/>
                      <a:pt x="2673316" y="926977"/>
                    </a:cubicBezTo>
                    <a:lnTo>
                      <a:pt x="2939715" y="661241"/>
                    </a:lnTo>
                    <a:cubicBezTo>
                      <a:pt x="2958104" y="642904"/>
                      <a:pt x="2982180" y="633757"/>
                      <a:pt x="3006239" y="633789"/>
                    </a:cubicBezTo>
                    <a:close/>
                    <a:moveTo>
                      <a:pt x="1583297" y="0"/>
                    </a:moveTo>
                    <a:cubicBezTo>
                      <a:pt x="1583340" y="0"/>
                      <a:pt x="1583393" y="0"/>
                      <a:pt x="1583436" y="0"/>
                    </a:cubicBezTo>
                    <a:cubicBezTo>
                      <a:pt x="1635349" y="82"/>
                      <a:pt x="1677385" y="42255"/>
                      <a:pt x="1677298" y="94173"/>
                    </a:cubicBezTo>
                    <a:lnTo>
                      <a:pt x="1676677" y="495731"/>
                    </a:lnTo>
                    <a:cubicBezTo>
                      <a:pt x="1676589" y="547622"/>
                      <a:pt x="1634519" y="589604"/>
                      <a:pt x="1582676" y="589604"/>
                    </a:cubicBezTo>
                    <a:cubicBezTo>
                      <a:pt x="1582623" y="589604"/>
                      <a:pt x="1582571" y="589604"/>
                      <a:pt x="1582519" y="589604"/>
                    </a:cubicBezTo>
                    <a:cubicBezTo>
                      <a:pt x="1530614" y="589522"/>
                      <a:pt x="1488579" y="547376"/>
                      <a:pt x="1488666" y="495459"/>
                    </a:cubicBezTo>
                    <a:lnTo>
                      <a:pt x="1489287" y="93845"/>
                    </a:lnTo>
                    <a:cubicBezTo>
                      <a:pt x="1489374" y="41982"/>
                      <a:pt x="1531445" y="0"/>
                      <a:pt x="1583297" y="0"/>
                    </a:cubicBezTo>
                    <a:close/>
                  </a:path>
                </a:pathLst>
              </a:custGeom>
              <a:solidFill>
                <a:schemeClr val="accent1">
                  <a:lumMod val="50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21" name="Freeform 20"/>
              <p:cNvSpPr/>
              <p:nvPr/>
            </p:nvSpPr>
            <p:spPr>
              <a:xfrm>
                <a:off x="4563084" y="4358495"/>
                <a:ext cx="1295819" cy="503025"/>
              </a:xfrm>
              <a:custGeom>
                <a:avLst/>
                <a:gdLst>
                  <a:gd name="connsiteX0" fmla="*/ 149797 w 1295819"/>
                  <a:gd name="connsiteY0" fmla="*/ 420066 h 503025"/>
                  <a:gd name="connsiteX1" fmla="*/ 1136461 w 1295819"/>
                  <a:gd name="connsiteY1" fmla="*/ 420066 h 503025"/>
                  <a:gd name="connsiteX2" fmla="*/ 1175714 w 1295819"/>
                  <a:gd name="connsiteY2" fmla="*/ 461603 h 503025"/>
                  <a:gd name="connsiteX3" fmla="*/ 1136461 w 1295819"/>
                  <a:gd name="connsiteY3" fmla="*/ 503025 h 503025"/>
                  <a:gd name="connsiteX4" fmla="*/ 149797 w 1295819"/>
                  <a:gd name="connsiteY4" fmla="*/ 503025 h 503025"/>
                  <a:gd name="connsiteX5" fmla="*/ 110543 w 1295819"/>
                  <a:gd name="connsiteY5" fmla="*/ 461603 h 503025"/>
                  <a:gd name="connsiteX6" fmla="*/ 149797 w 1295819"/>
                  <a:gd name="connsiteY6" fmla="*/ 420066 h 503025"/>
                  <a:gd name="connsiteX7" fmla="*/ 47634 w 1295819"/>
                  <a:gd name="connsiteY7" fmla="*/ 198978 h 503025"/>
                  <a:gd name="connsiteX8" fmla="*/ 1248006 w 1295819"/>
                  <a:gd name="connsiteY8" fmla="*/ 198978 h 503025"/>
                  <a:gd name="connsiteX9" fmla="*/ 1295819 w 1295819"/>
                  <a:gd name="connsiteY9" fmla="*/ 249516 h 503025"/>
                  <a:gd name="connsiteX10" fmla="*/ 1248006 w 1295819"/>
                  <a:gd name="connsiteY10" fmla="*/ 299895 h 503025"/>
                  <a:gd name="connsiteX11" fmla="*/ 47634 w 1295819"/>
                  <a:gd name="connsiteY11" fmla="*/ 299895 h 503025"/>
                  <a:gd name="connsiteX12" fmla="*/ 0 w 1295819"/>
                  <a:gd name="connsiteY12" fmla="*/ 249516 h 503025"/>
                  <a:gd name="connsiteX13" fmla="*/ 47634 w 1295819"/>
                  <a:gd name="connsiteY13" fmla="*/ 198978 h 503025"/>
                  <a:gd name="connsiteX14" fmla="*/ 47634 w 1295819"/>
                  <a:gd name="connsiteY14" fmla="*/ 0 h 503025"/>
                  <a:gd name="connsiteX15" fmla="*/ 1248006 w 1295819"/>
                  <a:gd name="connsiteY15" fmla="*/ 0 h 503025"/>
                  <a:gd name="connsiteX16" fmla="*/ 1295819 w 1295819"/>
                  <a:gd name="connsiteY16" fmla="*/ 50548 h 503025"/>
                  <a:gd name="connsiteX17" fmla="*/ 1248006 w 1295819"/>
                  <a:gd name="connsiteY17" fmla="*/ 100973 h 503025"/>
                  <a:gd name="connsiteX18" fmla="*/ 47634 w 1295819"/>
                  <a:gd name="connsiteY18" fmla="*/ 100973 h 503025"/>
                  <a:gd name="connsiteX19" fmla="*/ 0 w 1295819"/>
                  <a:gd name="connsiteY19" fmla="*/ 50548 h 503025"/>
                  <a:gd name="connsiteX20" fmla="*/ 47634 w 1295819"/>
                  <a:gd name="connsiteY20" fmla="*/ 0 h 5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95819" h="503025">
                    <a:moveTo>
                      <a:pt x="149797" y="420066"/>
                    </a:moveTo>
                    <a:lnTo>
                      <a:pt x="1136461" y="420066"/>
                    </a:lnTo>
                    <a:cubicBezTo>
                      <a:pt x="1158060" y="420066"/>
                      <a:pt x="1175714" y="438724"/>
                      <a:pt x="1175714" y="461603"/>
                    </a:cubicBezTo>
                    <a:cubicBezTo>
                      <a:pt x="1175714" y="484517"/>
                      <a:pt x="1158060" y="503025"/>
                      <a:pt x="1136461" y="503025"/>
                    </a:cubicBezTo>
                    <a:lnTo>
                      <a:pt x="149797" y="503025"/>
                    </a:lnTo>
                    <a:cubicBezTo>
                      <a:pt x="128050" y="503025"/>
                      <a:pt x="110543" y="484517"/>
                      <a:pt x="110543" y="461603"/>
                    </a:cubicBezTo>
                    <a:cubicBezTo>
                      <a:pt x="110543" y="438724"/>
                      <a:pt x="128050" y="420066"/>
                      <a:pt x="149797" y="420066"/>
                    </a:cubicBezTo>
                    <a:close/>
                    <a:moveTo>
                      <a:pt x="47634" y="198978"/>
                    </a:moveTo>
                    <a:lnTo>
                      <a:pt x="1248006" y="198978"/>
                    </a:lnTo>
                    <a:cubicBezTo>
                      <a:pt x="1274582" y="198978"/>
                      <a:pt x="1295819" y="221558"/>
                      <a:pt x="1295819" y="249516"/>
                    </a:cubicBezTo>
                    <a:cubicBezTo>
                      <a:pt x="1295819" y="277315"/>
                      <a:pt x="1274582" y="299895"/>
                      <a:pt x="1248006" y="299895"/>
                    </a:cubicBezTo>
                    <a:lnTo>
                      <a:pt x="47634" y="299895"/>
                    </a:lnTo>
                    <a:cubicBezTo>
                      <a:pt x="21417" y="299895"/>
                      <a:pt x="0" y="277315"/>
                      <a:pt x="0" y="249516"/>
                    </a:cubicBezTo>
                    <a:cubicBezTo>
                      <a:pt x="0" y="221558"/>
                      <a:pt x="21417" y="198978"/>
                      <a:pt x="47634" y="198978"/>
                    </a:cubicBezTo>
                    <a:close/>
                    <a:moveTo>
                      <a:pt x="47634" y="0"/>
                    </a:moveTo>
                    <a:lnTo>
                      <a:pt x="1248006" y="0"/>
                    </a:lnTo>
                    <a:cubicBezTo>
                      <a:pt x="1274582" y="0"/>
                      <a:pt x="1295819" y="22644"/>
                      <a:pt x="1295819" y="50548"/>
                    </a:cubicBezTo>
                    <a:cubicBezTo>
                      <a:pt x="1295819" y="78320"/>
                      <a:pt x="1274582" y="100973"/>
                      <a:pt x="1248006" y="100973"/>
                    </a:cubicBezTo>
                    <a:lnTo>
                      <a:pt x="47634" y="100973"/>
                    </a:lnTo>
                    <a:cubicBezTo>
                      <a:pt x="21417" y="100973"/>
                      <a:pt x="0" y="78320"/>
                      <a:pt x="0" y="50548"/>
                    </a:cubicBezTo>
                    <a:cubicBezTo>
                      <a:pt x="0" y="22644"/>
                      <a:pt x="21417" y="0"/>
                      <a:pt x="47634" y="0"/>
                    </a:cubicBezTo>
                    <a:close/>
                  </a:path>
                </a:pathLst>
              </a:custGeom>
              <a:solidFill>
                <a:schemeClr val="accent1">
                  <a:lumMod val="75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15" name="Group 10"/>
            <p:cNvGrpSpPr/>
            <p:nvPr/>
          </p:nvGrpSpPr>
          <p:grpSpPr>
            <a:xfrm>
              <a:off x="720859" y="4991360"/>
              <a:ext cx="1298409" cy="1443111"/>
              <a:chOff x="472966" y="437878"/>
              <a:chExt cx="2065693" cy="2295907"/>
            </a:xfrm>
          </p:grpSpPr>
          <p:sp>
            <p:nvSpPr>
              <p:cNvPr id="16" name="Shape 31"/>
              <p:cNvSpPr/>
              <p:nvPr/>
            </p:nvSpPr>
            <p:spPr>
              <a:xfrm>
                <a:off x="863554" y="791617"/>
                <a:ext cx="1264092" cy="1451550"/>
              </a:xfrm>
              <a:custGeom>
                <a:avLst/>
                <a:gdLst/>
                <a:ahLst/>
                <a:cxnLst>
                  <a:cxn ang="0">
                    <a:pos x="wd2" y="hd2"/>
                  </a:cxn>
                  <a:cxn ang="5400000">
                    <a:pos x="wd2" y="hd2"/>
                  </a:cxn>
                  <a:cxn ang="10800000">
                    <a:pos x="wd2" y="hd2"/>
                  </a:cxn>
                  <a:cxn ang="16200000">
                    <a:pos x="wd2" y="hd2"/>
                  </a:cxn>
                </a:cxnLst>
                <a:rect l="0" t="0" r="r" b="b"/>
                <a:pathLst>
                  <a:path w="21111" h="21265" extrusionOk="0">
                    <a:moveTo>
                      <a:pt x="9559" y="1"/>
                    </a:moveTo>
                    <a:cubicBezTo>
                      <a:pt x="6586" y="38"/>
                      <a:pt x="-129" y="2280"/>
                      <a:pt x="2" y="8931"/>
                    </a:cubicBezTo>
                    <a:cubicBezTo>
                      <a:pt x="132" y="15583"/>
                      <a:pt x="5905" y="18289"/>
                      <a:pt x="6996" y="21122"/>
                    </a:cubicBezTo>
                    <a:cubicBezTo>
                      <a:pt x="6996" y="21122"/>
                      <a:pt x="12935" y="21523"/>
                      <a:pt x="14747" y="20982"/>
                    </a:cubicBezTo>
                    <a:cubicBezTo>
                      <a:pt x="14747" y="20982"/>
                      <a:pt x="15366" y="19359"/>
                      <a:pt x="16741" y="17752"/>
                    </a:cubicBezTo>
                    <a:cubicBezTo>
                      <a:pt x="18116" y="16146"/>
                      <a:pt x="21471" y="12985"/>
                      <a:pt x="21079" y="7851"/>
                    </a:cubicBezTo>
                    <a:cubicBezTo>
                      <a:pt x="20768" y="3771"/>
                      <a:pt x="15919" y="-77"/>
                      <a:pt x="9559" y="1"/>
                    </a:cubicBezTo>
                    <a:close/>
                  </a:path>
                </a:pathLst>
              </a:custGeom>
              <a:solidFill>
                <a:srgbClr val="FFC00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7" name="Shape 32"/>
              <p:cNvSpPr/>
              <p:nvPr/>
            </p:nvSpPr>
            <p:spPr>
              <a:xfrm>
                <a:off x="915141" y="828465"/>
                <a:ext cx="1156689" cy="1352828"/>
              </a:xfrm>
              <a:custGeom>
                <a:avLst/>
                <a:gdLst/>
                <a:ahLst/>
                <a:cxnLst>
                  <a:cxn ang="0">
                    <a:pos x="wd2" y="hd2"/>
                  </a:cxn>
                  <a:cxn ang="5400000">
                    <a:pos x="wd2" y="hd2"/>
                  </a:cxn>
                  <a:cxn ang="10800000">
                    <a:pos x="wd2" y="hd2"/>
                  </a:cxn>
                  <a:cxn ang="16200000">
                    <a:pos x="wd2" y="hd2"/>
                  </a:cxn>
                </a:cxnLst>
                <a:rect l="0" t="0" r="r" b="b"/>
                <a:pathLst>
                  <a:path w="21111" h="21271" extrusionOk="0">
                    <a:moveTo>
                      <a:pt x="9264" y="1"/>
                    </a:moveTo>
                    <a:cubicBezTo>
                      <a:pt x="6291" y="36"/>
                      <a:pt x="-129" y="2626"/>
                      <a:pt x="2" y="9158"/>
                    </a:cubicBezTo>
                    <a:cubicBezTo>
                      <a:pt x="132" y="15691"/>
                      <a:pt x="5905" y="18348"/>
                      <a:pt x="6996" y="21131"/>
                    </a:cubicBezTo>
                    <a:cubicBezTo>
                      <a:pt x="6996" y="21131"/>
                      <a:pt x="12935" y="21524"/>
                      <a:pt x="14747" y="20993"/>
                    </a:cubicBezTo>
                    <a:cubicBezTo>
                      <a:pt x="14747" y="20993"/>
                      <a:pt x="15366" y="19398"/>
                      <a:pt x="16741" y="17821"/>
                    </a:cubicBezTo>
                    <a:cubicBezTo>
                      <a:pt x="18116" y="16244"/>
                      <a:pt x="21471" y="13139"/>
                      <a:pt x="21079" y="8097"/>
                    </a:cubicBezTo>
                    <a:cubicBezTo>
                      <a:pt x="20768" y="4090"/>
                      <a:pt x="15623" y="-76"/>
                      <a:pt x="9264" y="1"/>
                    </a:cubicBezTo>
                    <a:close/>
                  </a:path>
                </a:pathLst>
              </a:custGeom>
              <a:solidFill>
                <a:srgbClr val="FFC00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1" name="Shape 33"/>
              <p:cNvSpPr/>
              <p:nvPr/>
            </p:nvSpPr>
            <p:spPr>
              <a:xfrm>
                <a:off x="974098" y="894791"/>
                <a:ext cx="976277" cy="476342"/>
              </a:xfrm>
              <a:custGeom>
                <a:avLst/>
                <a:gdLst/>
                <a:ahLst/>
                <a:cxnLst>
                  <a:cxn ang="0">
                    <a:pos x="wd2" y="hd2"/>
                  </a:cxn>
                  <a:cxn ang="5400000">
                    <a:pos x="wd2" y="hd2"/>
                  </a:cxn>
                  <a:cxn ang="10800000">
                    <a:pos x="wd2" y="hd2"/>
                  </a:cxn>
                  <a:cxn ang="16200000">
                    <a:pos x="wd2" y="hd2"/>
                  </a:cxn>
                </a:cxnLst>
                <a:rect l="0" t="0" r="r" b="b"/>
                <a:pathLst>
                  <a:path w="19704" h="19283" extrusionOk="0">
                    <a:moveTo>
                      <a:pt x="9766" y="11"/>
                    </a:moveTo>
                    <a:cubicBezTo>
                      <a:pt x="4820" y="-388"/>
                      <a:pt x="-145" y="10620"/>
                      <a:pt x="4" y="15916"/>
                    </a:cubicBezTo>
                    <a:cubicBezTo>
                      <a:pt x="152" y="21212"/>
                      <a:pt x="6867" y="19314"/>
                      <a:pt x="8634" y="16645"/>
                    </a:cubicBezTo>
                    <a:cubicBezTo>
                      <a:pt x="10401" y="13977"/>
                      <a:pt x="15135" y="19484"/>
                      <a:pt x="18295" y="19046"/>
                    </a:cubicBezTo>
                    <a:cubicBezTo>
                      <a:pt x="21455" y="18609"/>
                      <a:pt x="19589" y="802"/>
                      <a:pt x="9766" y="11"/>
                    </a:cubicBezTo>
                    <a:close/>
                  </a:path>
                </a:pathLst>
              </a:custGeom>
              <a:solidFill>
                <a:srgbClr val="FEFEFE"/>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2" name="Freeform 14"/>
              <p:cNvSpPr/>
              <p:nvPr/>
            </p:nvSpPr>
            <p:spPr>
              <a:xfrm>
                <a:off x="1202555" y="1683337"/>
                <a:ext cx="583585" cy="859460"/>
              </a:xfrm>
              <a:custGeom>
                <a:avLst/>
                <a:gdLst>
                  <a:gd name="connsiteX0" fmla="*/ 50226 w 583585"/>
                  <a:gd name="connsiteY0" fmla="*/ 759067 h 859460"/>
                  <a:gd name="connsiteX1" fmla="*/ 533386 w 583585"/>
                  <a:gd name="connsiteY1" fmla="*/ 759067 h 859460"/>
                  <a:gd name="connsiteX2" fmla="*/ 583585 w 583585"/>
                  <a:gd name="connsiteY2" fmla="*/ 809268 h 859460"/>
                  <a:gd name="connsiteX3" fmla="*/ 533386 w 583585"/>
                  <a:gd name="connsiteY3" fmla="*/ 859460 h 859460"/>
                  <a:gd name="connsiteX4" fmla="*/ 50226 w 583585"/>
                  <a:gd name="connsiteY4" fmla="*/ 859460 h 859460"/>
                  <a:gd name="connsiteX5" fmla="*/ 0 w 583585"/>
                  <a:gd name="connsiteY5" fmla="*/ 809268 h 859460"/>
                  <a:gd name="connsiteX6" fmla="*/ 50226 w 583585"/>
                  <a:gd name="connsiteY6" fmla="*/ 759067 h 859460"/>
                  <a:gd name="connsiteX7" fmla="*/ 50226 w 583585"/>
                  <a:gd name="connsiteY7" fmla="*/ 633784 h 859460"/>
                  <a:gd name="connsiteX8" fmla="*/ 533386 w 583585"/>
                  <a:gd name="connsiteY8" fmla="*/ 633784 h 859460"/>
                  <a:gd name="connsiteX9" fmla="*/ 583585 w 583585"/>
                  <a:gd name="connsiteY9" fmla="*/ 683973 h 859460"/>
                  <a:gd name="connsiteX10" fmla="*/ 533386 w 583585"/>
                  <a:gd name="connsiteY10" fmla="*/ 734172 h 859460"/>
                  <a:gd name="connsiteX11" fmla="*/ 50226 w 583585"/>
                  <a:gd name="connsiteY11" fmla="*/ 734172 h 859460"/>
                  <a:gd name="connsiteX12" fmla="*/ 0 w 583585"/>
                  <a:gd name="connsiteY12" fmla="*/ 683973 h 859460"/>
                  <a:gd name="connsiteX13" fmla="*/ 50226 w 583585"/>
                  <a:gd name="connsiteY13" fmla="*/ 633784 h 859460"/>
                  <a:gd name="connsiteX14" fmla="*/ 291793 w 583585"/>
                  <a:gd name="connsiteY14" fmla="*/ 142063 h 859460"/>
                  <a:gd name="connsiteX15" fmla="*/ 273583 w 583585"/>
                  <a:gd name="connsiteY15" fmla="*/ 148931 h 859460"/>
                  <a:gd name="connsiteX16" fmla="*/ 193637 w 583585"/>
                  <a:gd name="connsiteY16" fmla="*/ 164058 h 859460"/>
                  <a:gd name="connsiteX17" fmla="*/ 233137 w 583585"/>
                  <a:gd name="connsiteY17" fmla="*/ 500237 h 859460"/>
                  <a:gd name="connsiteX18" fmla="*/ 350448 w 583585"/>
                  <a:gd name="connsiteY18" fmla="*/ 500237 h 859460"/>
                  <a:gd name="connsiteX19" fmla="*/ 389975 w 583585"/>
                  <a:gd name="connsiteY19" fmla="*/ 164058 h 859460"/>
                  <a:gd name="connsiteX20" fmla="*/ 310030 w 583585"/>
                  <a:gd name="connsiteY20" fmla="*/ 148931 h 859460"/>
                  <a:gd name="connsiteX21" fmla="*/ 291793 w 583585"/>
                  <a:gd name="connsiteY21" fmla="*/ 142063 h 859460"/>
                  <a:gd name="connsiteX22" fmla="*/ 503278 w 583585"/>
                  <a:gd name="connsiteY22" fmla="*/ 55436 h 859460"/>
                  <a:gd name="connsiteX23" fmla="*/ 473001 w 583585"/>
                  <a:gd name="connsiteY23" fmla="*/ 75522 h 859460"/>
                  <a:gd name="connsiteX24" fmla="*/ 448010 w 583585"/>
                  <a:gd name="connsiteY24" fmla="*/ 120430 h 859460"/>
                  <a:gd name="connsiteX25" fmla="*/ 501775 w 583585"/>
                  <a:gd name="connsiteY25" fmla="*/ 104747 h 859460"/>
                  <a:gd name="connsiteX26" fmla="*/ 532981 w 583585"/>
                  <a:gd name="connsiteY26" fmla="*/ 67875 h 859460"/>
                  <a:gd name="connsiteX27" fmla="*/ 525632 w 583585"/>
                  <a:gd name="connsiteY27" fmla="*/ 57226 h 859460"/>
                  <a:gd name="connsiteX28" fmla="*/ 503278 w 583585"/>
                  <a:gd name="connsiteY28" fmla="*/ 55436 h 859460"/>
                  <a:gd name="connsiteX29" fmla="*/ 80314 w 583585"/>
                  <a:gd name="connsiteY29" fmla="*/ 55436 h 859460"/>
                  <a:gd name="connsiteX30" fmla="*/ 57980 w 583585"/>
                  <a:gd name="connsiteY30" fmla="*/ 57226 h 859460"/>
                  <a:gd name="connsiteX31" fmla="*/ 50631 w 583585"/>
                  <a:gd name="connsiteY31" fmla="*/ 67875 h 859460"/>
                  <a:gd name="connsiteX32" fmla="*/ 81837 w 583585"/>
                  <a:gd name="connsiteY32" fmla="*/ 104747 h 859460"/>
                  <a:gd name="connsiteX33" fmla="*/ 135603 w 583585"/>
                  <a:gd name="connsiteY33" fmla="*/ 120430 h 859460"/>
                  <a:gd name="connsiteX34" fmla="*/ 110611 w 583585"/>
                  <a:gd name="connsiteY34" fmla="*/ 75522 h 859460"/>
                  <a:gd name="connsiteX35" fmla="*/ 80314 w 583585"/>
                  <a:gd name="connsiteY35" fmla="*/ 55436 h 859460"/>
                  <a:gd name="connsiteX36" fmla="*/ 291793 w 583585"/>
                  <a:gd name="connsiteY36" fmla="*/ 43406 h 859460"/>
                  <a:gd name="connsiteX37" fmla="*/ 250861 w 583585"/>
                  <a:gd name="connsiteY37" fmla="*/ 65067 h 859460"/>
                  <a:gd name="connsiteX38" fmla="*/ 291793 w 583585"/>
                  <a:gd name="connsiteY38" fmla="*/ 93151 h 859460"/>
                  <a:gd name="connsiteX39" fmla="*/ 332725 w 583585"/>
                  <a:gd name="connsiteY39" fmla="*/ 65067 h 859460"/>
                  <a:gd name="connsiteX40" fmla="*/ 291793 w 583585"/>
                  <a:gd name="connsiteY40" fmla="*/ 43406 h 859460"/>
                  <a:gd name="connsiteX41" fmla="*/ 291793 w 583585"/>
                  <a:gd name="connsiteY41" fmla="*/ 0 h 859460"/>
                  <a:gd name="connsiteX42" fmla="*/ 375845 w 583585"/>
                  <a:gd name="connsiteY42" fmla="*/ 62342 h 859460"/>
                  <a:gd name="connsiteX43" fmla="*/ 347071 w 583585"/>
                  <a:gd name="connsiteY43" fmla="*/ 114090 h 859460"/>
                  <a:gd name="connsiteX44" fmla="*/ 402160 w 583585"/>
                  <a:gd name="connsiteY44" fmla="*/ 121653 h 859460"/>
                  <a:gd name="connsiteX45" fmla="*/ 441336 w 583585"/>
                  <a:gd name="connsiteY45" fmla="*/ 46159 h 859460"/>
                  <a:gd name="connsiteX46" fmla="*/ 546571 w 583585"/>
                  <a:gd name="connsiteY46" fmla="*/ 19465 h 859460"/>
                  <a:gd name="connsiteX47" fmla="*/ 574642 w 583585"/>
                  <a:gd name="connsiteY47" fmla="*/ 79193 h 859460"/>
                  <a:gd name="connsiteX48" fmla="*/ 522552 w 583585"/>
                  <a:gd name="connsiteY48" fmla="*/ 142619 h 859460"/>
                  <a:gd name="connsiteX49" fmla="*/ 434204 w 583585"/>
                  <a:gd name="connsiteY49" fmla="*/ 164753 h 859460"/>
                  <a:gd name="connsiteX50" fmla="*/ 393677 w 583585"/>
                  <a:gd name="connsiteY50" fmla="*/ 500237 h 859460"/>
                  <a:gd name="connsiteX51" fmla="*/ 533386 w 583585"/>
                  <a:gd name="connsiteY51" fmla="*/ 500237 h 859460"/>
                  <a:gd name="connsiteX52" fmla="*/ 583585 w 583585"/>
                  <a:gd name="connsiteY52" fmla="*/ 550428 h 859460"/>
                  <a:gd name="connsiteX53" fmla="*/ 533386 w 583585"/>
                  <a:gd name="connsiteY53" fmla="*/ 600618 h 859460"/>
                  <a:gd name="connsiteX54" fmla="*/ 50226 w 583585"/>
                  <a:gd name="connsiteY54" fmla="*/ 600618 h 859460"/>
                  <a:gd name="connsiteX55" fmla="*/ 0 w 583585"/>
                  <a:gd name="connsiteY55" fmla="*/ 550428 h 859460"/>
                  <a:gd name="connsiteX56" fmla="*/ 50226 w 583585"/>
                  <a:gd name="connsiteY56" fmla="*/ 500237 h 859460"/>
                  <a:gd name="connsiteX57" fmla="*/ 189908 w 583585"/>
                  <a:gd name="connsiteY57" fmla="*/ 500237 h 859460"/>
                  <a:gd name="connsiteX58" fmla="*/ 149409 w 583585"/>
                  <a:gd name="connsiteY58" fmla="*/ 164753 h 859460"/>
                  <a:gd name="connsiteX59" fmla="*/ 61060 w 583585"/>
                  <a:gd name="connsiteY59" fmla="*/ 142619 h 859460"/>
                  <a:gd name="connsiteX60" fmla="*/ 8970 w 583585"/>
                  <a:gd name="connsiteY60" fmla="*/ 79193 h 859460"/>
                  <a:gd name="connsiteX61" fmla="*/ 37014 w 583585"/>
                  <a:gd name="connsiteY61" fmla="*/ 19465 h 859460"/>
                  <a:gd name="connsiteX62" fmla="*/ 142249 w 583585"/>
                  <a:gd name="connsiteY62" fmla="*/ 46159 h 859460"/>
                  <a:gd name="connsiteX63" fmla="*/ 181425 w 583585"/>
                  <a:gd name="connsiteY63" fmla="*/ 121653 h 859460"/>
                  <a:gd name="connsiteX64" fmla="*/ 236541 w 583585"/>
                  <a:gd name="connsiteY64" fmla="*/ 114090 h 859460"/>
                  <a:gd name="connsiteX65" fmla="*/ 207767 w 583585"/>
                  <a:gd name="connsiteY65" fmla="*/ 62342 h 859460"/>
                  <a:gd name="connsiteX66" fmla="*/ 291793 w 583585"/>
                  <a:gd name="connsiteY66" fmla="*/ 0 h 85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3585" h="859460">
                    <a:moveTo>
                      <a:pt x="50226" y="759067"/>
                    </a:moveTo>
                    <a:lnTo>
                      <a:pt x="533386" y="759067"/>
                    </a:lnTo>
                    <a:cubicBezTo>
                      <a:pt x="561106" y="759067"/>
                      <a:pt x="583585" y="781539"/>
                      <a:pt x="583585" y="809268"/>
                    </a:cubicBezTo>
                    <a:cubicBezTo>
                      <a:pt x="583585" y="836983"/>
                      <a:pt x="561106" y="859460"/>
                      <a:pt x="533386" y="859460"/>
                    </a:cubicBezTo>
                    <a:lnTo>
                      <a:pt x="50226" y="859460"/>
                    </a:lnTo>
                    <a:cubicBezTo>
                      <a:pt x="22479" y="859460"/>
                      <a:pt x="0" y="836983"/>
                      <a:pt x="0" y="809268"/>
                    </a:cubicBezTo>
                    <a:cubicBezTo>
                      <a:pt x="0" y="781539"/>
                      <a:pt x="22479" y="759067"/>
                      <a:pt x="50226" y="759067"/>
                    </a:cubicBezTo>
                    <a:close/>
                    <a:moveTo>
                      <a:pt x="50226" y="633784"/>
                    </a:moveTo>
                    <a:lnTo>
                      <a:pt x="533386" y="633784"/>
                    </a:lnTo>
                    <a:cubicBezTo>
                      <a:pt x="561106" y="633784"/>
                      <a:pt x="583585" y="656255"/>
                      <a:pt x="583585" y="683973"/>
                    </a:cubicBezTo>
                    <a:cubicBezTo>
                      <a:pt x="583585" y="711701"/>
                      <a:pt x="561106" y="734172"/>
                      <a:pt x="533386" y="734172"/>
                    </a:cubicBezTo>
                    <a:lnTo>
                      <a:pt x="50226" y="734172"/>
                    </a:lnTo>
                    <a:cubicBezTo>
                      <a:pt x="22479" y="734172"/>
                      <a:pt x="0" y="711701"/>
                      <a:pt x="0" y="683973"/>
                    </a:cubicBezTo>
                    <a:cubicBezTo>
                      <a:pt x="0" y="656255"/>
                      <a:pt x="22479" y="633784"/>
                      <a:pt x="50226" y="633784"/>
                    </a:cubicBezTo>
                    <a:close/>
                    <a:moveTo>
                      <a:pt x="291793" y="142063"/>
                    </a:moveTo>
                    <a:cubicBezTo>
                      <a:pt x="285903" y="144621"/>
                      <a:pt x="279851" y="146957"/>
                      <a:pt x="273583" y="148931"/>
                    </a:cubicBezTo>
                    <a:cubicBezTo>
                      <a:pt x="249618" y="156355"/>
                      <a:pt x="221924" y="161833"/>
                      <a:pt x="193637" y="164058"/>
                    </a:cubicBezTo>
                    <a:cubicBezTo>
                      <a:pt x="225572" y="292162"/>
                      <a:pt x="232191" y="468009"/>
                      <a:pt x="233137" y="500237"/>
                    </a:cubicBezTo>
                    <a:lnTo>
                      <a:pt x="350448" y="500237"/>
                    </a:lnTo>
                    <a:cubicBezTo>
                      <a:pt x="351421" y="468009"/>
                      <a:pt x="358013" y="292162"/>
                      <a:pt x="389975" y="164058"/>
                    </a:cubicBezTo>
                    <a:cubicBezTo>
                      <a:pt x="361661" y="161833"/>
                      <a:pt x="333994" y="156355"/>
                      <a:pt x="310030" y="148931"/>
                    </a:cubicBezTo>
                    <a:cubicBezTo>
                      <a:pt x="303734" y="146957"/>
                      <a:pt x="297709" y="144621"/>
                      <a:pt x="291793" y="142063"/>
                    </a:cubicBezTo>
                    <a:close/>
                    <a:moveTo>
                      <a:pt x="503278" y="55436"/>
                    </a:moveTo>
                    <a:cubicBezTo>
                      <a:pt x="494163" y="57865"/>
                      <a:pt x="483727" y="63941"/>
                      <a:pt x="473001" y="75522"/>
                    </a:cubicBezTo>
                    <a:cubicBezTo>
                      <a:pt x="463707" y="85560"/>
                      <a:pt x="455413" y="101048"/>
                      <a:pt x="448010" y="120430"/>
                    </a:cubicBezTo>
                    <a:cubicBezTo>
                      <a:pt x="467976" y="118094"/>
                      <a:pt x="486564" y="113089"/>
                      <a:pt x="501775" y="104747"/>
                    </a:cubicBezTo>
                    <a:cubicBezTo>
                      <a:pt x="518526" y="95571"/>
                      <a:pt x="528712" y="83503"/>
                      <a:pt x="532981" y="67875"/>
                    </a:cubicBezTo>
                    <a:cubicBezTo>
                      <a:pt x="533872" y="64566"/>
                      <a:pt x="530765" y="60090"/>
                      <a:pt x="525632" y="57226"/>
                    </a:cubicBezTo>
                    <a:cubicBezTo>
                      <a:pt x="520188" y="54223"/>
                      <a:pt x="512393" y="53006"/>
                      <a:pt x="503278" y="55436"/>
                    </a:cubicBezTo>
                    <a:close/>
                    <a:moveTo>
                      <a:pt x="80314" y="55436"/>
                    </a:moveTo>
                    <a:cubicBezTo>
                      <a:pt x="71199" y="53006"/>
                      <a:pt x="63411" y="54223"/>
                      <a:pt x="57980" y="57226"/>
                    </a:cubicBezTo>
                    <a:cubicBezTo>
                      <a:pt x="52820" y="60090"/>
                      <a:pt x="49740" y="64566"/>
                      <a:pt x="50631" y="67875"/>
                    </a:cubicBezTo>
                    <a:cubicBezTo>
                      <a:pt x="54900" y="83503"/>
                      <a:pt x="65113" y="95571"/>
                      <a:pt x="81837" y="104747"/>
                    </a:cubicBezTo>
                    <a:cubicBezTo>
                      <a:pt x="97048" y="113089"/>
                      <a:pt x="115609" y="118094"/>
                      <a:pt x="135603" y="120430"/>
                    </a:cubicBezTo>
                    <a:cubicBezTo>
                      <a:pt x="128173" y="101048"/>
                      <a:pt x="119878" y="85560"/>
                      <a:pt x="110611" y="75522"/>
                    </a:cubicBezTo>
                    <a:cubicBezTo>
                      <a:pt x="99871" y="63941"/>
                      <a:pt x="89429" y="57865"/>
                      <a:pt x="80314" y="55436"/>
                    </a:cubicBezTo>
                    <a:close/>
                    <a:moveTo>
                      <a:pt x="291793" y="43406"/>
                    </a:moveTo>
                    <a:cubicBezTo>
                      <a:pt x="273934" y="43406"/>
                      <a:pt x="251293" y="58310"/>
                      <a:pt x="250861" y="65067"/>
                    </a:cubicBezTo>
                    <a:cubicBezTo>
                      <a:pt x="250482" y="71018"/>
                      <a:pt x="261533" y="83308"/>
                      <a:pt x="291793" y="93151"/>
                    </a:cubicBezTo>
                    <a:cubicBezTo>
                      <a:pt x="322080" y="83308"/>
                      <a:pt x="333103" y="71018"/>
                      <a:pt x="332725" y="65067"/>
                    </a:cubicBezTo>
                    <a:cubicBezTo>
                      <a:pt x="332292" y="58310"/>
                      <a:pt x="309651" y="43406"/>
                      <a:pt x="291793" y="43406"/>
                    </a:cubicBezTo>
                    <a:close/>
                    <a:moveTo>
                      <a:pt x="291793" y="0"/>
                    </a:moveTo>
                    <a:cubicBezTo>
                      <a:pt x="334751" y="0"/>
                      <a:pt x="373873" y="31699"/>
                      <a:pt x="375845" y="62342"/>
                    </a:cubicBezTo>
                    <a:cubicBezTo>
                      <a:pt x="376520" y="73103"/>
                      <a:pt x="373873" y="94792"/>
                      <a:pt x="347071" y="114090"/>
                    </a:cubicBezTo>
                    <a:cubicBezTo>
                      <a:pt x="364444" y="117955"/>
                      <a:pt x="383302" y="120624"/>
                      <a:pt x="402160" y="121653"/>
                    </a:cubicBezTo>
                    <a:cubicBezTo>
                      <a:pt x="412913" y="89509"/>
                      <a:pt x="425801" y="62926"/>
                      <a:pt x="441336" y="46159"/>
                    </a:cubicBezTo>
                    <a:cubicBezTo>
                      <a:pt x="479783" y="4699"/>
                      <a:pt x="522065" y="5867"/>
                      <a:pt x="546571" y="19465"/>
                    </a:cubicBezTo>
                    <a:cubicBezTo>
                      <a:pt x="569590" y="32255"/>
                      <a:pt x="580883" y="56252"/>
                      <a:pt x="574642" y="79193"/>
                    </a:cubicBezTo>
                    <a:cubicBezTo>
                      <a:pt x="567374" y="105998"/>
                      <a:pt x="549326" y="127909"/>
                      <a:pt x="522552" y="142619"/>
                    </a:cubicBezTo>
                    <a:cubicBezTo>
                      <a:pt x="497533" y="156355"/>
                      <a:pt x="466490" y="163112"/>
                      <a:pt x="434204" y="164753"/>
                    </a:cubicBezTo>
                    <a:cubicBezTo>
                      <a:pt x="406916" y="269611"/>
                      <a:pt x="395919" y="427412"/>
                      <a:pt x="393677" y="500237"/>
                    </a:cubicBezTo>
                    <a:lnTo>
                      <a:pt x="533386" y="500237"/>
                    </a:lnTo>
                    <a:cubicBezTo>
                      <a:pt x="561106" y="500237"/>
                      <a:pt x="583585" y="522705"/>
                      <a:pt x="583585" y="550428"/>
                    </a:cubicBezTo>
                    <a:cubicBezTo>
                      <a:pt x="583585" y="578151"/>
                      <a:pt x="561106" y="600618"/>
                      <a:pt x="533386" y="600618"/>
                    </a:cubicBezTo>
                    <a:lnTo>
                      <a:pt x="50226" y="600618"/>
                    </a:lnTo>
                    <a:cubicBezTo>
                      <a:pt x="22479" y="600618"/>
                      <a:pt x="0" y="578151"/>
                      <a:pt x="0" y="550428"/>
                    </a:cubicBezTo>
                    <a:cubicBezTo>
                      <a:pt x="0" y="522705"/>
                      <a:pt x="22479" y="500237"/>
                      <a:pt x="50226" y="500237"/>
                    </a:cubicBezTo>
                    <a:lnTo>
                      <a:pt x="189908" y="500237"/>
                    </a:lnTo>
                    <a:cubicBezTo>
                      <a:pt x="187693" y="427412"/>
                      <a:pt x="176670" y="269611"/>
                      <a:pt x="149409" y="164753"/>
                    </a:cubicBezTo>
                    <a:cubicBezTo>
                      <a:pt x="117095" y="163112"/>
                      <a:pt x="86079" y="156355"/>
                      <a:pt x="61060" y="142619"/>
                    </a:cubicBezTo>
                    <a:cubicBezTo>
                      <a:pt x="34259" y="127909"/>
                      <a:pt x="16265" y="105998"/>
                      <a:pt x="8970" y="79193"/>
                    </a:cubicBezTo>
                    <a:cubicBezTo>
                      <a:pt x="2729" y="56252"/>
                      <a:pt x="13995" y="32255"/>
                      <a:pt x="37014" y="19465"/>
                    </a:cubicBezTo>
                    <a:cubicBezTo>
                      <a:pt x="61547" y="5867"/>
                      <a:pt x="103803" y="4699"/>
                      <a:pt x="142249" y="46159"/>
                    </a:cubicBezTo>
                    <a:cubicBezTo>
                      <a:pt x="157784" y="62926"/>
                      <a:pt x="170726" y="89509"/>
                      <a:pt x="181425" y="121653"/>
                    </a:cubicBezTo>
                    <a:cubicBezTo>
                      <a:pt x="200310" y="120624"/>
                      <a:pt x="219169" y="117955"/>
                      <a:pt x="236541" y="114090"/>
                    </a:cubicBezTo>
                    <a:cubicBezTo>
                      <a:pt x="209712" y="94792"/>
                      <a:pt x="207092" y="73103"/>
                      <a:pt x="207767" y="62342"/>
                    </a:cubicBezTo>
                    <a:cubicBezTo>
                      <a:pt x="209712" y="31699"/>
                      <a:pt x="248834" y="0"/>
                      <a:pt x="291793" y="0"/>
                    </a:cubicBezTo>
                    <a:close/>
                  </a:path>
                </a:pathLst>
              </a:custGeom>
              <a:solidFill>
                <a:schemeClr val="tx2">
                  <a:lumMod val="75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43" name="Shape 37"/>
              <p:cNvSpPr/>
              <p:nvPr/>
            </p:nvSpPr>
            <p:spPr>
              <a:xfrm>
                <a:off x="1313099" y="2575056"/>
                <a:ext cx="365667" cy="158729"/>
              </a:xfrm>
              <a:custGeom>
                <a:avLst/>
                <a:gdLst/>
                <a:ahLst/>
                <a:cxnLst>
                  <a:cxn ang="0">
                    <a:pos x="wd2" y="hd2"/>
                  </a:cxn>
                  <a:cxn ang="5400000">
                    <a:pos x="wd2" y="hd2"/>
                  </a:cxn>
                  <a:cxn ang="10800000">
                    <a:pos x="wd2" y="hd2"/>
                  </a:cxn>
                  <a:cxn ang="16200000">
                    <a:pos x="wd2" y="hd2"/>
                  </a:cxn>
                </a:cxnLst>
                <a:rect l="0" t="0" r="r" b="b"/>
                <a:pathLst>
                  <a:path w="21600" h="21600" extrusionOk="0">
                    <a:moveTo>
                      <a:pt x="0" y="3934"/>
                    </a:moveTo>
                    <a:cubicBezTo>
                      <a:pt x="0" y="13691"/>
                      <a:pt x="3433" y="21600"/>
                      <a:pt x="7668" y="21600"/>
                    </a:cubicBezTo>
                    <a:lnTo>
                      <a:pt x="13932" y="21600"/>
                    </a:lnTo>
                    <a:cubicBezTo>
                      <a:pt x="18167" y="21600"/>
                      <a:pt x="21600" y="13691"/>
                      <a:pt x="21600" y="3934"/>
                    </a:cubicBezTo>
                    <a:lnTo>
                      <a:pt x="21600" y="0"/>
                    </a:lnTo>
                    <a:lnTo>
                      <a:pt x="0" y="0"/>
                    </a:lnTo>
                    <a:cubicBezTo>
                      <a:pt x="0" y="0"/>
                      <a:pt x="0" y="3934"/>
                      <a:pt x="0" y="3934"/>
                    </a:cubicBezTo>
                    <a:close/>
                  </a:path>
                </a:pathLst>
              </a:custGeom>
              <a:solidFill>
                <a:schemeClr val="tx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4" name="Freeform 16"/>
              <p:cNvSpPr/>
              <p:nvPr/>
            </p:nvSpPr>
            <p:spPr>
              <a:xfrm>
                <a:off x="472966" y="437878"/>
                <a:ext cx="2065693" cy="1149707"/>
              </a:xfrm>
              <a:custGeom>
                <a:avLst/>
                <a:gdLst>
                  <a:gd name="connsiteX0" fmla="*/ 1801715 w 2065693"/>
                  <a:gd name="connsiteY0" fmla="*/ 1053850 h 1149707"/>
                  <a:gd name="connsiteX1" fmla="*/ 1801787 w 2065693"/>
                  <a:gd name="connsiteY1" fmla="*/ 1053850 h 1149707"/>
                  <a:gd name="connsiteX2" fmla="*/ 2017996 w 2065693"/>
                  <a:gd name="connsiteY2" fmla="*/ 1054174 h 1149707"/>
                  <a:gd name="connsiteX3" fmla="*/ 2065693 w 2065693"/>
                  <a:gd name="connsiteY3" fmla="*/ 1102014 h 1149707"/>
                  <a:gd name="connsiteX4" fmla="*/ 2017938 w 2065693"/>
                  <a:gd name="connsiteY4" fmla="*/ 1149707 h 1149707"/>
                  <a:gd name="connsiteX5" fmla="*/ 2017866 w 2065693"/>
                  <a:gd name="connsiteY5" fmla="*/ 1149707 h 1149707"/>
                  <a:gd name="connsiteX6" fmla="*/ 1801657 w 2065693"/>
                  <a:gd name="connsiteY6" fmla="*/ 1149383 h 1149707"/>
                  <a:gd name="connsiteX7" fmla="*/ 1753960 w 2065693"/>
                  <a:gd name="connsiteY7" fmla="*/ 1101543 h 1149707"/>
                  <a:gd name="connsiteX8" fmla="*/ 1801715 w 2065693"/>
                  <a:gd name="connsiteY8" fmla="*/ 1053850 h 1149707"/>
                  <a:gd name="connsiteX9" fmla="*/ 47759 w 2065693"/>
                  <a:gd name="connsiteY9" fmla="*/ 1053850 h 1149707"/>
                  <a:gd name="connsiteX10" fmla="*/ 47833 w 2065693"/>
                  <a:gd name="connsiteY10" fmla="*/ 1053850 h 1149707"/>
                  <a:gd name="connsiteX11" fmla="*/ 270130 w 2065693"/>
                  <a:gd name="connsiteY11" fmla="*/ 1054174 h 1149707"/>
                  <a:gd name="connsiteX12" fmla="*/ 317815 w 2065693"/>
                  <a:gd name="connsiteY12" fmla="*/ 1102009 h 1149707"/>
                  <a:gd name="connsiteX13" fmla="*/ 270056 w 2065693"/>
                  <a:gd name="connsiteY13" fmla="*/ 1149707 h 1149707"/>
                  <a:gd name="connsiteX14" fmla="*/ 269983 w 2065693"/>
                  <a:gd name="connsiteY14" fmla="*/ 1149707 h 1149707"/>
                  <a:gd name="connsiteX15" fmla="*/ 47686 w 2065693"/>
                  <a:gd name="connsiteY15" fmla="*/ 1149383 h 1149707"/>
                  <a:gd name="connsiteX16" fmla="*/ 0 w 2065693"/>
                  <a:gd name="connsiteY16" fmla="*/ 1101548 h 1149707"/>
                  <a:gd name="connsiteX17" fmla="*/ 47759 w 2065693"/>
                  <a:gd name="connsiteY17" fmla="*/ 1053850 h 1149707"/>
                  <a:gd name="connsiteX18" fmla="*/ 246687 w 2065693"/>
                  <a:gd name="connsiteY18" fmla="*/ 368484 h 1149707"/>
                  <a:gd name="connsiteX19" fmla="*/ 280474 w 2065693"/>
                  <a:gd name="connsiteY19" fmla="*/ 382438 h 1149707"/>
                  <a:gd name="connsiteX20" fmla="*/ 415397 w 2065693"/>
                  <a:gd name="connsiteY20" fmla="*/ 517044 h 1149707"/>
                  <a:gd name="connsiteX21" fmla="*/ 415486 w 2065693"/>
                  <a:gd name="connsiteY21" fmla="*/ 584586 h 1149707"/>
                  <a:gd name="connsiteX22" fmla="*/ 381666 w 2065693"/>
                  <a:gd name="connsiteY22" fmla="*/ 598621 h 1149707"/>
                  <a:gd name="connsiteX23" fmla="*/ 347936 w 2065693"/>
                  <a:gd name="connsiteY23" fmla="*/ 584673 h 1149707"/>
                  <a:gd name="connsiteX24" fmla="*/ 213002 w 2065693"/>
                  <a:gd name="connsiteY24" fmla="*/ 450067 h 1149707"/>
                  <a:gd name="connsiteX25" fmla="*/ 212924 w 2065693"/>
                  <a:gd name="connsiteY25" fmla="*/ 382514 h 1149707"/>
                  <a:gd name="connsiteX26" fmla="*/ 246687 w 2065693"/>
                  <a:gd name="connsiteY26" fmla="*/ 368484 h 1149707"/>
                  <a:gd name="connsiteX27" fmla="*/ 1730811 w 2065693"/>
                  <a:gd name="connsiteY27" fmla="*/ 316891 h 1149707"/>
                  <a:gd name="connsiteX28" fmla="*/ 1764561 w 2065693"/>
                  <a:gd name="connsiteY28" fmla="*/ 330930 h 1149707"/>
                  <a:gd name="connsiteX29" fmla="*/ 1764484 w 2065693"/>
                  <a:gd name="connsiteY29" fmla="*/ 398474 h 1149707"/>
                  <a:gd name="connsiteX30" fmla="*/ 1629113 w 2065693"/>
                  <a:gd name="connsiteY30" fmla="*/ 533497 h 1149707"/>
                  <a:gd name="connsiteX31" fmla="*/ 1595376 w 2065693"/>
                  <a:gd name="connsiteY31" fmla="*/ 547448 h 1149707"/>
                  <a:gd name="connsiteX32" fmla="*/ 1561561 w 2065693"/>
                  <a:gd name="connsiteY32" fmla="*/ 533410 h 1149707"/>
                  <a:gd name="connsiteX33" fmla="*/ 1561639 w 2065693"/>
                  <a:gd name="connsiteY33" fmla="*/ 465866 h 1149707"/>
                  <a:gd name="connsiteX34" fmla="*/ 1697010 w 2065693"/>
                  <a:gd name="connsiteY34" fmla="*/ 330843 h 1149707"/>
                  <a:gd name="connsiteX35" fmla="*/ 1730811 w 2065693"/>
                  <a:gd name="connsiteY35" fmla="*/ 316891 h 1149707"/>
                  <a:gd name="connsiteX36" fmla="*/ 1006130 w 2065693"/>
                  <a:gd name="connsiteY36" fmla="*/ 0 h 1149707"/>
                  <a:gd name="connsiteX37" fmla="*/ 1006206 w 2065693"/>
                  <a:gd name="connsiteY37" fmla="*/ 0 h 1149707"/>
                  <a:gd name="connsiteX38" fmla="*/ 1053896 w 2065693"/>
                  <a:gd name="connsiteY38" fmla="*/ 47837 h 1149707"/>
                  <a:gd name="connsiteX39" fmla="*/ 1053581 w 2065693"/>
                  <a:gd name="connsiteY39" fmla="*/ 251889 h 1149707"/>
                  <a:gd name="connsiteX40" fmla="*/ 1005811 w 2065693"/>
                  <a:gd name="connsiteY40" fmla="*/ 299587 h 1149707"/>
                  <a:gd name="connsiteX41" fmla="*/ 1005735 w 2065693"/>
                  <a:gd name="connsiteY41" fmla="*/ 299587 h 1149707"/>
                  <a:gd name="connsiteX42" fmla="*/ 958045 w 2065693"/>
                  <a:gd name="connsiteY42" fmla="*/ 251750 h 1149707"/>
                  <a:gd name="connsiteX43" fmla="*/ 958360 w 2065693"/>
                  <a:gd name="connsiteY43" fmla="*/ 47698 h 1149707"/>
                  <a:gd name="connsiteX44" fmla="*/ 1006130 w 2065693"/>
                  <a:gd name="connsiteY44" fmla="*/ 0 h 114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065693" h="1149707">
                    <a:moveTo>
                      <a:pt x="1801715" y="1053850"/>
                    </a:moveTo>
                    <a:cubicBezTo>
                      <a:pt x="1801744" y="1053850"/>
                      <a:pt x="1801758" y="1053850"/>
                      <a:pt x="1801787" y="1053850"/>
                    </a:cubicBezTo>
                    <a:lnTo>
                      <a:pt x="2017996" y="1054174"/>
                    </a:lnTo>
                    <a:cubicBezTo>
                      <a:pt x="2044385" y="1054214"/>
                      <a:pt x="2065736" y="1075631"/>
                      <a:pt x="2065693" y="1102014"/>
                    </a:cubicBezTo>
                    <a:cubicBezTo>
                      <a:pt x="2065664" y="1128366"/>
                      <a:pt x="2044284" y="1149707"/>
                      <a:pt x="2017938" y="1149707"/>
                    </a:cubicBezTo>
                    <a:cubicBezTo>
                      <a:pt x="2017909" y="1149707"/>
                      <a:pt x="2017895" y="1149707"/>
                      <a:pt x="2017866" y="1149707"/>
                    </a:cubicBezTo>
                    <a:lnTo>
                      <a:pt x="1801657" y="1149383"/>
                    </a:lnTo>
                    <a:cubicBezTo>
                      <a:pt x="1775268" y="1149343"/>
                      <a:pt x="1753917" y="1127926"/>
                      <a:pt x="1753960" y="1101543"/>
                    </a:cubicBezTo>
                    <a:cubicBezTo>
                      <a:pt x="1753989" y="1075192"/>
                      <a:pt x="1775369" y="1053850"/>
                      <a:pt x="1801715" y="1053850"/>
                    </a:cubicBezTo>
                    <a:close/>
                    <a:moveTo>
                      <a:pt x="47759" y="1053850"/>
                    </a:moveTo>
                    <a:cubicBezTo>
                      <a:pt x="47789" y="1053850"/>
                      <a:pt x="47803" y="1053850"/>
                      <a:pt x="47833" y="1053850"/>
                    </a:cubicBezTo>
                    <a:lnTo>
                      <a:pt x="270130" y="1054174"/>
                    </a:lnTo>
                    <a:cubicBezTo>
                      <a:pt x="296504" y="1054210"/>
                      <a:pt x="317859" y="1075626"/>
                      <a:pt x="317815" y="1102009"/>
                    </a:cubicBezTo>
                    <a:cubicBezTo>
                      <a:pt x="317786" y="1128366"/>
                      <a:pt x="296401" y="1149707"/>
                      <a:pt x="270056" y="1149707"/>
                    </a:cubicBezTo>
                    <a:cubicBezTo>
                      <a:pt x="270027" y="1149707"/>
                      <a:pt x="270012" y="1149707"/>
                      <a:pt x="269983" y="1149707"/>
                    </a:cubicBezTo>
                    <a:lnTo>
                      <a:pt x="47686" y="1149383"/>
                    </a:lnTo>
                    <a:cubicBezTo>
                      <a:pt x="21311" y="1149348"/>
                      <a:pt x="-44" y="1127931"/>
                      <a:pt x="0" y="1101548"/>
                    </a:cubicBezTo>
                    <a:cubicBezTo>
                      <a:pt x="29" y="1075192"/>
                      <a:pt x="21414" y="1053850"/>
                      <a:pt x="47759" y="1053850"/>
                    </a:cubicBezTo>
                    <a:close/>
                    <a:moveTo>
                      <a:pt x="246687" y="368484"/>
                    </a:moveTo>
                    <a:cubicBezTo>
                      <a:pt x="258912" y="368471"/>
                      <a:pt x="271142" y="373121"/>
                      <a:pt x="280474" y="382438"/>
                    </a:cubicBezTo>
                    <a:lnTo>
                      <a:pt x="415397" y="517044"/>
                    </a:lnTo>
                    <a:cubicBezTo>
                      <a:pt x="434083" y="535666"/>
                      <a:pt x="434116" y="565921"/>
                      <a:pt x="415486" y="584586"/>
                    </a:cubicBezTo>
                    <a:cubicBezTo>
                      <a:pt x="406159" y="593946"/>
                      <a:pt x="393913" y="598621"/>
                      <a:pt x="381666" y="598621"/>
                    </a:cubicBezTo>
                    <a:cubicBezTo>
                      <a:pt x="369464" y="598621"/>
                      <a:pt x="357251" y="593968"/>
                      <a:pt x="347936" y="584673"/>
                    </a:cubicBezTo>
                    <a:lnTo>
                      <a:pt x="213002" y="450067"/>
                    </a:lnTo>
                    <a:cubicBezTo>
                      <a:pt x="194327" y="431434"/>
                      <a:pt x="194294" y="401190"/>
                      <a:pt x="212924" y="382514"/>
                    </a:cubicBezTo>
                    <a:cubicBezTo>
                      <a:pt x="222240" y="373175"/>
                      <a:pt x="234461" y="368498"/>
                      <a:pt x="246687" y="368484"/>
                    </a:cubicBezTo>
                    <a:close/>
                    <a:moveTo>
                      <a:pt x="1730811" y="316891"/>
                    </a:moveTo>
                    <a:cubicBezTo>
                      <a:pt x="1743035" y="316906"/>
                      <a:pt x="1755251" y="321586"/>
                      <a:pt x="1764561" y="330930"/>
                    </a:cubicBezTo>
                    <a:cubicBezTo>
                      <a:pt x="1783193" y="349608"/>
                      <a:pt x="1783160" y="379851"/>
                      <a:pt x="1764484" y="398474"/>
                    </a:cubicBezTo>
                    <a:lnTo>
                      <a:pt x="1629113" y="533497"/>
                    </a:lnTo>
                    <a:cubicBezTo>
                      <a:pt x="1619791" y="542798"/>
                      <a:pt x="1607578" y="547448"/>
                      <a:pt x="1595376" y="547448"/>
                    </a:cubicBezTo>
                    <a:cubicBezTo>
                      <a:pt x="1583129" y="547448"/>
                      <a:pt x="1570893" y="542776"/>
                      <a:pt x="1561561" y="533410"/>
                    </a:cubicBezTo>
                    <a:cubicBezTo>
                      <a:pt x="1542929" y="514732"/>
                      <a:pt x="1542963" y="484489"/>
                      <a:pt x="1561639" y="465866"/>
                    </a:cubicBezTo>
                    <a:lnTo>
                      <a:pt x="1697010" y="330843"/>
                    </a:lnTo>
                    <a:cubicBezTo>
                      <a:pt x="1706353" y="321526"/>
                      <a:pt x="1718586" y="316876"/>
                      <a:pt x="1730811" y="316891"/>
                    </a:cubicBezTo>
                    <a:close/>
                    <a:moveTo>
                      <a:pt x="1006130" y="0"/>
                    </a:moveTo>
                    <a:cubicBezTo>
                      <a:pt x="1006153" y="0"/>
                      <a:pt x="1006179" y="0"/>
                      <a:pt x="1006206" y="0"/>
                    </a:cubicBezTo>
                    <a:cubicBezTo>
                      <a:pt x="1032581" y="42"/>
                      <a:pt x="1053940" y="21457"/>
                      <a:pt x="1053896" y="47837"/>
                    </a:cubicBezTo>
                    <a:lnTo>
                      <a:pt x="1053581" y="251889"/>
                    </a:lnTo>
                    <a:cubicBezTo>
                      <a:pt x="1053536" y="278255"/>
                      <a:pt x="1032159" y="299587"/>
                      <a:pt x="1005811" y="299587"/>
                    </a:cubicBezTo>
                    <a:cubicBezTo>
                      <a:pt x="1005788" y="299587"/>
                      <a:pt x="1005762" y="299587"/>
                      <a:pt x="1005735" y="299587"/>
                    </a:cubicBezTo>
                    <a:cubicBezTo>
                      <a:pt x="979361" y="299545"/>
                      <a:pt x="958001" y="278131"/>
                      <a:pt x="958045" y="251750"/>
                    </a:cubicBezTo>
                    <a:lnTo>
                      <a:pt x="958360" y="47698"/>
                    </a:lnTo>
                    <a:cubicBezTo>
                      <a:pt x="958405" y="21332"/>
                      <a:pt x="979783" y="0"/>
                      <a:pt x="1006130" y="0"/>
                    </a:cubicBezTo>
                    <a:close/>
                  </a:path>
                </a:pathLst>
              </a:custGeom>
              <a:solidFill>
                <a:srgbClr val="F8DABA"/>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grpSp>
      </p:grpSp>
      <p:sp>
        <p:nvSpPr>
          <p:cNvPr id="45" name="流程图: 离页连接符 44"/>
          <p:cNvSpPr/>
          <p:nvPr/>
        </p:nvSpPr>
        <p:spPr>
          <a:xfrm>
            <a:off x="157480" y="1277620"/>
            <a:ext cx="567690" cy="1003935"/>
          </a:xfrm>
          <a:prstGeom prst="flowChartOffpageConnec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补充</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54685" y="614045"/>
            <a:ext cx="3691255"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10.2.1 实例一：TFTP服务</a:t>
            </a:r>
          </a:p>
        </p:txBody>
      </p:sp>
      <p:sp>
        <p:nvSpPr>
          <p:cNvPr id="7" name="文本框 6"/>
          <p:cNvSpPr txBox="1"/>
          <p:nvPr/>
        </p:nvSpPr>
        <p:spPr>
          <a:xfrm>
            <a:off x="692785" y="1262380"/>
            <a:ext cx="7758430" cy="3194328"/>
          </a:xfrm>
          <a:prstGeom prst="snipRoundRect">
            <a:avLst/>
          </a:prstGeom>
          <a:noFill/>
          <a:ln w="31750" cmpd="dbl">
            <a:solidFill>
              <a:srgbClr val="FFC000"/>
            </a:solidFill>
            <a:prstDash val="sysDash"/>
          </a:ln>
        </p:spPr>
        <p:txBody>
          <a:bodyPr wrap="square" rtlCol="0" anchor="t" anchorCtr="0">
            <a:spAutoFit/>
          </a:bodyPr>
          <a:lstStyle/>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sym typeface="+mn-ea"/>
              </a:rPr>
              <a:t>     </a:t>
            </a:r>
            <a:r>
              <a:rPr lang="en-US" altLang="zh-CN" sz="2000" dirty="0">
                <a:solidFill>
                  <a:schemeClr val="tx1"/>
                </a:solidFill>
                <a:latin typeface="微软雅黑" panose="020B0503020204020204" pitchFamily="34" charset="-122"/>
                <a:ea typeface="微软雅黑" panose="020B0503020204020204" pitchFamily="34" charset="-122"/>
                <a:sym typeface="+mn-ea"/>
              </a:rPr>
              <a:t>  </a:t>
            </a:r>
            <a:r>
              <a:rPr lang="zh-CN" altLang="en-US" sz="2000" dirty="0">
                <a:solidFill>
                  <a:schemeClr val="tx1"/>
                </a:solidFill>
                <a:latin typeface="微软雅黑" panose="020B0503020204020204" pitchFamily="34" charset="-122"/>
                <a:ea typeface="微软雅黑" panose="020B0503020204020204" pitchFamily="34" charset="-122"/>
                <a:sym typeface="+mn-ea"/>
              </a:rPr>
              <a:t>FTP与TFTP的区别：</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dirty="0">
                <a:solidFill>
                  <a:schemeClr val="tx1"/>
                </a:solidFill>
                <a:latin typeface="微软雅黑" panose="020B0503020204020204" pitchFamily="34" charset="-122"/>
                <a:ea typeface="微软雅黑" panose="020B0503020204020204" pitchFamily="34" charset="-122"/>
                <a:sym typeface="+mn-ea"/>
              </a:rPr>
              <a:t>       文件传输</a:t>
            </a:r>
            <a:r>
              <a:rPr lang="zh-CN" altLang="en-US" dirty="0" smtClean="0">
                <a:solidFill>
                  <a:schemeClr val="tx1"/>
                </a:solidFill>
                <a:latin typeface="微软雅黑" panose="020B0503020204020204" pitchFamily="34" charset="-122"/>
                <a:ea typeface="微软雅黑" panose="020B0503020204020204" pitchFamily="34" charset="-122"/>
                <a:sym typeface="+mn-ea"/>
              </a:rPr>
              <a:t>协议</a:t>
            </a:r>
            <a:r>
              <a:rPr lang="en-US" altLang="zh-CN" dirty="0" smtClean="0">
                <a:solidFill>
                  <a:schemeClr val="tx1"/>
                </a:solidFill>
                <a:latin typeface="微软雅黑" panose="020B0503020204020204" pitchFamily="34" charset="-122"/>
                <a:ea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sym typeface="+mn-ea"/>
              </a:rPr>
              <a:t>file </a:t>
            </a:r>
            <a:r>
              <a:rPr lang="zh-CN" altLang="en-US" dirty="0">
                <a:solidFill>
                  <a:schemeClr val="tx1"/>
                </a:solidFill>
                <a:latin typeface="微软雅黑" panose="020B0503020204020204" pitchFamily="34" charset="-122"/>
                <a:ea typeface="微软雅黑" panose="020B0503020204020204" pitchFamily="34" charset="-122"/>
                <a:sym typeface="+mn-ea"/>
              </a:rPr>
              <a:t>transfer protocol，</a:t>
            </a:r>
            <a:r>
              <a:rPr lang="zh-CN" altLang="en-US" dirty="0" smtClean="0">
                <a:solidFill>
                  <a:schemeClr val="tx1"/>
                </a:solidFill>
                <a:latin typeface="微软雅黑" panose="020B0503020204020204" pitchFamily="34" charset="-122"/>
                <a:ea typeface="微软雅黑" panose="020B0503020204020204" pitchFamily="34" charset="-122"/>
                <a:sym typeface="+mn-ea"/>
              </a:rPr>
              <a:t>FTP</a:t>
            </a:r>
            <a:r>
              <a:rPr lang="en-US" altLang="zh-CN" dirty="0" smtClean="0">
                <a:solidFill>
                  <a:schemeClr val="tx1"/>
                </a:solidFill>
                <a:latin typeface="微软雅黑" panose="020B0503020204020204" pitchFamily="34" charset="-122"/>
                <a:ea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sym typeface="+mn-ea"/>
              </a:rPr>
              <a:t>用于</a:t>
            </a:r>
            <a:r>
              <a:rPr lang="zh-CN" altLang="en-US" dirty="0">
                <a:solidFill>
                  <a:schemeClr val="tx1"/>
                </a:solidFill>
                <a:latin typeface="微软雅黑" panose="020B0503020204020204" pitchFamily="34" charset="-122"/>
                <a:ea typeface="微软雅黑" panose="020B0503020204020204" pitchFamily="34" charset="-122"/>
                <a:sym typeface="+mn-ea"/>
              </a:rPr>
              <a:t>在Internet上控制文件的双向传输。FTP也是一个应用程序，基于不同的操作系统有不同的FTP应用程序，而所有这些应用程序都遵守同一种协议以传输文件。</a:t>
            </a:r>
          </a:p>
          <a:p>
            <a:pPr algn="l">
              <a:lnSpc>
                <a:spcPct val="150000"/>
              </a:lnSpc>
            </a:pPr>
            <a:r>
              <a:rPr lang="zh-CN" altLang="en-US" dirty="0">
                <a:solidFill>
                  <a:schemeClr val="tx1"/>
                </a:solidFill>
                <a:latin typeface="微软雅黑" panose="020B0503020204020204" pitchFamily="34" charset="-122"/>
                <a:ea typeface="微软雅黑" panose="020B0503020204020204" pitchFamily="34" charset="-122"/>
                <a:sym typeface="+mn-ea"/>
              </a:rPr>
              <a:t>       简单文件传输</a:t>
            </a:r>
            <a:r>
              <a:rPr lang="zh-CN" altLang="en-US" dirty="0" smtClean="0">
                <a:solidFill>
                  <a:schemeClr val="tx1"/>
                </a:solidFill>
                <a:latin typeface="微软雅黑" panose="020B0503020204020204" pitchFamily="34" charset="-122"/>
                <a:ea typeface="微软雅黑" panose="020B0503020204020204" pitchFamily="34" charset="-122"/>
                <a:sym typeface="+mn-ea"/>
              </a:rPr>
              <a:t>协议</a:t>
            </a:r>
            <a:r>
              <a:rPr lang="en-US" altLang="zh-CN" dirty="0" smtClean="0">
                <a:solidFill>
                  <a:schemeClr val="tx1"/>
                </a:solidFill>
                <a:latin typeface="微软雅黑" panose="020B0503020204020204" pitchFamily="34" charset="-122"/>
                <a:ea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sym typeface="+mn-ea"/>
              </a:rPr>
              <a:t>TFTP</a:t>
            </a:r>
            <a:r>
              <a:rPr lang="en-US" altLang="zh-CN" dirty="0" smtClean="0">
                <a:solidFill>
                  <a:schemeClr val="tx1"/>
                </a:solidFill>
                <a:latin typeface="微软雅黑" panose="020B0503020204020204" pitchFamily="34" charset="-122"/>
                <a:ea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sym typeface="+mn-ea"/>
              </a:rPr>
              <a:t>是</a:t>
            </a:r>
            <a:r>
              <a:rPr lang="zh-CN" altLang="en-US" dirty="0">
                <a:solidFill>
                  <a:schemeClr val="tx1"/>
                </a:solidFill>
                <a:latin typeface="微软雅黑" panose="020B0503020204020204" pitchFamily="34" charset="-122"/>
                <a:ea typeface="微软雅黑" panose="020B0503020204020204" pitchFamily="34" charset="-122"/>
                <a:sym typeface="+mn-ea"/>
              </a:rPr>
              <a:t>FTP的简化版本，当用户确切地了解想要获取的文件名及其准确位置时，可以选择使用TFTP。TFTP易用快捷，它并不能提供像FTP那样的强大功能。</a:t>
            </a:r>
          </a:p>
        </p:txBody>
      </p:sp>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sp>
        <p:nvSpPr>
          <p:cNvPr id="45" name="云形 44"/>
          <p:cNvSpPr/>
          <p:nvPr/>
        </p:nvSpPr>
        <p:spPr>
          <a:xfrm>
            <a:off x="6085205" y="778510"/>
            <a:ext cx="1605280" cy="1003935"/>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补 充</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54685" y="614045"/>
            <a:ext cx="3691255"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10.2.1 实例一：TFTP服务</a:t>
            </a:r>
          </a:p>
        </p:txBody>
      </p:sp>
      <p:sp>
        <p:nvSpPr>
          <p:cNvPr id="7" name="文本框 6"/>
          <p:cNvSpPr txBox="1"/>
          <p:nvPr/>
        </p:nvSpPr>
        <p:spPr>
          <a:xfrm>
            <a:off x="537210" y="1189990"/>
            <a:ext cx="8070215" cy="3830955"/>
          </a:xfrm>
          <a:prstGeom prst="rect">
            <a:avLst/>
          </a:prstGeom>
          <a:noFill/>
        </p:spPr>
        <p:txBody>
          <a:bodyPr wrap="square" rtlCol="0" anchor="t">
            <a:spAutoFit/>
          </a:bodyPr>
          <a:lstStyle/>
          <a:p>
            <a:pPr marL="285750" indent="-285750" algn="l">
              <a:lnSpc>
                <a:spcPct val="150000"/>
              </a:lnSpc>
              <a:buFont typeface="Wingdings" panose="05000000000000000000" charset="0"/>
              <a:buChar char="Ø"/>
            </a:pPr>
            <a:r>
              <a:rPr lang="zh-CN" altLang="en-US" dirty="0">
                <a:solidFill>
                  <a:schemeClr val="tx1"/>
                </a:solidFill>
                <a:latin typeface="微软雅黑" panose="020B0503020204020204" pitchFamily="34" charset="-122"/>
                <a:ea typeface="微软雅黑" panose="020B0503020204020204" pitchFamily="34" charset="-122"/>
                <a:sym typeface="+mn-ea"/>
              </a:rPr>
              <a:t>FTP的功能只限于列表和目录操作、文件内容输入，以及在主机间进行文件复制，TFTP不提供目录浏览功能，它只能完成文件的发送和接收操作。</a:t>
            </a:r>
          </a:p>
          <a:p>
            <a:pPr marL="285750" indent="-285750" algn="l">
              <a:lnSpc>
                <a:spcPct val="150000"/>
              </a:lnSpc>
              <a:buFont typeface="Wingdings" panose="05000000000000000000" charset="0"/>
              <a:buChar char="Ø"/>
            </a:pPr>
            <a:r>
              <a:rPr lang="zh-CN" altLang="en-US" dirty="0">
                <a:solidFill>
                  <a:schemeClr val="tx1"/>
                </a:solidFill>
                <a:latin typeface="微软雅黑" panose="020B0503020204020204" pitchFamily="34" charset="-122"/>
                <a:ea typeface="微软雅黑" panose="020B0503020204020204" pitchFamily="34" charset="-122"/>
                <a:sym typeface="+mn-ea"/>
              </a:rPr>
              <a:t>FTP 是完整的、面向会话的、常规用途的文件传输协议，而 TFTP 用作特殊目的文件传输协议。FTP支持双向传输文件，而 TFTP 仅允许单向传输文件。</a:t>
            </a:r>
          </a:p>
          <a:p>
            <a:pPr marL="285750" indent="-285750" algn="l">
              <a:lnSpc>
                <a:spcPct val="150000"/>
              </a:lnSpc>
              <a:buFont typeface="Wingdings" panose="05000000000000000000" charset="0"/>
              <a:buChar char="Ø"/>
            </a:pPr>
            <a:r>
              <a:rPr lang="zh-CN" altLang="en-US" dirty="0">
                <a:solidFill>
                  <a:schemeClr val="tx1"/>
                </a:solidFill>
                <a:latin typeface="微软雅黑" panose="020B0503020204020204" pitchFamily="34" charset="-122"/>
                <a:ea typeface="微软雅黑" panose="020B0503020204020204" pitchFamily="34" charset="-122"/>
                <a:sym typeface="+mn-ea"/>
              </a:rPr>
              <a:t>FTP 提供身份验证，而TFTP 不需要。</a:t>
            </a:r>
          </a:p>
          <a:p>
            <a:pPr marL="285750" indent="-285750" algn="l">
              <a:lnSpc>
                <a:spcPct val="150000"/>
              </a:lnSpc>
              <a:buFont typeface="Wingdings" panose="05000000000000000000" charset="0"/>
              <a:buChar char="Ø"/>
            </a:pPr>
            <a:r>
              <a:rPr lang="zh-CN" altLang="en-US" dirty="0">
                <a:solidFill>
                  <a:schemeClr val="tx1"/>
                </a:solidFill>
                <a:latin typeface="微软雅黑" panose="020B0503020204020204" pitchFamily="34" charset="-122"/>
                <a:ea typeface="微软雅黑" panose="020B0503020204020204" pitchFamily="34" charset="-122"/>
                <a:sym typeface="+mn-ea"/>
              </a:rPr>
              <a:t>FTP 使用已知的TCP 端口号：端口号20对应数据，端口号21用于连接对话框。 TFTP 使用它的文件传输活动 UDP 端口号 69。</a:t>
            </a:r>
          </a:p>
          <a:p>
            <a:pPr marL="285750" indent="-285750" algn="l">
              <a:lnSpc>
                <a:spcPct val="150000"/>
              </a:lnSpc>
              <a:buFont typeface="Wingdings" panose="05000000000000000000" charset="0"/>
              <a:buChar char="Ø"/>
            </a:pPr>
            <a:r>
              <a:rPr lang="zh-CN" altLang="en-US" dirty="0">
                <a:solidFill>
                  <a:schemeClr val="tx1"/>
                </a:solidFill>
                <a:latin typeface="微软雅黑" panose="020B0503020204020204" pitchFamily="34" charset="-122"/>
                <a:ea typeface="微软雅黑" panose="020B0503020204020204" pitchFamily="34" charset="-122"/>
                <a:sym typeface="+mn-ea"/>
              </a:rPr>
              <a:t>FTP 依赖于 TCP，面向连接并提供可靠的控件。TFTP 依赖于UDP，需要减少开销，几乎不提供控件。</a:t>
            </a:r>
          </a:p>
        </p:txBody>
      </p:sp>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grpSp>
        <p:nvGrpSpPr>
          <p:cNvPr id="2" name="组合 1"/>
          <p:cNvGrpSpPr/>
          <p:nvPr/>
        </p:nvGrpSpPr>
        <p:grpSpPr>
          <a:xfrm>
            <a:off x="6173470" y="71755"/>
            <a:ext cx="2884805" cy="1242060"/>
            <a:chOff x="7311" y="4893"/>
            <a:chExt cx="11985" cy="5160"/>
          </a:xfrm>
        </p:grpSpPr>
        <p:sp>
          <p:nvSpPr>
            <p:cNvPr id="6" name="Shape 6"/>
            <p:cNvSpPr/>
            <p:nvPr/>
          </p:nvSpPr>
          <p:spPr>
            <a:xfrm>
              <a:off x="7311" y="6211"/>
              <a:ext cx="11985" cy="3842"/>
            </a:xfrm>
            <a:custGeom>
              <a:avLst/>
              <a:gdLst/>
              <a:ahLst/>
              <a:cxnLst>
                <a:cxn ang="0">
                  <a:pos x="wd2" y="hd2"/>
                </a:cxn>
                <a:cxn ang="5400000">
                  <a:pos x="wd2" y="hd2"/>
                </a:cxn>
                <a:cxn ang="10800000">
                  <a:pos x="wd2" y="hd2"/>
                </a:cxn>
                <a:cxn ang="16200000">
                  <a:pos x="wd2" y="hd2"/>
                </a:cxn>
              </a:cxnLst>
              <a:rect l="0" t="0" r="r" b="b"/>
              <a:pathLst>
                <a:path w="20954" h="19997" extrusionOk="0">
                  <a:moveTo>
                    <a:pt x="15132" y="5973"/>
                  </a:moveTo>
                  <a:lnTo>
                    <a:pt x="15129" y="5985"/>
                  </a:lnTo>
                  <a:lnTo>
                    <a:pt x="15131" y="5994"/>
                  </a:lnTo>
                  <a:cubicBezTo>
                    <a:pt x="15131" y="5994"/>
                    <a:pt x="15132" y="5973"/>
                    <a:pt x="15132" y="5973"/>
                  </a:cubicBezTo>
                  <a:close/>
                  <a:moveTo>
                    <a:pt x="6433" y="4907"/>
                  </a:moveTo>
                  <a:cubicBezTo>
                    <a:pt x="6493" y="3145"/>
                    <a:pt x="7252" y="1804"/>
                    <a:pt x="7967" y="2467"/>
                  </a:cubicBezTo>
                  <a:cubicBezTo>
                    <a:pt x="8021" y="62"/>
                    <a:pt x="9914" y="-364"/>
                    <a:pt x="10609" y="2191"/>
                  </a:cubicBezTo>
                  <a:cubicBezTo>
                    <a:pt x="10682" y="-1015"/>
                    <a:pt x="12931" y="-565"/>
                    <a:pt x="12859" y="2641"/>
                  </a:cubicBezTo>
                  <a:cubicBezTo>
                    <a:pt x="13852" y="805"/>
                    <a:pt x="15288" y="3059"/>
                    <a:pt x="15234" y="5162"/>
                  </a:cubicBezTo>
                  <a:cubicBezTo>
                    <a:pt x="15614" y="3675"/>
                    <a:pt x="16897" y="4217"/>
                    <a:pt x="16849" y="6338"/>
                  </a:cubicBezTo>
                  <a:cubicBezTo>
                    <a:pt x="17750" y="4674"/>
                    <a:pt x="19126" y="7410"/>
                    <a:pt x="18512" y="9131"/>
                  </a:cubicBezTo>
                  <a:cubicBezTo>
                    <a:pt x="18724" y="9328"/>
                    <a:pt x="18860" y="9663"/>
                    <a:pt x="18937" y="10054"/>
                  </a:cubicBezTo>
                  <a:cubicBezTo>
                    <a:pt x="19204" y="9984"/>
                    <a:pt x="19512" y="10372"/>
                    <a:pt x="19495" y="11147"/>
                  </a:cubicBezTo>
                  <a:cubicBezTo>
                    <a:pt x="19645" y="10869"/>
                    <a:pt x="19820" y="10816"/>
                    <a:pt x="19980" y="10903"/>
                  </a:cubicBezTo>
                  <a:cubicBezTo>
                    <a:pt x="21368" y="10245"/>
                    <a:pt x="21235" y="18823"/>
                    <a:pt x="19816" y="18148"/>
                  </a:cubicBezTo>
                  <a:cubicBezTo>
                    <a:pt x="19655" y="18121"/>
                    <a:pt x="19485" y="17928"/>
                    <a:pt x="19351" y="17491"/>
                  </a:cubicBezTo>
                  <a:cubicBezTo>
                    <a:pt x="19210" y="18480"/>
                    <a:pt x="18637" y="18611"/>
                    <a:pt x="18382" y="18035"/>
                  </a:cubicBezTo>
                  <a:cubicBezTo>
                    <a:pt x="18109" y="19257"/>
                    <a:pt x="17169" y="19868"/>
                    <a:pt x="16586" y="17970"/>
                  </a:cubicBezTo>
                  <a:cubicBezTo>
                    <a:pt x="16298" y="19988"/>
                    <a:pt x="15029" y="20058"/>
                    <a:pt x="14674" y="18558"/>
                  </a:cubicBezTo>
                  <a:cubicBezTo>
                    <a:pt x="14181" y="19711"/>
                    <a:pt x="13173" y="20015"/>
                    <a:pt x="12515" y="17869"/>
                  </a:cubicBezTo>
                  <a:cubicBezTo>
                    <a:pt x="12158" y="20367"/>
                    <a:pt x="10654" y="20585"/>
                    <a:pt x="10097" y="18943"/>
                  </a:cubicBezTo>
                  <a:cubicBezTo>
                    <a:pt x="9743" y="19453"/>
                    <a:pt x="9218" y="19502"/>
                    <a:pt x="8802" y="18576"/>
                  </a:cubicBezTo>
                  <a:cubicBezTo>
                    <a:pt x="8713" y="18573"/>
                    <a:pt x="8627" y="18548"/>
                    <a:pt x="8546" y="18502"/>
                  </a:cubicBezTo>
                  <a:cubicBezTo>
                    <a:pt x="8078" y="20435"/>
                    <a:pt x="6567" y="19991"/>
                    <a:pt x="6619" y="17692"/>
                  </a:cubicBezTo>
                  <a:cubicBezTo>
                    <a:pt x="6306" y="18570"/>
                    <a:pt x="5859" y="18781"/>
                    <a:pt x="5539" y="18543"/>
                  </a:cubicBezTo>
                  <a:cubicBezTo>
                    <a:pt x="5278" y="18737"/>
                    <a:pt x="4947" y="18593"/>
                    <a:pt x="4708" y="17812"/>
                  </a:cubicBezTo>
                  <a:cubicBezTo>
                    <a:pt x="4480" y="19408"/>
                    <a:pt x="3333" y="19178"/>
                    <a:pt x="3370" y="17544"/>
                  </a:cubicBezTo>
                  <a:cubicBezTo>
                    <a:pt x="3178" y="18084"/>
                    <a:pt x="2909" y="18246"/>
                    <a:pt x="2701" y="18144"/>
                  </a:cubicBezTo>
                  <a:cubicBezTo>
                    <a:pt x="2523" y="18400"/>
                    <a:pt x="2247" y="18391"/>
                    <a:pt x="2058" y="17774"/>
                  </a:cubicBezTo>
                  <a:cubicBezTo>
                    <a:pt x="1908" y="18817"/>
                    <a:pt x="1159" y="18667"/>
                    <a:pt x="1183" y="17598"/>
                  </a:cubicBezTo>
                  <a:cubicBezTo>
                    <a:pt x="915" y="18350"/>
                    <a:pt x="421" y="17982"/>
                    <a:pt x="564" y="17206"/>
                  </a:cubicBezTo>
                  <a:cubicBezTo>
                    <a:pt x="183" y="17398"/>
                    <a:pt x="-43" y="16280"/>
                    <a:pt x="219" y="15795"/>
                  </a:cubicBezTo>
                  <a:cubicBezTo>
                    <a:pt x="-30" y="15745"/>
                    <a:pt x="-125" y="14385"/>
                    <a:pt x="250" y="14460"/>
                  </a:cubicBezTo>
                  <a:cubicBezTo>
                    <a:pt x="-232" y="13558"/>
                    <a:pt x="173" y="12298"/>
                    <a:pt x="542" y="12640"/>
                  </a:cubicBezTo>
                  <a:cubicBezTo>
                    <a:pt x="560" y="11839"/>
                    <a:pt x="1191" y="11697"/>
                    <a:pt x="1422" y="12548"/>
                  </a:cubicBezTo>
                  <a:cubicBezTo>
                    <a:pt x="1431" y="12174"/>
                    <a:pt x="1528" y="11950"/>
                    <a:pt x="1650" y="11862"/>
                  </a:cubicBezTo>
                  <a:cubicBezTo>
                    <a:pt x="1455" y="10684"/>
                    <a:pt x="1940" y="9544"/>
                    <a:pt x="2390" y="9961"/>
                  </a:cubicBezTo>
                  <a:cubicBezTo>
                    <a:pt x="2417" y="8735"/>
                    <a:pt x="3382" y="8518"/>
                    <a:pt x="3737" y="9820"/>
                  </a:cubicBezTo>
                  <a:cubicBezTo>
                    <a:pt x="3747" y="9340"/>
                    <a:pt x="3854" y="9021"/>
                    <a:pt x="3999" y="8851"/>
                  </a:cubicBezTo>
                  <a:cubicBezTo>
                    <a:pt x="3840" y="7210"/>
                    <a:pt x="4518" y="5743"/>
                    <a:pt x="5150" y="6329"/>
                  </a:cubicBezTo>
                  <a:cubicBezTo>
                    <a:pt x="5178" y="5095"/>
                    <a:pt x="5840" y="4543"/>
                    <a:pt x="6433" y="4907"/>
                  </a:cubicBezTo>
                  <a:cubicBezTo>
                    <a:pt x="6433" y="4907"/>
                    <a:pt x="6433" y="4907"/>
                    <a:pt x="6433" y="4907"/>
                  </a:cubicBezTo>
                  <a:close/>
                </a:path>
              </a:pathLst>
            </a:custGeom>
            <a:solidFill>
              <a:schemeClr val="tx2">
                <a:alpha val="1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 name="Shape 7"/>
            <p:cNvSpPr/>
            <p:nvPr/>
          </p:nvSpPr>
          <p:spPr>
            <a:xfrm>
              <a:off x="18202" y="8517"/>
              <a:ext cx="1021" cy="1471"/>
            </a:xfrm>
            <a:custGeom>
              <a:avLst/>
              <a:gdLst/>
              <a:ahLst/>
              <a:cxnLst>
                <a:cxn ang="0">
                  <a:pos x="wd2" y="hd2"/>
                </a:cxn>
                <a:cxn ang="5400000">
                  <a:pos x="wd2" y="hd2"/>
                </a:cxn>
                <a:cxn ang="10800000">
                  <a:pos x="wd2" y="hd2"/>
                </a:cxn>
                <a:cxn ang="16200000">
                  <a:pos x="wd2" y="hd2"/>
                </a:cxn>
              </a:cxnLst>
              <a:rect l="0" t="0" r="r" b="b"/>
              <a:pathLst>
                <a:path w="21530" h="21555" extrusionOk="0">
                  <a:moveTo>
                    <a:pt x="2410" y="9828"/>
                  </a:moveTo>
                  <a:lnTo>
                    <a:pt x="2409" y="9897"/>
                  </a:lnTo>
                  <a:lnTo>
                    <a:pt x="2406" y="10260"/>
                  </a:lnTo>
                  <a:lnTo>
                    <a:pt x="2403" y="10571"/>
                  </a:lnTo>
                  <a:lnTo>
                    <a:pt x="2392" y="10571"/>
                  </a:lnTo>
                  <a:lnTo>
                    <a:pt x="2289" y="21467"/>
                  </a:lnTo>
                  <a:lnTo>
                    <a:pt x="21530" y="21555"/>
                  </a:lnTo>
                  <a:lnTo>
                    <a:pt x="21530" y="889"/>
                  </a:lnTo>
                  <a:lnTo>
                    <a:pt x="20549" y="888"/>
                  </a:lnTo>
                  <a:lnTo>
                    <a:pt x="20526" y="2452"/>
                  </a:lnTo>
                  <a:lnTo>
                    <a:pt x="16383" y="133"/>
                  </a:lnTo>
                  <a:cubicBezTo>
                    <a:pt x="16109" y="-43"/>
                    <a:pt x="15662" y="-45"/>
                    <a:pt x="15384" y="129"/>
                  </a:cubicBezTo>
                  <a:lnTo>
                    <a:pt x="210" y="9627"/>
                  </a:lnTo>
                  <a:cubicBezTo>
                    <a:pt x="-67" y="9800"/>
                    <a:pt x="-70" y="10084"/>
                    <a:pt x="204" y="10260"/>
                  </a:cubicBezTo>
                  <a:cubicBezTo>
                    <a:pt x="478" y="10436"/>
                    <a:pt x="925" y="10438"/>
                    <a:pt x="1203" y="10264"/>
                  </a:cubicBezTo>
                  <a:lnTo>
                    <a:pt x="2413" y="9507"/>
                  </a:lnTo>
                  <a:lnTo>
                    <a:pt x="2411" y="9702"/>
                  </a:lnTo>
                  <a:cubicBezTo>
                    <a:pt x="2411" y="9702"/>
                    <a:pt x="2410" y="9828"/>
                    <a:pt x="2410" y="9828"/>
                  </a:cubicBezTo>
                  <a:close/>
                </a:path>
              </a:pathLst>
            </a:custGeom>
            <a:solidFill>
              <a:schemeClr val="accent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8" name="Shape 8"/>
            <p:cNvSpPr/>
            <p:nvPr/>
          </p:nvSpPr>
          <p:spPr>
            <a:xfrm>
              <a:off x="8410" y="5039"/>
              <a:ext cx="2511" cy="803"/>
            </a:xfrm>
            <a:custGeom>
              <a:avLst/>
              <a:gdLst/>
              <a:ahLst/>
              <a:cxnLst>
                <a:cxn ang="0">
                  <a:pos x="wd2" y="hd2"/>
                </a:cxn>
                <a:cxn ang="5400000">
                  <a:pos x="wd2" y="hd2"/>
                </a:cxn>
                <a:cxn ang="10800000">
                  <a:pos x="wd2" y="hd2"/>
                </a:cxn>
                <a:cxn ang="16200000">
                  <a:pos x="wd2" y="hd2"/>
                </a:cxn>
              </a:cxnLst>
              <a:rect l="0" t="0" r="r" b="b"/>
              <a:pathLst>
                <a:path w="20938" h="19969" extrusionOk="0">
                  <a:moveTo>
                    <a:pt x="15178" y="6183"/>
                  </a:moveTo>
                  <a:lnTo>
                    <a:pt x="15175" y="6195"/>
                  </a:lnTo>
                  <a:lnTo>
                    <a:pt x="15178" y="6204"/>
                  </a:lnTo>
                  <a:cubicBezTo>
                    <a:pt x="15178" y="6204"/>
                    <a:pt x="15178" y="6183"/>
                    <a:pt x="15178" y="6183"/>
                  </a:cubicBezTo>
                  <a:close/>
                  <a:moveTo>
                    <a:pt x="6496" y="4594"/>
                  </a:moveTo>
                  <a:cubicBezTo>
                    <a:pt x="6568" y="2836"/>
                    <a:pt x="7335" y="1540"/>
                    <a:pt x="8044" y="2246"/>
                  </a:cubicBezTo>
                  <a:cubicBezTo>
                    <a:pt x="8115" y="-156"/>
                    <a:pt x="10009" y="-468"/>
                    <a:pt x="10686" y="2129"/>
                  </a:cubicBezTo>
                  <a:cubicBezTo>
                    <a:pt x="10780" y="-1073"/>
                    <a:pt x="13024" y="-487"/>
                    <a:pt x="12930" y="2714"/>
                  </a:cubicBezTo>
                  <a:cubicBezTo>
                    <a:pt x="13935" y="938"/>
                    <a:pt x="15354" y="3278"/>
                    <a:pt x="15286" y="5378"/>
                  </a:cubicBezTo>
                  <a:cubicBezTo>
                    <a:pt x="15675" y="3914"/>
                    <a:pt x="16954" y="4533"/>
                    <a:pt x="16892" y="6652"/>
                  </a:cubicBezTo>
                  <a:cubicBezTo>
                    <a:pt x="17802" y="5041"/>
                    <a:pt x="19159" y="7860"/>
                    <a:pt x="18534" y="9545"/>
                  </a:cubicBezTo>
                  <a:cubicBezTo>
                    <a:pt x="18744" y="9754"/>
                    <a:pt x="18878" y="10098"/>
                    <a:pt x="18952" y="10494"/>
                  </a:cubicBezTo>
                  <a:cubicBezTo>
                    <a:pt x="19219" y="10439"/>
                    <a:pt x="19524" y="10846"/>
                    <a:pt x="19502" y="11619"/>
                  </a:cubicBezTo>
                  <a:cubicBezTo>
                    <a:pt x="19654" y="11351"/>
                    <a:pt x="19828" y="11308"/>
                    <a:pt x="19988" y="11405"/>
                  </a:cubicBezTo>
                  <a:cubicBezTo>
                    <a:pt x="21379" y="10831"/>
                    <a:pt x="21188" y="19401"/>
                    <a:pt x="19775" y="18641"/>
                  </a:cubicBezTo>
                  <a:cubicBezTo>
                    <a:pt x="19614" y="18604"/>
                    <a:pt x="19446" y="18401"/>
                    <a:pt x="19315" y="17956"/>
                  </a:cubicBezTo>
                  <a:cubicBezTo>
                    <a:pt x="19167" y="18936"/>
                    <a:pt x="18594" y="19033"/>
                    <a:pt x="18343" y="18441"/>
                  </a:cubicBezTo>
                  <a:cubicBezTo>
                    <a:pt x="18062" y="19647"/>
                    <a:pt x="17119" y="20201"/>
                    <a:pt x="16550" y="18268"/>
                  </a:cubicBezTo>
                  <a:cubicBezTo>
                    <a:pt x="16248" y="20269"/>
                    <a:pt x="14980" y="20263"/>
                    <a:pt x="14635" y="18741"/>
                  </a:cubicBezTo>
                  <a:cubicBezTo>
                    <a:pt x="14135" y="19865"/>
                    <a:pt x="13126" y="20109"/>
                    <a:pt x="12483" y="17923"/>
                  </a:cubicBezTo>
                  <a:cubicBezTo>
                    <a:pt x="12110" y="20399"/>
                    <a:pt x="10606" y="20527"/>
                    <a:pt x="10061" y="18851"/>
                  </a:cubicBezTo>
                  <a:cubicBezTo>
                    <a:pt x="9703" y="19340"/>
                    <a:pt x="9179" y="19358"/>
                    <a:pt x="8770" y="18406"/>
                  </a:cubicBezTo>
                  <a:cubicBezTo>
                    <a:pt x="8681" y="18398"/>
                    <a:pt x="8595" y="18368"/>
                    <a:pt x="8514" y="18318"/>
                  </a:cubicBezTo>
                  <a:cubicBezTo>
                    <a:pt x="8034" y="20222"/>
                    <a:pt x="6527" y="19687"/>
                    <a:pt x="6595" y="17392"/>
                  </a:cubicBezTo>
                  <a:cubicBezTo>
                    <a:pt x="6276" y="18250"/>
                    <a:pt x="5828" y="18435"/>
                    <a:pt x="5510" y="18177"/>
                  </a:cubicBezTo>
                  <a:cubicBezTo>
                    <a:pt x="5248" y="18356"/>
                    <a:pt x="4919" y="18192"/>
                    <a:pt x="4685" y="17397"/>
                  </a:cubicBezTo>
                  <a:cubicBezTo>
                    <a:pt x="4446" y="18979"/>
                    <a:pt x="3302" y="18680"/>
                    <a:pt x="3350" y="17048"/>
                  </a:cubicBezTo>
                  <a:cubicBezTo>
                    <a:pt x="3154" y="17576"/>
                    <a:pt x="2885" y="17722"/>
                    <a:pt x="2678" y="17607"/>
                  </a:cubicBezTo>
                  <a:cubicBezTo>
                    <a:pt x="2499" y="17853"/>
                    <a:pt x="2223" y="17827"/>
                    <a:pt x="2038" y="17199"/>
                  </a:cubicBezTo>
                  <a:cubicBezTo>
                    <a:pt x="1882" y="18233"/>
                    <a:pt x="1134" y="18038"/>
                    <a:pt x="1165" y="16971"/>
                  </a:cubicBezTo>
                  <a:cubicBezTo>
                    <a:pt x="892" y="17706"/>
                    <a:pt x="401" y="17309"/>
                    <a:pt x="550" y="16541"/>
                  </a:cubicBezTo>
                  <a:cubicBezTo>
                    <a:pt x="168" y="16710"/>
                    <a:pt x="-50" y="15578"/>
                    <a:pt x="215" y="15109"/>
                  </a:cubicBezTo>
                  <a:cubicBezTo>
                    <a:pt x="-34" y="15044"/>
                    <a:pt x="-120" y="13678"/>
                    <a:pt x="254" y="13776"/>
                  </a:cubicBezTo>
                  <a:cubicBezTo>
                    <a:pt x="-221" y="12845"/>
                    <a:pt x="192" y="11609"/>
                    <a:pt x="558" y="11973"/>
                  </a:cubicBezTo>
                  <a:cubicBezTo>
                    <a:pt x="582" y="11173"/>
                    <a:pt x="1213" y="11069"/>
                    <a:pt x="1439" y="11934"/>
                  </a:cubicBezTo>
                  <a:cubicBezTo>
                    <a:pt x="1450" y="11561"/>
                    <a:pt x="1548" y="11343"/>
                    <a:pt x="1671" y="11262"/>
                  </a:cubicBezTo>
                  <a:cubicBezTo>
                    <a:pt x="1484" y="10072"/>
                    <a:pt x="1976" y="8961"/>
                    <a:pt x="2422" y="9405"/>
                  </a:cubicBezTo>
                  <a:cubicBezTo>
                    <a:pt x="2458" y="8181"/>
                    <a:pt x="3424" y="8022"/>
                    <a:pt x="3769" y="9345"/>
                  </a:cubicBezTo>
                  <a:cubicBezTo>
                    <a:pt x="3783" y="8866"/>
                    <a:pt x="3892" y="8553"/>
                    <a:pt x="4037" y="8392"/>
                  </a:cubicBezTo>
                  <a:cubicBezTo>
                    <a:pt x="3890" y="6741"/>
                    <a:pt x="4577" y="5315"/>
                    <a:pt x="5204" y="5939"/>
                  </a:cubicBezTo>
                  <a:cubicBezTo>
                    <a:pt x="5241" y="4706"/>
                    <a:pt x="5906" y="4194"/>
                    <a:pt x="6496" y="4594"/>
                  </a:cubicBezTo>
                  <a:cubicBezTo>
                    <a:pt x="6496" y="4594"/>
                    <a:pt x="6496" y="4594"/>
                    <a:pt x="6496" y="4594"/>
                  </a:cubicBezTo>
                  <a:close/>
                </a:path>
              </a:pathLst>
            </a:custGeom>
            <a:solidFill>
              <a:schemeClr val="accent1">
                <a:alpha val="2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nvGrpSpPr>
            <p:cNvPr id="44" name="Group 43"/>
            <p:cNvGrpSpPr/>
            <p:nvPr/>
          </p:nvGrpSpPr>
          <p:grpSpPr>
            <a:xfrm>
              <a:off x="12673" y="5025"/>
              <a:ext cx="4650" cy="4864"/>
              <a:chOff x="7544462" y="2384217"/>
              <a:chExt cx="2837562" cy="2967830"/>
            </a:xfrm>
          </p:grpSpPr>
          <p:sp>
            <p:nvSpPr>
              <p:cNvPr id="43" name="Freeform 42"/>
              <p:cNvSpPr/>
              <p:nvPr/>
            </p:nvSpPr>
            <p:spPr>
              <a:xfrm>
                <a:off x="9421744" y="2549762"/>
                <a:ext cx="473617" cy="721608"/>
              </a:xfrm>
              <a:custGeom>
                <a:avLst/>
                <a:gdLst>
                  <a:gd name="connsiteX0" fmla="*/ 0 w 473617"/>
                  <a:gd name="connsiteY0" fmla="*/ 0 h 721608"/>
                  <a:gd name="connsiteX1" fmla="*/ 353839 w 473617"/>
                  <a:gd name="connsiteY1" fmla="*/ 0 h 721608"/>
                  <a:gd name="connsiteX2" fmla="*/ 353839 w 473617"/>
                  <a:gd name="connsiteY2" fmla="*/ 6622 h 721608"/>
                  <a:gd name="connsiteX3" fmla="*/ 370821 w 473617"/>
                  <a:gd name="connsiteY3" fmla="*/ 6622 h 721608"/>
                  <a:gd name="connsiteX4" fmla="*/ 370821 w 473617"/>
                  <a:gd name="connsiteY4" fmla="*/ 0 h 721608"/>
                  <a:gd name="connsiteX5" fmla="*/ 461245 w 473617"/>
                  <a:gd name="connsiteY5" fmla="*/ 0 h 721608"/>
                  <a:gd name="connsiteX6" fmla="*/ 461245 w 473617"/>
                  <a:gd name="connsiteY6" fmla="*/ 6622 h 721608"/>
                  <a:gd name="connsiteX7" fmla="*/ 463114 w 473617"/>
                  <a:gd name="connsiteY7" fmla="*/ 6622 h 721608"/>
                  <a:gd name="connsiteX8" fmla="*/ 463114 w 473617"/>
                  <a:gd name="connsiteY8" fmla="*/ 118339 h 721608"/>
                  <a:gd name="connsiteX9" fmla="*/ 463114 w 473617"/>
                  <a:gd name="connsiteY9" fmla="*/ 188722 h 721608"/>
                  <a:gd name="connsiteX10" fmla="*/ 473617 w 473617"/>
                  <a:gd name="connsiteY10" fmla="*/ 188722 h 721608"/>
                  <a:gd name="connsiteX11" fmla="*/ 473617 w 473617"/>
                  <a:gd name="connsiteY11" fmla="*/ 380876 h 721608"/>
                  <a:gd name="connsiteX12" fmla="*/ 463114 w 473617"/>
                  <a:gd name="connsiteY12" fmla="*/ 380876 h 721608"/>
                  <a:gd name="connsiteX13" fmla="*/ 463114 w 473617"/>
                  <a:gd name="connsiteY13" fmla="*/ 495382 h 721608"/>
                  <a:gd name="connsiteX14" fmla="*/ 463114 w 473617"/>
                  <a:gd name="connsiteY14" fmla="*/ 721608 h 721608"/>
                  <a:gd name="connsiteX15" fmla="*/ 0 w 473617"/>
                  <a:gd name="connsiteY15" fmla="*/ 721608 h 721608"/>
                  <a:gd name="connsiteX16" fmla="*/ 0 w 473617"/>
                  <a:gd name="connsiteY16" fmla="*/ 170538 h 721608"/>
                  <a:gd name="connsiteX17" fmla="*/ 0 w 473617"/>
                  <a:gd name="connsiteY17" fmla="*/ 6622 h 72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3617" h="721608">
                    <a:moveTo>
                      <a:pt x="0" y="0"/>
                    </a:moveTo>
                    <a:lnTo>
                      <a:pt x="353839" y="0"/>
                    </a:lnTo>
                    <a:lnTo>
                      <a:pt x="353839" y="6622"/>
                    </a:lnTo>
                    <a:lnTo>
                      <a:pt x="370821" y="6622"/>
                    </a:lnTo>
                    <a:lnTo>
                      <a:pt x="370821" y="0"/>
                    </a:lnTo>
                    <a:lnTo>
                      <a:pt x="461245" y="0"/>
                    </a:lnTo>
                    <a:lnTo>
                      <a:pt x="461245" y="6622"/>
                    </a:lnTo>
                    <a:lnTo>
                      <a:pt x="463114" y="6622"/>
                    </a:lnTo>
                    <a:cubicBezTo>
                      <a:pt x="463114" y="6622"/>
                      <a:pt x="463114" y="51309"/>
                      <a:pt x="463114" y="118339"/>
                    </a:cubicBezTo>
                    <a:lnTo>
                      <a:pt x="463114" y="188722"/>
                    </a:lnTo>
                    <a:lnTo>
                      <a:pt x="473617" y="188722"/>
                    </a:lnTo>
                    <a:cubicBezTo>
                      <a:pt x="473617" y="188722"/>
                      <a:pt x="473617" y="380876"/>
                      <a:pt x="473617" y="380876"/>
                    </a:cubicBezTo>
                    <a:lnTo>
                      <a:pt x="463114" y="380876"/>
                    </a:lnTo>
                    <a:lnTo>
                      <a:pt x="463114" y="495382"/>
                    </a:lnTo>
                    <a:cubicBezTo>
                      <a:pt x="463114" y="621063"/>
                      <a:pt x="463114" y="721608"/>
                      <a:pt x="463114" y="721608"/>
                    </a:cubicBezTo>
                    <a:lnTo>
                      <a:pt x="0" y="721608"/>
                    </a:lnTo>
                    <a:lnTo>
                      <a:pt x="0" y="170538"/>
                    </a:lnTo>
                    <a:lnTo>
                      <a:pt x="0" y="6622"/>
                    </a:lnTo>
                    <a:close/>
                  </a:path>
                </a:pathLst>
              </a:custGeom>
              <a:solidFill>
                <a:schemeClr val="bg2"/>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42" name="Freeform 41"/>
              <p:cNvSpPr/>
              <p:nvPr/>
            </p:nvSpPr>
            <p:spPr>
              <a:xfrm>
                <a:off x="9358837" y="2526586"/>
                <a:ext cx="598916" cy="593251"/>
              </a:xfrm>
              <a:custGeom>
                <a:avLst/>
                <a:gdLst>
                  <a:gd name="connsiteX0" fmla="*/ 357577 w 598916"/>
                  <a:gd name="connsiteY0" fmla="*/ 413863 h 593251"/>
                  <a:gd name="connsiteX1" fmla="*/ 533507 w 598916"/>
                  <a:gd name="connsiteY1" fmla="*/ 413863 h 593251"/>
                  <a:gd name="connsiteX2" fmla="*/ 533507 w 598916"/>
                  <a:gd name="connsiteY2" fmla="*/ 593251 h 593251"/>
                  <a:gd name="connsiteX3" fmla="*/ 357577 w 598916"/>
                  <a:gd name="connsiteY3" fmla="*/ 593251 h 593251"/>
                  <a:gd name="connsiteX4" fmla="*/ 357577 w 598916"/>
                  <a:gd name="connsiteY4" fmla="*/ 413863 h 593251"/>
                  <a:gd name="connsiteX5" fmla="*/ 49663 w 598916"/>
                  <a:gd name="connsiteY5" fmla="*/ 413863 h 593251"/>
                  <a:gd name="connsiteX6" fmla="*/ 331890 w 598916"/>
                  <a:gd name="connsiteY6" fmla="*/ 413863 h 593251"/>
                  <a:gd name="connsiteX7" fmla="*/ 331890 w 598916"/>
                  <a:gd name="connsiteY7" fmla="*/ 593251 h 593251"/>
                  <a:gd name="connsiteX8" fmla="*/ 49663 w 598916"/>
                  <a:gd name="connsiteY8" fmla="*/ 593251 h 593251"/>
                  <a:gd name="connsiteX9" fmla="*/ 49663 w 598916"/>
                  <a:gd name="connsiteY9" fmla="*/ 413863 h 593251"/>
                  <a:gd name="connsiteX10" fmla="*/ 251629 w 598916"/>
                  <a:gd name="connsiteY10" fmla="*/ 211898 h 593251"/>
                  <a:gd name="connsiteX11" fmla="*/ 533845 w 598916"/>
                  <a:gd name="connsiteY11" fmla="*/ 211898 h 593251"/>
                  <a:gd name="connsiteX12" fmla="*/ 533845 w 598916"/>
                  <a:gd name="connsiteY12" fmla="*/ 391272 h 593251"/>
                  <a:gd name="connsiteX13" fmla="*/ 251629 w 598916"/>
                  <a:gd name="connsiteY13" fmla="*/ 391272 h 593251"/>
                  <a:gd name="connsiteX14" fmla="*/ 49663 w 598916"/>
                  <a:gd name="connsiteY14" fmla="*/ 211898 h 593251"/>
                  <a:gd name="connsiteX15" fmla="*/ 225594 w 598916"/>
                  <a:gd name="connsiteY15" fmla="*/ 211898 h 593251"/>
                  <a:gd name="connsiteX16" fmla="*/ 225594 w 598916"/>
                  <a:gd name="connsiteY16" fmla="*/ 391272 h 593251"/>
                  <a:gd name="connsiteX17" fmla="*/ 49663 w 598916"/>
                  <a:gd name="connsiteY17" fmla="*/ 391272 h 593251"/>
                  <a:gd name="connsiteX18" fmla="*/ 430417 w 598916"/>
                  <a:gd name="connsiteY18" fmla="*/ 0 h 593251"/>
                  <a:gd name="connsiteX19" fmla="*/ 598916 w 598916"/>
                  <a:gd name="connsiteY19" fmla="*/ 0 h 593251"/>
                  <a:gd name="connsiteX20" fmla="*/ 598916 w 598916"/>
                  <a:gd name="connsiteY20" fmla="*/ 179394 h 593251"/>
                  <a:gd name="connsiteX21" fmla="*/ 430417 w 598916"/>
                  <a:gd name="connsiteY21" fmla="*/ 179394 h 593251"/>
                  <a:gd name="connsiteX22" fmla="*/ 0 w 598916"/>
                  <a:gd name="connsiteY22" fmla="*/ 0 h 593251"/>
                  <a:gd name="connsiteX23" fmla="*/ 408472 w 598916"/>
                  <a:gd name="connsiteY23" fmla="*/ 0 h 593251"/>
                  <a:gd name="connsiteX24" fmla="*/ 408472 w 598916"/>
                  <a:gd name="connsiteY24" fmla="*/ 179394 h 593251"/>
                  <a:gd name="connsiteX25" fmla="*/ 0 w 598916"/>
                  <a:gd name="connsiteY25" fmla="*/ 179394 h 59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8916" h="593251">
                    <a:moveTo>
                      <a:pt x="357577" y="413863"/>
                    </a:moveTo>
                    <a:lnTo>
                      <a:pt x="533507" y="413863"/>
                    </a:lnTo>
                    <a:lnTo>
                      <a:pt x="533507" y="593251"/>
                    </a:lnTo>
                    <a:lnTo>
                      <a:pt x="357577" y="593251"/>
                    </a:lnTo>
                    <a:cubicBezTo>
                      <a:pt x="357577" y="593251"/>
                      <a:pt x="357577" y="413863"/>
                      <a:pt x="357577" y="413863"/>
                    </a:cubicBezTo>
                    <a:close/>
                    <a:moveTo>
                      <a:pt x="49663" y="413863"/>
                    </a:moveTo>
                    <a:lnTo>
                      <a:pt x="331890" y="413863"/>
                    </a:lnTo>
                    <a:lnTo>
                      <a:pt x="331890" y="593251"/>
                    </a:lnTo>
                    <a:lnTo>
                      <a:pt x="49663" y="593251"/>
                    </a:lnTo>
                    <a:cubicBezTo>
                      <a:pt x="49663" y="593251"/>
                      <a:pt x="49663" y="413863"/>
                      <a:pt x="49663" y="413863"/>
                    </a:cubicBezTo>
                    <a:close/>
                    <a:moveTo>
                      <a:pt x="251629" y="211898"/>
                    </a:moveTo>
                    <a:lnTo>
                      <a:pt x="533845" y="211898"/>
                    </a:lnTo>
                    <a:cubicBezTo>
                      <a:pt x="533845" y="211898"/>
                      <a:pt x="533845" y="391272"/>
                      <a:pt x="533845" y="391272"/>
                    </a:cubicBezTo>
                    <a:lnTo>
                      <a:pt x="251629" y="391272"/>
                    </a:lnTo>
                    <a:close/>
                    <a:moveTo>
                      <a:pt x="49663" y="211898"/>
                    </a:moveTo>
                    <a:lnTo>
                      <a:pt x="225594" y="211898"/>
                    </a:lnTo>
                    <a:cubicBezTo>
                      <a:pt x="225594" y="211898"/>
                      <a:pt x="225594" y="391272"/>
                      <a:pt x="225594" y="391272"/>
                    </a:cubicBezTo>
                    <a:lnTo>
                      <a:pt x="49663" y="391272"/>
                    </a:lnTo>
                    <a:close/>
                    <a:moveTo>
                      <a:pt x="430417" y="0"/>
                    </a:moveTo>
                    <a:lnTo>
                      <a:pt x="598916" y="0"/>
                    </a:lnTo>
                    <a:cubicBezTo>
                      <a:pt x="598916" y="0"/>
                      <a:pt x="598916" y="179394"/>
                      <a:pt x="598916" y="179394"/>
                    </a:cubicBezTo>
                    <a:lnTo>
                      <a:pt x="430417" y="179394"/>
                    </a:lnTo>
                    <a:close/>
                    <a:moveTo>
                      <a:pt x="0" y="0"/>
                    </a:moveTo>
                    <a:lnTo>
                      <a:pt x="408472" y="0"/>
                    </a:lnTo>
                    <a:cubicBezTo>
                      <a:pt x="408472" y="0"/>
                      <a:pt x="408472" y="179394"/>
                      <a:pt x="408472" y="179394"/>
                    </a:cubicBezTo>
                    <a:lnTo>
                      <a:pt x="0" y="179394"/>
                    </a:lnTo>
                    <a:close/>
                  </a:path>
                </a:pathLst>
              </a:custGeom>
              <a:solidFill>
                <a:schemeClr val="accent5">
                  <a:lumMod val="50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20" name="Shape 20"/>
              <p:cNvSpPr/>
              <p:nvPr/>
            </p:nvSpPr>
            <p:spPr>
              <a:xfrm>
                <a:off x="7809334" y="2519964"/>
                <a:ext cx="2274051" cy="2818281"/>
              </a:xfrm>
              <a:custGeom>
                <a:avLst/>
                <a:gdLst/>
                <a:ahLst/>
                <a:cxnLst>
                  <a:cxn ang="0">
                    <a:pos x="wd2" y="hd2"/>
                  </a:cxn>
                  <a:cxn ang="5400000">
                    <a:pos x="wd2" y="hd2"/>
                  </a:cxn>
                  <a:cxn ang="10800000">
                    <a:pos x="wd2" y="hd2"/>
                  </a:cxn>
                  <a:cxn ang="16200000">
                    <a:pos x="wd2" y="hd2"/>
                  </a:cxn>
                </a:cxnLst>
                <a:rect l="0" t="0" r="r" b="b"/>
                <a:pathLst>
                  <a:path w="21600" h="21600" extrusionOk="0">
                    <a:moveTo>
                      <a:pt x="21545" y="7284"/>
                    </a:moveTo>
                    <a:lnTo>
                      <a:pt x="11021" y="0"/>
                    </a:lnTo>
                    <a:lnTo>
                      <a:pt x="0" y="7910"/>
                    </a:lnTo>
                    <a:lnTo>
                      <a:pt x="443" y="8357"/>
                    </a:lnTo>
                    <a:lnTo>
                      <a:pt x="332" y="21600"/>
                    </a:lnTo>
                    <a:lnTo>
                      <a:pt x="21600" y="21376"/>
                    </a:lnTo>
                    <a:cubicBezTo>
                      <a:pt x="21600" y="21376"/>
                      <a:pt x="21545" y="7284"/>
                      <a:pt x="21545" y="7284"/>
                    </a:cubicBezTo>
                    <a:close/>
                  </a:path>
                </a:pathLst>
              </a:custGeom>
              <a:solidFill>
                <a:schemeClr val="bg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1" name="Shape 21"/>
              <p:cNvSpPr/>
              <p:nvPr/>
            </p:nvSpPr>
            <p:spPr>
              <a:xfrm>
                <a:off x="7544462" y="2384217"/>
                <a:ext cx="2837562" cy="1265611"/>
              </a:xfrm>
              <a:custGeom>
                <a:avLst/>
                <a:gdLst/>
                <a:ahLst/>
                <a:cxnLst>
                  <a:cxn ang="0">
                    <a:pos x="wd2" y="hd2"/>
                  </a:cxn>
                  <a:cxn ang="5400000">
                    <a:pos x="wd2" y="hd2"/>
                  </a:cxn>
                  <a:cxn ang="10800000">
                    <a:pos x="wd2" y="hd2"/>
                  </a:cxn>
                  <a:cxn ang="16200000">
                    <a:pos x="wd2" y="hd2"/>
                  </a:cxn>
                </a:cxnLst>
                <a:rect l="0" t="0" r="r" b="b"/>
                <a:pathLst>
                  <a:path w="21600" h="21600" extrusionOk="0">
                    <a:moveTo>
                      <a:pt x="20649" y="18350"/>
                    </a:moveTo>
                    <a:cubicBezTo>
                      <a:pt x="20649" y="18350"/>
                      <a:pt x="19811" y="18590"/>
                      <a:pt x="19585" y="16678"/>
                    </a:cubicBezTo>
                    <a:cubicBezTo>
                      <a:pt x="19585" y="16678"/>
                      <a:pt x="18702" y="16534"/>
                      <a:pt x="18498" y="14767"/>
                    </a:cubicBezTo>
                    <a:cubicBezTo>
                      <a:pt x="18498" y="14767"/>
                      <a:pt x="17321" y="14336"/>
                      <a:pt x="17230" y="12425"/>
                    </a:cubicBezTo>
                    <a:cubicBezTo>
                      <a:pt x="17230" y="12425"/>
                      <a:pt x="16234" y="12043"/>
                      <a:pt x="16030" y="9988"/>
                    </a:cubicBezTo>
                    <a:cubicBezTo>
                      <a:pt x="16030" y="9988"/>
                      <a:pt x="14853" y="9414"/>
                      <a:pt x="14785" y="7455"/>
                    </a:cubicBezTo>
                    <a:cubicBezTo>
                      <a:pt x="14785" y="7455"/>
                      <a:pt x="13675" y="6929"/>
                      <a:pt x="13630" y="4874"/>
                    </a:cubicBezTo>
                    <a:cubicBezTo>
                      <a:pt x="13630" y="4874"/>
                      <a:pt x="12589" y="4636"/>
                      <a:pt x="12362" y="2342"/>
                    </a:cubicBezTo>
                    <a:cubicBezTo>
                      <a:pt x="12362" y="2342"/>
                      <a:pt x="11321" y="2103"/>
                      <a:pt x="10800" y="0"/>
                    </a:cubicBezTo>
                    <a:cubicBezTo>
                      <a:pt x="10279" y="2103"/>
                      <a:pt x="9238" y="2342"/>
                      <a:pt x="9238" y="2342"/>
                    </a:cubicBezTo>
                    <a:cubicBezTo>
                      <a:pt x="9011" y="4636"/>
                      <a:pt x="7970" y="4874"/>
                      <a:pt x="7970" y="4874"/>
                    </a:cubicBezTo>
                    <a:cubicBezTo>
                      <a:pt x="7925" y="6929"/>
                      <a:pt x="6815" y="7455"/>
                      <a:pt x="6815" y="7455"/>
                    </a:cubicBezTo>
                    <a:cubicBezTo>
                      <a:pt x="6747" y="9414"/>
                      <a:pt x="5570" y="9988"/>
                      <a:pt x="5570" y="9988"/>
                    </a:cubicBezTo>
                    <a:cubicBezTo>
                      <a:pt x="5366" y="12043"/>
                      <a:pt x="4370" y="12425"/>
                      <a:pt x="4370" y="12425"/>
                    </a:cubicBezTo>
                    <a:cubicBezTo>
                      <a:pt x="4279" y="14336"/>
                      <a:pt x="3102" y="14767"/>
                      <a:pt x="3102" y="14767"/>
                    </a:cubicBezTo>
                    <a:cubicBezTo>
                      <a:pt x="2898" y="16534"/>
                      <a:pt x="2015" y="16678"/>
                      <a:pt x="2015" y="16678"/>
                    </a:cubicBezTo>
                    <a:cubicBezTo>
                      <a:pt x="1789" y="18590"/>
                      <a:pt x="951" y="18350"/>
                      <a:pt x="951" y="18350"/>
                    </a:cubicBezTo>
                    <a:cubicBezTo>
                      <a:pt x="860" y="19784"/>
                      <a:pt x="0" y="20692"/>
                      <a:pt x="0" y="20692"/>
                    </a:cubicBezTo>
                    <a:lnTo>
                      <a:pt x="1200" y="21600"/>
                    </a:lnTo>
                    <a:lnTo>
                      <a:pt x="10800" y="3608"/>
                    </a:lnTo>
                    <a:lnTo>
                      <a:pt x="20400" y="21600"/>
                    </a:lnTo>
                    <a:lnTo>
                      <a:pt x="21600" y="20692"/>
                    </a:lnTo>
                    <a:cubicBezTo>
                      <a:pt x="21600" y="20692"/>
                      <a:pt x="20740" y="19784"/>
                      <a:pt x="20649" y="18350"/>
                    </a:cubicBezTo>
                    <a:close/>
                  </a:path>
                </a:pathLst>
              </a:custGeom>
              <a:solidFill>
                <a:srgbClr val="CC660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0" name="Freeform 39"/>
              <p:cNvSpPr/>
              <p:nvPr/>
            </p:nvSpPr>
            <p:spPr>
              <a:xfrm>
                <a:off x="7544462" y="2384217"/>
                <a:ext cx="2835847" cy="1225910"/>
              </a:xfrm>
              <a:custGeom>
                <a:avLst/>
                <a:gdLst>
                  <a:gd name="connsiteX0" fmla="*/ 1417066 w 2835847"/>
                  <a:gd name="connsiteY0" fmla="*/ 0 h 1225910"/>
                  <a:gd name="connsiteX1" fmla="*/ 1417924 w 2835847"/>
                  <a:gd name="connsiteY1" fmla="*/ 1244 h 1225910"/>
                  <a:gd name="connsiteX2" fmla="*/ 1418781 w 2835847"/>
                  <a:gd name="connsiteY2" fmla="*/ 0 h 1225910"/>
                  <a:gd name="connsiteX3" fmla="*/ 1418709 w 2835847"/>
                  <a:gd name="connsiteY3" fmla="*/ 2382 h 1225910"/>
                  <a:gd name="connsiteX4" fmla="*/ 1445534 w 2835847"/>
                  <a:gd name="connsiteY4" fmla="*/ 41271 h 1225910"/>
                  <a:gd name="connsiteX5" fmla="*/ 1622264 w 2835847"/>
                  <a:gd name="connsiteY5" fmla="*/ 137177 h 1225910"/>
                  <a:gd name="connsiteX6" fmla="*/ 1788839 w 2835847"/>
                  <a:gd name="connsiteY6" fmla="*/ 285592 h 1225910"/>
                  <a:gd name="connsiteX7" fmla="*/ 1940570 w 2835847"/>
                  <a:gd name="connsiteY7" fmla="*/ 436787 h 1225910"/>
                  <a:gd name="connsiteX8" fmla="*/ 2104190 w 2835847"/>
                  <a:gd name="connsiteY8" fmla="*/ 585202 h 1225910"/>
                  <a:gd name="connsiteX9" fmla="*/ 2261766 w 2835847"/>
                  <a:gd name="connsiteY9" fmla="*/ 727998 h 1225910"/>
                  <a:gd name="connsiteX10" fmla="*/ 2428342 w 2835847"/>
                  <a:gd name="connsiteY10" fmla="*/ 865232 h 1225910"/>
                  <a:gd name="connsiteX11" fmla="*/ 2571139 w 2835847"/>
                  <a:gd name="connsiteY11" fmla="*/ 977209 h 1225910"/>
                  <a:gd name="connsiteX12" fmla="*/ 2710916 w 2835847"/>
                  <a:gd name="connsiteY12" fmla="*/ 1075225 h 1225910"/>
                  <a:gd name="connsiteX13" fmla="*/ 2835847 w 2835847"/>
                  <a:gd name="connsiteY13" fmla="*/ 1212402 h 1225910"/>
                  <a:gd name="connsiteX14" fmla="*/ 2795911 w 2835847"/>
                  <a:gd name="connsiteY14" fmla="*/ 1225910 h 1225910"/>
                  <a:gd name="connsiteX15" fmla="*/ 2684182 w 2835847"/>
                  <a:gd name="connsiteY15" fmla="*/ 1106043 h 1225910"/>
                  <a:gd name="connsiteX16" fmla="*/ 2547362 w 2835847"/>
                  <a:gd name="connsiteY16" fmla="*/ 1002409 h 1225910"/>
                  <a:gd name="connsiteX17" fmla="*/ 2410541 w 2835847"/>
                  <a:gd name="connsiteY17" fmla="*/ 884812 h 1225910"/>
                  <a:gd name="connsiteX18" fmla="*/ 2237988 w 2835847"/>
                  <a:gd name="connsiteY18" fmla="*/ 750416 h 1225910"/>
                  <a:gd name="connsiteX19" fmla="*/ 2086323 w 2835847"/>
                  <a:gd name="connsiteY19" fmla="*/ 604782 h 1225910"/>
                  <a:gd name="connsiteX20" fmla="*/ 1925725 w 2835847"/>
                  <a:gd name="connsiteY20" fmla="*/ 453587 h 1225910"/>
                  <a:gd name="connsiteX21" fmla="*/ 1765061 w 2835847"/>
                  <a:gd name="connsiteY21" fmla="*/ 305229 h 1225910"/>
                  <a:gd name="connsiteX22" fmla="*/ 1610375 w 2835847"/>
                  <a:gd name="connsiteY22" fmla="*/ 154033 h 1225910"/>
                  <a:gd name="connsiteX23" fmla="*/ 1418051 w 2835847"/>
                  <a:gd name="connsiteY23" fmla="*/ 32634 h 1225910"/>
                  <a:gd name="connsiteX24" fmla="*/ 1417924 w 2835847"/>
                  <a:gd name="connsiteY24" fmla="*/ 28410 h 1225910"/>
                  <a:gd name="connsiteX25" fmla="*/ 1417796 w 2835847"/>
                  <a:gd name="connsiteY25" fmla="*/ 32634 h 1225910"/>
                  <a:gd name="connsiteX26" fmla="*/ 1225406 w 2835847"/>
                  <a:gd name="connsiteY26" fmla="*/ 154033 h 1225910"/>
                  <a:gd name="connsiteX27" fmla="*/ 1070786 w 2835847"/>
                  <a:gd name="connsiteY27" fmla="*/ 305229 h 1225910"/>
                  <a:gd name="connsiteX28" fmla="*/ 910122 w 2835847"/>
                  <a:gd name="connsiteY28" fmla="*/ 453587 h 1225910"/>
                  <a:gd name="connsiteX29" fmla="*/ 749524 w 2835847"/>
                  <a:gd name="connsiteY29" fmla="*/ 604782 h 1225910"/>
                  <a:gd name="connsiteX30" fmla="*/ 597859 w 2835847"/>
                  <a:gd name="connsiteY30" fmla="*/ 750416 h 1225910"/>
                  <a:gd name="connsiteX31" fmla="*/ 425306 w 2835847"/>
                  <a:gd name="connsiteY31" fmla="*/ 884812 h 1225910"/>
                  <a:gd name="connsiteX32" fmla="*/ 288551 w 2835847"/>
                  <a:gd name="connsiteY32" fmla="*/ 1002409 h 1225910"/>
                  <a:gd name="connsiteX33" fmla="*/ 151665 w 2835847"/>
                  <a:gd name="connsiteY33" fmla="*/ 1106043 h 1225910"/>
                  <a:gd name="connsiteX34" fmla="*/ 39936 w 2835847"/>
                  <a:gd name="connsiteY34" fmla="*/ 1225910 h 1225910"/>
                  <a:gd name="connsiteX35" fmla="*/ 0 w 2835847"/>
                  <a:gd name="connsiteY35" fmla="*/ 1212402 h 1225910"/>
                  <a:gd name="connsiteX36" fmla="*/ 124932 w 2835847"/>
                  <a:gd name="connsiteY36" fmla="*/ 1075225 h 1225910"/>
                  <a:gd name="connsiteX37" fmla="*/ 264708 w 2835847"/>
                  <a:gd name="connsiteY37" fmla="*/ 977209 h 1225910"/>
                  <a:gd name="connsiteX38" fmla="*/ 407440 w 2835847"/>
                  <a:gd name="connsiteY38" fmla="*/ 865232 h 1225910"/>
                  <a:gd name="connsiteX39" fmla="*/ 574081 w 2835847"/>
                  <a:gd name="connsiteY39" fmla="*/ 727998 h 1225910"/>
                  <a:gd name="connsiteX40" fmla="*/ 731723 w 2835847"/>
                  <a:gd name="connsiteY40" fmla="*/ 585202 h 1225910"/>
                  <a:gd name="connsiteX41" fmla="*/ 895277 w 2835847"/>
                  <a:gd name="connsiteY41" fmla="*/ 436787 h 1225910"/>
                  <a:gd name="connsiteX42" fmla="*/ 1047008 w 2835847"/>
                  <a:gd name="connsiteY42" fmla="*/ 285592 h 1225910"/>
                  <a:gd name="connsiteX43" fmla="*/ 1213583 w 2835847"/>
                  <a:gd name="connsiteY43" fmla="*/ 137177 h 1225910"/>
                  <a:gd name="connsiteX44" fmla="*/ 1390332 w 2835847"/>
                  <a:gd name="connsiteY44" fmla="*/ 41271 h 1225910"/>
                  <a:gd name="connsiteX45" fmla="*/ 1417138 w 2835847"/>
                  <a:gd name="connsiteY45" fmla="*/ 2384 h 122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835847" h="1225910">
                    <a:moveTo>
                      <a:pt x="1417066" y="0"/>
                    </a:moveTo>
                    <a:lnTo>
                      <a:pt x="1417924" y="1244"/>
                    </a:lnTo>
                    <a:lnTo>
                      <a:pt x="1418781" y="0"/>
                    </a:lnTo>
                    <a:lnTo>
                      <a:pt x="1418709" y="2382"/>
                    </a:lnTo>
                    <a:lnTo>
                      <a:pt x="1445534" y="41271"/>
                    </a:lnTo>
                    <a:cubicBezTo>
                      <a:pt x="1517561" y="126488"/>
                      <a:pt x="1622264" y="137177"/>
                      <a:pt x="1622264" y="137177"/>
                    </a:cubicBezTo>
                    <a:cubicBezTo>
                      <a:pt x="1652084" y="271630"/>
                      <a:pt x="1788839" y="285592"/>
                      <a:pt x="1788839" y="285592"/>
                    </a:cubicBezTo>
                    <a:cubicBezTo>
                      <a:pt x="1794816" y="406026"/>
                      <a:pt x="1940570" y="436787"/>
                      <a:pt x="1940570" y="436787"/>
                    </a:cubicBezTo>
                    <a:cubicBezTo>
                      <a:pt x="1949503" y="551603"/>
                      <a:pt x="2104190" y="585202"/>
                      <a:pt x="2104190" y="585202"/>
                    </a:cubicBezTo>
                    <a:cubicBezTo>
                      <a:pt x="2130923" y="705636"/>
                      <a:pt x="2261766" y="727998"/>
                      <a:pt x="2261766" y="727998"/>
                    </a:cubicBezTo>
                    <a:cubicBezTo>
                      <a:pt x="2273721" y="840032"/>
                      <a:pt x="2428342" y="865232"/>
                      <a:pt x="2428342" y="865232"/>
                    </a:cubicBezTo>
                    <a:cubicBezTo>
                      <a:pt x="2455141" y="968810"/>
                      <a:pt x="2571139" y="977209"/>
                      <a:pt x="2571139" y="977209"/>
                    </a:cubicBezTo>
                    <a:cubicBezTo>
                      <a:pt x="2600894" y="1089244"/>
                      <a:pt x="2710916" y="1075225"/>
                      <a:pt x="2710916" y="1075225"/>
                    </a:cubicBezTo>
                    <a:cubicBezTo>
                      <a:pt x="2722804" y="1159223"/>
                      <a:pt x="2835847" y="1212402"/>
                      <a:pt x="2835847" y="1212402"/>
                    </a:cubicBezTo>
                    <a:lnTo>
                      <a:pt x="2795911" y="1225910"/>
                    </a:lnTo>
                    <a:cubicBezTo>
                      <a:pt x="2720111" y="1182095"/>
                      <a:pt x="2684182" y="1106043"/>
                      <a:pt x="2684182" y="1106043"/>
                    </a:cubicBezTo>
                    <a:cubicBezTo>
                      <a:pt x="2577116" y="1097644"/>
                      <a:pt x="2547362" y="1002409"/>
                      <a:pt x="2547362" y="1002409"/>
                    </a:cubicBezTo>
                    <a:cubicBezTo>
                      <a:pt x="2404564" y="968810"/>
                      <a:pt x="2410541" y="884812"/>
                      <a:pt x="2410541" y="884812"/>
                    </a:cubicBezTo>
                    <a:cubicBezTo>
                      <a:pt x="2303476" y="879193"/>
                      <a:pt x="2237988" y="750416"/>
                      <a:pt x="2237988" y="750416"/>
                    </a:cubicBezTo>
                    <a:cubicBezTo>
                      <a:pt x="2098212" y="719598"/>
                      <a:pt x="2086323" y="604782"/>
                      <a:pt x="2086323" y="604782"/>
                    </a:cubicBezTo>
                    <a:cubicBezTo>
                      <a:pt x="1931637" y="565621"/>
                      <a:pt x="1925725" y="453587"/>
                      <a:pt x="1925725" y="453587"/>
                    </a:cubicBezTo>
                    <a:cubicBezTo>
                      <a:pt x="1800794" y="442406"/>
                      <a:pt x="1765061" y="305229"/>
                      <a:pt x="1765061" y="305229"/>
                    </a:cubicBezTo>
                    <a:cubicBezTo>
                      <a:pt x="1625285" y="288430"/>
                      <a:pt x="1610375" y="154033"/>
                      <a:pt x="1610375" y="154033"/>
                    </a:cubicBezTo>
                    <a:cubicBezTo>
                      <a:pt x="1505806" y="152331"/>
                      <a:pt x="1448923" y="86381"/>
                      <a:pt x="1418051" y="32634"/>
                    </a:cubicBezTo>
                    <a:lnTo>
                      <a:pt x="1417924" y="28410"/>
                    </a:lnTo>
                    <a:lnTo>
                      <a:pt x="1417796" y="32634"/>
                    </a:lnTo>
                    <a:cubicBezTo>
                      <a:pt x="1386924" y="86381"/>
                      <a:pt x="1330042" y="152331"/>
                      <a:pt x="1225406" y="154033"/>
                    </a:cubicBezTo>
                    <a:cubicBezTo>
                      <a:pt x="1225406" y="154033"/>
                      <a:pt x="1210562" y="288430"/>
                      <a:pt x="1070786" y="305229"/>
                    </a:cubicBezTo>
                    <a:cubicBezTo>
                      <a:pt x="1070786" y="305229"/>
                      <a:pt x="1035053" y="442406"/>
                      <a:pt x="910122" y="453587"/>
                    </a:cubicBezTo>
                    <a:cubicBezTo>
                      <a:pt x="910122" y="453587"/>
                      <a:pt x="904210" y="565621"/>
                      <a:pt x="749524" y="604782"/>
                    </a:cubicBezTo>
                    <a:cubicBezTo>
                      <a:pt x="749524" y="604782"/>
                      <a:pt x="737701" y="719598"/>
                      <a:pt x="597859" y="750416"/>
                    </a:cubicBezTo>
                    <a:cubicBezTo>
                      <a:pt x="597859" y="750416"/>
                      <a:pt x="532372" y="879193"/>
                      <a:pt x="425306" y="884812"/>
                    </a:cubicBezTo>
                    <a:cubicBezTo>
                      <a:pt x="425306" y="884812"/>
                      <a:pt x="431283" y="968810"/>
                      <a:pt x="288551" y="1002409"/>
                    </a:cubicBezTo>
                    <a:cubicBezTo>
                      <a:pt x="288551" y="1002409"/>
                      <a:pt x="258731" y="1097644"/>
                      <a:pt x="151665" y="1106043"/>
                    </a:cubicBezTo>
                    <a:cubicBezTo>
                      <a:pt x="151665" y="1106043"/>
                      <a:pt x="115736" y="1182095"/>
                      <a:pt x="39936" y="1225910"/>
                    </a:cubicBezTo>
                    <a:lnTo>
                      <a:pt x="0" y="1212402"/>
                    </a:lnTo>
                    <a:cubicBezTo>
                      <a:pt x="0" y="1212402"/>
                      <a:pt x="113043" y="1159223"/>
                      <a:pt x="124932" y="1075225"/>
                    </a:cubicBezTo>
                    <a:cubicBezTo>
                      <a:pt x="124932" y="1075225"/>
                      <a:pt x="234953" y="1089244"/>
                      <a:pt x="264708" y="977209"/>
                    </a:cubicBezTo>
                    <a:cubicBezTo>
                      <a:pt x="264708" y="977209"/>
                      <a:pt x="380706" y="968810"/>
                      <a:pt x="407440" y="865232"/>
                    </a:cubicBezTo>
                    <a:cubicBezTo>
                      <a:pt x="407440" y="865232"/>
                      <a:pt x="562192" y="840032"/>
                      <a:pt x="574081" y="727998"/>
                    </a:cubicBezTo>
                    <a:cubicBezTo>
                      <a:pt x="574081" y="727998"/>
                      <a:pt x="704924" y="705636"/>
                      <a:pt x="731723" y="585202"/>
                    </a:cubicBezTo>
                    <a:cubicBezTo>
                      <a:pt x="731723" y="585202"/>
                      <a:pt x="886410" y="551603"/>
                      <a:pt x="895277" y="436787"/>
                    </a:cubicBezTo>
                    <a:cubicBezTo>
                      <a:pt x="895277" y="436787"/>
                      <a:pt x="1041031" y="406026"/>
                      <a:pt x="1047008" y="285592"/>
                    </a:cubicBezTo>
                    <a:cubicBezTo>
                      <a:pt x="1047008" y="285592"/>
                      <a:pt x="1183828" y="271630"/>
                      <a:pt x="1213583" y="137177"/>
                    </a:cubicBezTo>
                    <a:cubicBezTo>
                      <a:pt x="1213583" y="137177"/>
                      <a:pt x="1318337" y="126488"/>
                      <a:pt x="1390332" y="41271"/>
                    </a:cubicBezTo>
                    <a:lnTo>
                      <a:pt x="1417138" y="2384"/>
                    </a:lnTo>
                    <a:close/>
                  </a:path>
                </a:pathLst>
              </a:custGeom>
              <a:solidFill>
                <a:schemeClr val="accent4"/>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24" name="Shape 24"/>
              <p:cNvSpPr/>
              <p:nvPr/>
            </p:nvSpPr>
            <p:spPr>
              <a:xfrm>
                <a:off x="7703385" y="2582871"/>
                <a:ext cx="2522276" cy="10654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80" y="21600"/>
                    </a:lnTo>
                    <a:lnTo>
                      <a:pt x="10800" y="567"/>
                    </a:lnTo>
                    <a:lnTo>
                      <a:pt x="21320" y="21600"/>
                    </a:lnTo>
                    <a:lnTo>
                      <a:pt x="21600" y="21600"/>
                    </a:lnTo>
                    <a:cubicBezTo>
                      <a:pt x="21600" y="21600"/>
                      <a:pt x="10800" y="0"/>
                      <a:pt x="10800" y="0"/>
                    </a:cubicBezTo>
                    <a:close/>
                  </a:path>
                </a:pathLst>
              </a:custGeom>
              <a:solidFill>
                <a:schemeClr val="accent5">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6" name="Shape 26"/>
              <p:cNvSpPr/>
              <p:nvPr/>
            </p:nvSpPr>
            <p:spPr>
              <a:xfrm>
                <a:off x="9176737" y="3907232"/>
                <a:ext cx="615592" cy="789613"/>
              </a:xfrm>
              <a:custGeom>
                <a:avLst/>
                <a:gdLst/>
                <a:ahLst/>
                <a:cxnLst>
                  <a:cxn ang="0">
                    <a:pos x="wd2" y="hd2"/>
                  </a:cxn>
                  <a:cxn ang="5400000">
                    <a:pos x="wd2" y="hd2"/>
                  </a:cxn>
                  <a:cxn ang="10800000">
                    <a:pos x="wd2" y="hd2"/>
                  </a:cxn>
                  <a:cxn ang="16200000">
                    <a:pos x="wd2" y="hd2"/>
                  </a:cxn>
                </a:cxnLst>
                <a:rect l="0" t="0" r="r" b="b"/>
                <a:pathLst>
                  <a:path w="21600" h="21600" extrusionOk="0">
                    <a:moveTo>
                      <a:pt x="19463" y="5783"/>
                    </a:moveTo>
                    <a:lnTo>
                      <a:pt x="2085" y="5783"/>
                    </a:lnTo>
                    <a:lnTo>
                      <a:pt x="2085" y="1532"/>
                    </a:lnTo>
                    <a:lnTo>
                      <a:pt x="19463" y="1532"/>
                    </a:lnTo>
                    <a:cubicBezTo>
                      <a:pt x="19463" y="1532"/>
                      <a:pt x="19463" y="5783"/>
                      <a:pt x="19463" y="5783"/>
                    </a:cubicBezTo>
                    <a:close/>
                    <a:moveTo>
                      <a:pt x="19463" y="19850"/>
                    </a:moveTo>
                    <a:lnTo>
                      <a:pt x="12366" y="19850"/>
                    </a:lnTo>
                    <a:lnTo>
                      <a:pt x="12366" y="8158"/>
                    </a:lnTo>
                    <a:lnTo>
                      <a:pt x="19463" y="8158"/>
                    </a:lnTo>
                    <a:cubicBezTo>
                      <a:pt x="19463" y="8158"/>
                      <a:pt x="19463" y="19850"/>
                      <a:pt x="19463" y="19850"/>
                    </a:cubicBezTo>
                    <a:close/>
                    <a:moveTo>
                      <a:pt x="9184" y="19850"/>
                    </a:moveTo>
                    <a:lnTo>
                      <a:pt x="2085" y="19850"/>
                    </a:lnTo>
                    <a:lnTo>
                      <a:pt x="2085" y="8158"/>
                    </a:lnTo>
                    <a:lnTo>
                      <a:pt x="9184" y="8158"/>
                    </a:lnTo>
                    <a:cubicBezTo>
                      <a:pt x="9184" y="8158"/>
                      <a:pt x="9184" y="19850"/>
                      <a:pt x="9184" y="19850"/>
                    </a:cubicBezTo>
                    <a:close/>
                    <a:moveTo>
                      <a:pt x="0" y="0"/>
                    </a:moveTo>
                    <a:lnTo>
                      <a:pt x="0" y="21600"/>
                    </a:lnTo>
                    <a:lnTo>
                      <a:pt x="21600" y="21600"/>
                    </a:lnTo>
                    <a:lnTo>
                      <a:pt x="21600" y="0"/>
                    </a:lnTo>
                    <a:cubicBezTo>
                      <a:pt x="21600" y="0"/>
                      <a:pt x="0" y="0"/>
                      <a:pt x="0" y="0"/>
                    </a:cubicBezTo>
                    <a:close/>
                  </a:path>
                </a:pathLst>
              </a:custGeom>
              <a:solidFill>
                <a:schemeClr val="accent4">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1" name="Freeform 40"/>
              <p:cNvSpPr/>
              <p:nvPr/>
            </p:nvSpPr>
            <p:spPr>
              <a:xfrm>
                <a:off x="8815848" y="2976869"/>
                <a:ext cx="314278" cy="367173"/>
              </a:xfrm>
              <a:custGeom>
                <a:avLst/>
                <a:gdLst>
                  <a:gd name="connsiteX0" fmla="*/ 69529 w 314278"/>
                  <a:gd name="connsiteY0" fmla="*/ 62907 h 367173"/>
                  <a:gd name="connsiteX1" fmla="*/ 241214 w 314278"/>
                  <a:gd name="connsiteY1" fmla="*/ 62907 h 367173"/>
                  <a:gd name="connsiteX2" fmla="*/ 241214 w 314278"/>
                  <a:gd name="connsiteY2" fmla="*/ 305132 h 367173"/>
                  <a:gd name="connsiteX3" fmla="*/ 69529 w 314278"/>
                  <a:gd name="connsiteY3" fmla="*/ 305132 h 367173"/>
                  <a:gd name="connsiteX4" fmla="*/ 23731 w 314278"/>
                  <a:gd name="connsiteY4" fmla="*/ 18359 h 367173"/>
                  <a:gd name="connsiteX5" fmla="*/ 23731 w 314278"/>
                  <a:gd name="connsiteY5" fmla="*/ 350191 h 367173"/>
                  <a:gd name="connsiteX6" fmla="*/ 290591 w 314278"/>
                  <a:gd name="connsiteY6" fmla="*/ 350191 h 367173"/>
                  <a:gd name="connsiteX7" fmla="*/ 290591 w 314278"/>
                  <a:gd name="connsiteY7" fmla="*/ 18359 h 367173"/>
                  <a:gd name="connsiteX8" fmla="*/ 0 w 314278"/>
                  <a:gd name="connsiteY8" fmla="*/ 0 h 367173"/>
                  <a:gd name="connsiteX9" fmla="*/ 314278 w 314278"/>
                  <a:gd name="connsiteY9" fmla="*/ 0 h 367173"/>
                  <a:gd name="connsiteX10" fmla="*/ 314278 w 314278"/>
                  <a:gd name="connsiteY10" fmla="*/ 367173 h 367173"/>
                  <a:gd name="connsiteX11" fmla="*/ 0 w 314278"/>
                  <a:gd name="connsiteY11" fmla="*/ 367173 h 36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278" h="367173">
                    <a:moveTo>
                      <a:pt x="69529" y="62907"/>
                    </a:moveTo>
                    <a:lnTo>
                      <a:pt x="241214" y="62907"/>
                    </a:lnTo>
                    <a:cubicBezTo>
                      <a:pt x="241214" y="62907"/>
                      <a:pt x="241214" y="305132"/>
                      <a:pt x="241214" y="305132"/>
                    </a:cubicBezTo>
                    <a:lnTo>
                      <a:pt x="69529" y="305132"/>
                    </a:lnTo>
                    <a:close/>
                    <a:moveTo>
                      <a:pt x="23731" y="18359"/>
                    </a:moveTo>
                    <a:lnTo>
                      <a:pt x="23731" y="350191"/>
                    </a:lnTo>
                    <a:lnTo>
                      <a:pt x="290591" y="350191"/>
                    </a:lnTo>
                    <a:cubicBezTo>
                      <a:pt x="290591" y="350191"/>
                      <a:pt x="290591" y="18359"/>
                      <a:pt x="290591" y="18359"/>
                    </a:cubicBezTo>
                    <a:close/>
                    <a:moveTo>
                      <a:pt x="0" y="0"/>
                    </a:moveTo>
                    <a:cubicBezTo>
                      <a:pt x="0" y="0"/>
                      <a:pt x="314278" y="0"/>
                      <a:pt x="314278" y="0"/>
                    </a:cubicBezTo>
                    <a:lnTo>
                      <a:pt x="314278" y="367173"/>
                    </a:lnTo>
                    <a:lnTo>
                      <a:pt x="0" y="367173"/>
                    </a:lnTo>
                    <a:close/>
                  </a:path>
                </a:pathLst>
              </a:custGeom>
              <a:solidFill>
                <a:schemeClr val="tx2">
                  <a:lumMod val="75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30"/>
              <p:cNvSpPr/>
              <p:nvPr/>
            </p:nvSpPr>
            <p:spPr>
              <a:xfrm>
                <a:off x="8107315" y="3831082"/>
                <a:ext cx="734298" cy="14905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cubicBezTo>
                      <a:pt x="21600" y="21600"/>
                      <a:pt x="0" y="21600"/>
                      <a:pt x="0" y="21600"/>
                    </a:cubicBezTo>
                    <a:close/>
                  </a:path>
                </a:pathLst>
              </a:custGeom>
              <a:solidFill>
                <a:schemeClr val="accent4">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31"/>
              <p:cNvSpPr/>
              <p:nvPr/>
            </p:nvSpPr>
            <p:spPr>
              <a:xfrm>
                <a:off x="8166911" y="3887367"/>
                <a:ext cx="615335" cy="14646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cubicBezTo>
                      <a:pt x="21600" y="21600"/>
                      <a:pt x="0" y="21600"/>
                      <a:pt x="0" y="21600"/>
                    </a:cubicBezTo>
                    <a:close/>
                  </a:path>
                </a:pathLst>
              </a:custGeom>
              <a:solidFill>
                <a:srgbClr val="ED9C2D"/>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32"/>
              <p:cNvSpPr/>
              <p:nvPr/>
            </p:nvSpPr>
            <p:spPr>
              <a:xfrm>
                <a:off x="8610573" y="4407179"/>
                <a:ext cx="109690" cy="104782"/>
              </a:xfrm>
              <a:custGeom>
                <a:avLst/>
                <a:gdLst/>
                <a:ahLst/>
                <a:cxnLst>
                  <a:cxn ang="0">
                    <a:pos x="wd2" y="hd2"/>
                  </a:cxn>
                  <a:cxn ang="5400000">
                    <a:pos x="wd2" y="hd2"/>
                  </a:cxn>
                  <a:cxn ang="10800000">
                    <a:pos x="wd2" y="hd2"/>
                  </a:cxn>
                  <a:cxn ang="16200000">
                    <a:pos x="wd2" y="hd2"/>
                  </a:cxn>
                </a:cxnLst>
                <a:rect l="0" t="0" r="r" b="b"/>
                <a:pathLst>
                  <a:path w="21600" h="21600" extrusionOk="0">
                    <a:moveTo>
                      <a:pt x="21600" y="10804"/>
                    </a:moveTo>
                    <a:cubicBezTo>
                      <a:pt x="21600" y="16770"/>
                      <a:pt x="16766" y="21600"/>
                      <a:pt x="10801" y="21600"/>
                    </a:cubicBezTo>
                    <a:cubicBezTo>
                      <a:pt x="4840" y="21600"/>
                      <a:pt x="0" y="16770"/>
                      <a:pt x="0" y="10804"/>
                    </a:cubicBezTo>
                    <a:cubicBezTo>
                      <a:pt x="0" y="4837"/>
                      <a:pt x="4840" y="0"/>
                      <a:pt x="10801" y="0"/>
                    </a:cubicBezTo>
                    <a:cubicBezTo>
                      <a:pt x="16766" y="0"/>
                      <a:pt x="21600" y="4837"/>
                      <a:pt x="21600" y="10804"/>
                    </a:cubicBezTo>
                    <a:close/>
                  </a:path>
                </a:pathLst>
              </a:custGeom>
              <a:solidFill>
                <a:schemeClr val="accent4">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3" name="Shape 33"/>
              <p:cNvSpPr/>
              <p:nvPr/>
            </p:nvSpPr>
            <p:spPr>
              <a:xfrm>
                <a:off x="7815956" y="3562899"/>
                <a:ext cx="2289240" cy="170073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1674"/>
                    </a:lnTo>
                    <a:lnTo>
                      <a:pt x="171" y="1880"/>
                    </a:lnTo>
                    <a:lnTo>
                      <a:pt x="171" y="21600"/>
                    </a:lnTo>
                    <a:lnTo>
                      <a:pt x="415" y="21600"/>
                    </a:lnTo>
                    <a:lnTo>
                      <a:pt x="415" y="1924"/>
                    </a:lnTo>
                    <a:lnTo>
                      <a:pt x="21181" y="1924"/>
                    </a:lnTo>
                    <a:lnTo>
                      <a:pt x="21181" y="21600"/>
                    </a:lnTo>
                    <a:lnTo>
                      <a:pt x="21425" y="21600"/>
                    </a:lnTo>
                    <a:lnTo>
                      <a:pt x="21425" y="1864"/>
                    </a:lnTo>
                    <a:lnTo>
                      <a:pt x="21600" y="1674"/>
                    </a:lnTo>
                    <a:cubicBezTo>
                      <a:pt x="21600" y="1674"/>
                      <a:pt x="21600" y="0"/>
                      <a:pt x="21600" y="0"/>
                    </a:cubicBezTo>
                    <a:close/>
                  </a:path>
                </a:pathLst>
              </a:custGeom>
              <a:solidFill>
                <a:schemeClr val="bg2">
                  <a:alpha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39" name="Shape 39"/>
            <p:cNvSpPr/>
            <p:nvPr/>
          </p:nvSpPr>
          <p:spPr>
            <a:xfrm>
              <a:off x="17392" y="4893"/>
              <a:ext cx="1069" cy="343"/>
            </a:xfrm>
            <a:custGeom>
              <a:avLst/>
              <a:gdLst/>
              <a:ahLst/>
              <a:cxnLst>
                <a:cxn ang="0">
                  <a:pos x="wd2" y="hd2"/>
                </a:cxn>
                <a:cxn ang="5400000">
                  <a:pos x="wd2" y="hd2"/>
                </a:cxn>
                <a:cxn ang="10800000">
                  <a:pos x="wd2" y="hd2"/>
                </a:cxn>
                <a:cxn ang="16200000">
                  <a:pos x="wd2" y="hd2"/>
                </a:cxn>
              </a:cxnLst>
              <a:rect l="0" t="0" r="r" b="b"/>
              <a:pathLst>
                <a:path w="20954" h="19997" extrusionOk="0">
                  <a:moveTo>
                    <a:pt x="15132" y="5972"/>
                  </a:moveTo>
                  <a:lnTo>
                    <a:pt x="15129" y="5985"/>
                  </a:lnTo>
                  <a:lnTo>
                    <a:pt x="15131" y="5994"/>
                  </a:lnTo>
                  <a:cubicBezTo>
                    <a:pt x="15131" y="5994"/>
                    <a:pt x="15132" y="5972"/>
                    <a:pt x="15132" y="5972"/>
                  </a:cubicBezTo>
                  <a:close/>
                  <a:moveTo>
                    <a:pt x="6433" y="4907"/>
                  </a:moveTo>
                  <a:cubicBezTo>
                    <a:pt x="6493" y="3145"/>
                    <a:pt x="7252" y="1804"/>
                    <a:pt x="7967" y="2467"/>
                  </a:cubicBezTo>
                  <a:cubicBezTo>
                    <a:pt x="8021" y="62"/>
                    <a:pt x="9914" y="-364"/>
                    <a:pt x="10609" y="2191"/>
                  </a:cubicBezTo>
                  <a:cubicBezTo>
                    <a:pt x="10682" y="-1015"/>
                    <a:pt x="12931" y="-565"/>
                    <a:pt x="12859" y="2641"/>
                  </a:cubicBezTo>
                  <a:cubicBezTo>
                    <a:pt x="13852" y="805"/>
                    <a:pt x="15288" y="3058"/>
                    <a:pt x="15234" y="5162"/>
                  </a:cubicBezTo>
                  <a:cubicBezTo>
                    <a:pt x="15613" y="3675"/>
                    <a:pt x="16897" y="4216"/>
                    <a:pt x="16849" y="6338"/>
                  </a:cubicBezTo>
                  <a:cubicBezTo>
                    <a:pt x="17750" y="4674"/>
                    <a:pt x="19126" y="7409"/>
                    <a:pt x="18512" y="9131"/>
                  </a:cubicBezTo>
                  <a:cubicBezTo>
                    <a:pt x="18724" y="9328"/>
                    <a:pt x="18860" y="9663"/>
                    <a:pt x="18937" y="10054"/>
                  </a:cubicBezTo>
                  <a:cubicBezTo>
                    <a:pt x="19204" y="9983"/>
                    <a:pt x="19512" y="10372"/>
                    <a:pt x="19495" y="11146"/>
                  </a:cubicBezTo>
                  <a:cubicBezTo>
                    <a:pt x="19645" y="10868"/>
                    <a:pt x="19820" y="10816"/>
                    <a:pt x="19980" y="10902"/>
                  </a:cubicBezTo>
                  <a:cubicBezTo>
                    <a:pt x="21368" y="10245"/>
                    <a:pt x="21235" y="18823"/>
                    <a:pt x="19816" y="18148"/>
                  </a:cubicBezTo>
                  <a:cubicBezTo>
                    <a:pt x="19654" y="18121"/>
                    <a:pt x="19485" y="17928"/>
                    <a:pt x="19351" y="17491"/>
                  </a:cubicBezTo>
                  <a:cubicBezTo>
                    <a:pt x="19210" y="18480"/>
                    <a:pt x="18637" y="18610"/>
                    <a:pt x="18382" y="18035"/>
                  </a:cubicBezTo>
                  <a:cubicBezTo>
                    <a:pt x="18109" y="19257"/>
                    <a:pt x="17168" y="19868"/>
                    <a:pt x="16586" y="17970"/>
                  </a:cubicBezTo>
                  <a:cubicBezTo>
                    <a:pt x="16298" y="19988"/>
                    <a:pt x="15029" y="20058"/>
                    <a:pt x="14674" y="18558"/>
                  </a:cubicBezTo>
                  <a:cubicBezTo>
                    <a:pt x="14181" y="19711"/>
                    <a:pt x="13173" y="20015"/>
                    <a:pt x="12515" y="17869"/>
                  </a:cubicBezTo>
                  <a:cubicBezTo>
                    <a:pt x="12158" y="20367"/>
                    <a:pt x="10654" y="20585"/>
                    <a:pt x="10097" y="18943"/>
                  </a:cubicBezTo>
                  <a:cubicBezTo>
                    <a:pt x="9743" y="19453"/>
                    <a:pt x="9218" y="19503"/>
                    <a:pt x="8802" y="18576"/>
                  </a:cubicBezTo>
                  <a:cubicBezTo>
                    <a:pt x="8713" y="18573"/>
                    <a:pt x="8627" y="18548"/>
                    <a:pt x="8546" y="18502"/>
                  </a:cubicBezTo>
                  <a:cubicBezTo>
                    <a:pt x="8078" y="20435"/>
                    <a:pt x="6567" y="19991"/>
                    <a:pt x="6619" y="17692"/>
                  </a:cubicBezTo>
                  <a:cubicBezTo>
                    <a:pt x="6306" y="18570"/>
                    <a:pt x="5859" y="18781"/>
                    <a:pt x="5538" y="18543"/>
                  </a:cubicBezTo>
                  <a:cubicBezTo>
                    <a:pt x="5278" y="18738"/>
                    <a:pt x="4947" y="18593"/>
                    <a:pt x="4708" y="17812"/>
                  </a:cubicBezTo>
                  <a:cubicBezTo>
                    <a:pt x="4480" y="19408"/>
                    <a:pt x="3333" y="19178"/>
                    <a:pt x="3370" y="17544"/>
                  </a:cubicBezTo>
                  <a:cubicBezTo>
                    <a:pt x="3178" y="18084"/>
                    <a:pt x="2909" y="18246"/>
                    <a:pt x="2701" y="18144"/>
                  </a:cubicBezTo>
                  <a:cubicBezTo>
                    <a:pt x="2523" y="18400"/>
                    <a:pt x="2247" y="18391"/>
                    <a:pt x="2058" y="17774"/>
                  </a:cubicBezTo>
                  <a:cubicBezTo>
                    <a:pt x="1908" y="18817"/>
                    <a:pt x="1159" y="18667"/>
                    <a:pt x="1183" y="17598"/>
                  </a:cubicBezTo>
                  <a:cubicBezTo>
                    <a:pt x="915" y="18350"/>
                    <a:pt x="421" y="17982"/>
                    <a:pt x="564" y="17206"/>
                  </a:cubicBezTo>
                  <a:cubicBezTo>
                    <a:pt x="183" y="17398"/>
                    <a:pt x="-42" y="16279"/>
                    <a:pt x="219" y="15795"/>
                  </a:cubicBezTo>
                  <a:cubicBezTo>
                    <a:pt x="-31" y="15745"/>
                    <a:pt x="-125" y="14385"/>
                    <a:pt x="249" y="14460"/>
                  </a:cubicBezTo>
                  <a:cubicBezTo>
                    <a:pt x="-232" y="13559"/>
                    <a:pt x="173" y="12297"/>
                    <a:pt x="542" y="12640"/>
                  </a:cubicBezTo>
                  <a:cubicBezTo>
                    <a:pt x="560" y="11839"/>
                    <a:pt x="1191" y="11697"/>
                    <a:pt x="1422" y="12548"/>
                  </a:cubicBezTo>
                  <a:cubicBezTo>
                    <a:pt x="1431" y="12174"/>
                    <a:pt x="1528" y="11950"/>
                    <a:pt x="1650" y="11861"/>
                  </a:cubicBezTo>
                  <a:cubicBezTo>
                    <a:pt x="1455" y="10684"/>
                    <a:pt x="1940" y="9543"/>
                    <a:pt x="2390" y="9961"/>
                  </a:cubicBezTo>
                  <a:cubicBezTo>
                    <a:pt x="2417" y="8735"/>
                    <a:pt x="3382" y="8518"/>
                    <a:pt x="3736" y="9820"/>
                  </a:cubicBezTo>
                  <a:cubicBezTo>
                    <a:pt x="3747" y="9340"/>
                    <a:pt x="3854" y="9020"/>
                    <a:pt x="3999" y="8850"/>
                  </a:cubicBezTo>
                  <a:cubicBezTo>
                    <a:pt x="3840" y="7210"/>
                    <a:pt x="4518" y="5743"/>
                    <a:pt x="5150" y="6329"/>
                  </a:cubicBezTo>
                  <a:cubicBezTo>
                    <a:pt x="5178" y="5094"/>
                    <a:pt x="5840" y="4543"/>
                    <a:pt x="6433" y="4907"/>
                  </a:cubicBezTo>
                  <a:cubicBezTo>
                    <a:pt x="6433" y="4907"/>
                    <a:pt x="6433" y="4907"/>
                    <a:pt x="6433" y="4907"/>
                  </a:cubicBezTo>
                  <a:close/>
                </a:path>
              </a:pathLst>
            </a:custGeom>
            <a:solidFill>
              <a:schemeClr val="tx2">
                <a:alpha val="1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5" y="1347470"/>
            <a:ext cx="9143365" cy="3456305"/>
          </a:xfrm>
          <a:prstGeom prst="rect">
            <a:avLst/>
          </a:prstGeom>
          <a:solidFill>
            <a:srgbClr val="F2E6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54685" y="614045"/>
            <a:ext cx="3963670"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10.2.2 实例二：Samba服务</a:t>
            </a:r>
          </a:p>
        </p:txBody>
      </p:sp>
      <p:sp>
        <p:nvSpPr>
          <p:cNvPr id="7" name="文本框 6"/>
          <p:cNvSpPr txBox="1"/>
          <p:nvPr/>
        </p:nvSpPr>
        <p:spPr>
          <a:xfrm>
            <a:off x="692785" y="1344930"/>
            <a:ext cx="7758430" cy="3415030"/>
          </a:xfrm>
          <a:prstGeom prst="rect">
            <a:avLst/>
          </a:prstGeom>
          <a:noFill/>
        </p:spPr>
        <p:txBody>
          <a:bodyPr wrap="square" rtlCol="0" anchor="t">
            <a:spAutoFit/>
          </a:bodyPr>
          <a:lstStyle/>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sym typeface="+mn-ea"/>
              </a:rPr>
              <a:t>       </a:t>
            </a:r>
            <a:r>
              <a:rPr lang="zh-CN" altLang="en-US" dirty="0">
                <a:solidFill>
                  <a:schemeClr val="tx1"/>
                </a:solidFill>
                <a:latin typeface="微软雅黑" panose="020B0503020204020204" pitchFamily="34" charset="-122"/>
                <a:ea typeface="微软雅黑" panose="020B0503020204020204" pitchFamily="34" charset="-122"/>
                <a:sym typeface="+mn-ea"/>
              </a:rPr>
              <a:t>Samba是可以应用Microsoft网络通信协议到Linux系统的软件， </a:t>
            </a:r>
            <a:r>
              <a:rPr lang="zh-CN" altLang="en-US" dirty="0" smtClean="0">
                <a:solidFill>
                  <a:schemeClr val="tx1"/>
                </a:solidFill>
                <a:latin typeface="微软雅黑" panose="020B0503020204020204" pitchFamily="34" charset="-122"/>
                <a:ea typeface="微软雅黑" panose="020B0503020204020204" pitchFamily="34" charset="-122"/>
                <a:sym typeface="+mn-ea"/>
              </a:rPr>
              <a:t>SMB</a:t>
            </a:r>
            <a:r>
              <a:rPr lang="en-US" altLang="zh-CN" dirty="0" smtClean="0">
                <a:solidFill>
                  <a:schemeClr val="tx1"/>
                </a:solidFill>
                <a:latin typeface="微软雅黑" panose="020B0503020204020204" pitchFamily="34" charset="-122"/>
                <a:ea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sym typeface="+mn-ea"/>
              </a:rPr>
              <a:t>server </a:t>
            </a:r>
            <a:r>
              <a:rPr lang="zh-CN" altLang="en-US" dirty="0">
                <a:solidFill>
                  <a:schemeClr val="tx1"/>
                </a:solidFill>
                <a:latin typeface="微软雅黑" panose="020B0503020204020204" pitchFamily="34" charset="-122"/>
                <a:ea typeface="微软雅黑" panose="020B0503020204020204" pitchFamily="34" charset="-122"/>
                <a:sym typeface="+mn-ea"/>
              </a:rPr>
              <a:t>message </a:t>
            </a:r>
            <a:r>
              <a:rPr lang="zh-CN" altLang="en-US" dirty="0" smtClean="0">
                <a:solidFill>
                  <a:schemeClr val="tx1"/>
                </a:solidFill>
                <a:latin typeface="微软雅黑" panose="020B0503020204020204" pitchFamily="34" charset="-122"/>
                <a:ea typeface="微软雅黑" panose="020B0503020204020204" pitchFamily="34" charset="-122"/>
                <a:sym typeface="+mn-ea"/>
              </a:rPr>
              <a:t>block</a:t>
            </a:r>
            <a:r>
              <a:rPr lang="en-US" altLang="zh-CN" dirty="0" smtClean="0">
                <a:solidFill>
                  <a:schemeClr val="tx1"/>
                </a:solidFill>
                <a:latin typeface="微软雅黑" panose="020B0503020204020204" pitchFamily="34" charset="-122"/>
                <a:ea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sym typeface="+mn-ea"/>
              </a:rPr>
              <a:t>代表</a:t>
            </a:r>
            <a:r>
              <a:rPr lang="zh-CN" altLang="en-US" dirty="0">
                <a:solidFill>
                  <a:schemeClr val="tx1"/>
                </a:solidFill>
                <a:latin typeface="微软雅黑" panose="020B0503020204020204" pitchFamily="34" charset="-122"/>
                <a:ea typeface="微软雅黑" panose="020B0503020204020204" pitchFamily="34" charset="-122"/>
                <a:sym typeface="+mn-ea"/>
              </a:rPr>
              <a:t>服务器消息块，是Microsoft的网络通信协议，Samba软件是将SMB通信协议应用到Linux系统上而形成的。</a:t>
            </a:r>
          </a:p>
          <a:p>
            <a:pPr algn="l">
              <a:lnSpc>
                <a:spcPct val="150000"/>
              </a:lnSpc>
            </a:pPr>
            <a:r>
              <a:rPr lang="zh-CN" altLang="en-US" dirty="0">
                <a:solidFill>
                  <a:schemeClr val="tx1"/>
                </a:solidFill>
                <a:latin typeface="微软雅黑" panose="020B0503020204020204" pitchFamily="34" charset="-122"/>
                <a:ea typeface="微软雅黑" panose="020B0503020204020204" pitchFamily="34" charset="-122"/>
                <a:sym typeface="+mn-ea"/>
              </a:rPr>
              <a:t>       Samba可以实现Linux与Windows系统直接的文件共享和打印共享，该软件非常灵活，既可以实现Windows与Linux之间的文件共享，也可以实现Linux与Linux之间的资源共享。在实际应用中， Linux与Linux之间的数据共享更多地使用</a:t>
            </a:r>
            <a:r>
              <a:rPr lang="zh-CN" altLang="en-US" dirty="0" smtClean="0">
                <a:solidFill>
                  <a:schemeClr val="tx1"/>
                </a:solidFill>
                <a:latin typeface="微软雅黑" panose="020B0503020204020204" pitchFamily="34" charset="-122"/>
                <a:ea typeface="微软雅黑" panose="020B0503020204020204" pitchFamily="34" charset="-122"/>
                <a:sym typeface="+mn-ea"/>
              </a:rPr>
              <a:t>NFS</a:t>
            </a:r>
            <a:r>
              <a:rPr lang="en-US" altLang="zh-CN" dirty="0" smtClean="0">
                <a:solidFill>
                  <a:schemeClr val="tx1"/>
                </a:solidFill>
                <a:latin typeface="微软雅黑" panose="020B0503020204020204" pitchFamily="34" charset="-122"/>
                <a:ea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sym typeface="+mn-ea"/>
              </a:rPr>
              <a:t>网络文件系统</a:t>
            </a:r>
            <a:r>
              <a:rPr lang="en-US" altLang="zh-CN" dirty="0" smtClean="0">
                <a:solidFill>
                  <a:schemeClr val="tx1"/>
                </a:solidFill>
                <a:latin typeface="微软雅黑" panose="020B0503020204020204" pitchFamily="34" charset="-122"/>
                <a:ea typeface="微软雅黑" panose="020B0503020204020204" pitchFamily="34" charset="-122"/>
                <a:sym typeface="+mn-ea"/>
              </a:rPr>
              <a:t>)</a:t>
            </a:r>
            <a:r>
              <a:rPr lang="zh-CN" altLang="en-US" dirty="0" smtClean="0">
                <a:solidFill>
                  <a:schemeClr val="tx1"/>
                </a:solidFill>
                <a:latin typeface="微软雅黑" panose="020B0503020204020204" pitchFamily="34" charset="-122"/>
                <a:ea typeface="微软雅黑" panose="020B0503020204020204" pitchFamily="34" charset="-122"/>
                <a:sym typeface="+mn-ea"/>
              </a:rPr>
              <a:t>，</a:t>
            </a:r>
            <a:r>
              <a:rPr lang="zh-CN" altLang="en-US" dirty="0">
                <a:solidFill>
                  <a:schemeClr val="tx1"/>
                </a:solidFill>
                <a:latin typeface="微软雅黑" panose="020B0503020204020204" pitchFamily="34" charset="-122"/>
                <a:ea typeface="微软雅黑" panose="020B0503020204020204" pitchFamily="34" charset="-122"/>
                <a:sym typeface="+mn-ea"/>
              </a:rPr>
              <a:t>Samba更多地应用在Linux与Windows系统之间的数据共享。</a:t>
            </a:r>
          </a:p>
        </p:txBody>
      </p:sp>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grpSp>
        <p:nvGrpSpPr>
          <p:cNvPr id="4" name="Group 4"/>
          <p:cNvGrpSpPr/>
          <p:nvPr/>
        </p:nvGrpSpPr>
        <p:grpSpPr>
          <a:xfrm>
            <a:off x="7854315" y="3850640"/>
            <a:ext cx="1216660" cy="1292860"/>
            <a:chOff x="4279777" y="4614862"/>
            <a:chExt cx="6365875" cy="6762750"/>
          </a:xfrm>
        </p:grpSpPr>
        <p:sp>
          <p:nvSpPr>
            <p:cNvPr id="6" name="Freeform 8"/>
            <p:cNvSpPr/>
            <p:nvPr/>
          </p:nvSpPr>
          <p:spPr bwMode="auto">
            <a:xfrm>
              <a:off x="5721227" y="6388100"/>
              <a:ext cx="569913" cy="869950"/>
            </a:xfrm>
            <a:custGeom>
              <a:avLst/>
              <a:gdLst>
                <a:gd name="T0" fmla="*/ 0 w 359"/>
                <a:gd name="T1" fmla="*/ 42 h 548"/>
                <a:gd name="T2" fmla="*/ 283 w 359"/>
                <a:gd name="T3" fmla="*/ 548 h 548"/>
                <a:gd name="T4" fmla="*/ 359 w 359"/>
                <a:gd name="T5" fmla="*/ 506 h 548"/>
                <a:gd name="T6" fmla="*/ 76 w 359"/>
                <a:gd name="T7" fmla="*/ 0 h 548"/>
                <a:gd name="T8" fmla="*/ 0 w 359"/>
                <a:gd name="T9" fmla="*/ 42 h 548"/>
              </a:gdLst>
              <a:ahLst/>
              <a:cxnLst>
                <a:cxn ang="0">
                  <a:pos x="T0" y="T1"/>
                </a:cxn>
                <a:cxn ang="0">
                  <a:pos x="T2" y="T3"/>
                </a:cxn>
                <a:cxn ang="0">
                  <a:pos x="T4" y="T5"/>
                </a:cxn>
                <a:cxn ang="0">
                  <a:pos x="T6" y="T7"/>
                </a:cxn>
                <a:cxn ang="0">
                  <a:pos x="T8" y="T9"/>
                </a:cxn>
              </a:cxnLst>
              <a:rect l="0" t="0" r="r" b="b"/>
              <a:pathLst>
                <a:path w="359" h="548">
                  <a:moveTo>
                    <a:pt x="0" y="42"/>
                  </a:moveTo>
                  <a:lnTo>
                    <a:pt x="283" y="548"/>
                  </a:lnTo>
                  <a:lnTo>
                    <a:pt x="359" y="506"/>
                  </a:lnTo>
                  <a:lnTo>
                    <a:pt x="76" y="0"/>
                  </a:lnTo>
                  <a:lnTo>
                    <a:pt x="0" y="42"/>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8" name="Freeform 9"/>
            <p:cNvSpPr/>
            <p:nvPr/>
          </p:nvSpPr>
          <p:spPr bwMode="auto">
            <a:xfrm>
              <a:off x="5721227" y="6388100"/>
              <a:ext cx="569913" cy="869950"/>
            </a:xfrm>
            <a:custGeom>
              <a:avLst/>
              <a:gdLst>
                <a:gd name="T0" fmla="*/ 0 w 359"/>
                <a:gd name="T1" fmla="*/ 42 h 548"/>
                <a:gd name="T2" fmla="*/ 283 w 359"/>
                <a:gd name="T3" fmla="*/ 548 h 548"/>
                <a:gd name="T4" fmla="*/ 359 w 359"/>
                <a:gd name="T5" fmla="*/ 506 h 548"/>
                <a:gd name="T6" fmla="*/ 76 w 359"/>
                <a:gd name="T7" fmla="*/ 0 h 548"/>
              </a:gdLst>
              <a:ahLst/>
              <a:cxnLst>
                <a:cxn ang="0">
                  <a:pos x="T0" y="T1"/>
                </a:cxn>
                <a:cxn ang="0">
                  <a:pos x="T2" y="T3"/>
                </a:cxn>
                <a:cxn ang="0">
                  <a:pos x="T4" y="T5"/>
                </a:cxn>
                <a:cxn ang="0">
                  <a:pos x="T6" y="T7"/>
                </a:cxn>
              </a:cxnLst>
              <a:rect l="0" t="0" r="r" b="b"/>
              <a:pathLst>
                <a:path w="359" h="548">
                  <a:moveTo>
                    <a:pt x="0" y="42"/>
                  </a:moveTo>
                  <a:lnTo>
                    <a:pt x="283" y="548"/>
                  </a:lnTo>
                  <a:lnTo>
                    <a:pt x="359" y="506"/>
                  </a:lnTo>
                  <a:lnTo>
                    <a:pt x="7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9" name="Freeform 10"/>
            <p:cNvSpPr/>
            <p:nvPr/>
          </p:nvSpPr>
          <p:spPr bwMode="auto">
            <a:xfrm>
              <a:off x="8627939" y="6553200"/>
              <a:ext cx="538163" cy="755650"/>
            </a:xfrm>
            <a:custGeom>
              <a:avLst/>
              <a:gdLst>
                <a:gd name="T0" fmla="*/ 262 w 339"/>
                <a:gd name="T1" fmla="*/ 0 h 476"/>
                <a:gd name="T2" fmla="*/ 0 w 339"/>
                <a:gd name="T3" fmla="*/ 430 h 476"/>
                <a:gd name="T4" fmla="*/ 76 w 339"/>
                <a:gd name="T5" fmla="*/ 476 h 476"/>
                <a:gd name="T6" fmla="*/ 339 w 339"/>
                <a:gd name="T7" fmla="*/ 46 h 476"/>
                <a:gd name="T8" fmla="*/ 262 w 339"/>
                <a:gd name="T9" fmla="*/ 0 h 476"/>
              </a:gdLst>
              <a:ahLst/>
              <a:cxnLst>
                <a:cxn ang="0">
                  <a:pos x="T0" y="T1"/>
                </a:cxn>
                <a:cxn ang="0">
                  <a:pos x="T2" y="T3"/>
                </a:cxn>
                <a:cxn ang="0">
                  <a:pos x="T4" y="T5"/>
                </a:cxn>
                <a:cxn ang="0">
                  <a:pos x="T6" y="T7"/>
                </a:cxn>
                <a:cxn ang="0">
                  <a:pos x="T8" y="T9"/>
                </a:cxn>
              </a:cxnLst>
              <a:rect l="0" t="0" r="r" b="b"/>
              <a:pathLst>
                <a:path w="339" h="476">
                  <a:moveTo>
                    <a:pt x="262" y="0"/>
                  </a:moveTo>
                  <a:lnTo>
                    <a:pt x="0" y="430"/>
                  </a:lnTo>
                  <a:lnTo>
                    <a:pt x="76" y="476"/>
                  </a:lnTo>
                  <a:lnTo>
                    <a:pt x="339" y="46"/>
                  </a:lnTo>
                  <a:lnTo>
                    <a:pt x="262" y="0"/>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13" name="Freeform 11"/>
            <p:cNvSpPr/>
            <p:nvPr/>
          </p:nvSpPr>
          <p:spPr bwMode="auto">
            <a:xfrm>
              <a:off x="8627939" y="6553200"/>
              <a:ext cx="538163" cy="755650"/>
            </a:xfrm>
            <a:custGeom>
              <a:avLst/>
              <a:gdLst>
                <a:gd name="T0" fmla="*/ 262 w 339"/>
                <a:gd name="T1" fmla="*/ 0 h 476"/>
                <a:gd name="T2" fmla="*/ 0 w 339"/>
                <a:gd name="T3" fmla="*/ 430 h 476"/>
                <a:gd name="T4" fmla="*/ 76 w 339"/>
                <a:gd name="T5" fmla="*/ 476 h 476"/>
                <a:gd name="T6" fmla="*/ 339 w 339"/>
                <a:gd name="T7" fmla="*/ 46 h 476"/>
              </a:gdLst>
              <a:ahLst/>
              <a:cxnLst>
                <a:cxn ang="0">
                  <a:pos x="T0" y="T1"/>
                </a:cxn>
                <a:cxn ang="0">
                  <a:pos x="T2" y="T3"/>
                </a:cxn>
                <a:cxn ang="0">
                  <a:pos x="T4" y="T5"/>
                </a:cxn>
                <a:cxn ang="0">
                  <a:pos x="T6" y="T7"/>
                </a:cxn>
              </a:cxnLst>
              <a:rect l="0" t="0" r="r" b="b"/>
              <a:pathLst>
                <a:path w="339" h="476">
                  <a:moveTo>
                    <a:pt x="262" y="0"/>
                  </a:moveTo>
                  <a:lnTo>
                    <a:pt x="0" y="430"/>
                  </a:lnTo>
                  <a:lnTo>
                    <a:pt x="76" y="476"/>
                  </a:lnTo>
                  <a:lnTo>
                    <a:pt x="339" y="46"/>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14" name="Freeform 12"/>
            <p:cNvSpPr/>
            <p:nvPr/>
          </p:nvSpPr>
          <p:spPr bwMode="auto">
            <a:xfrm>
              <a:off x="8640639" y="10571162"/>
              <a:ext cx="493713" cy="733425"/>
            </a:xfrm>
            <a:custGeom>
              <a:avLst/>
              <a:gdLst>
                <a:gd name="T0" fmla="*/ 311 w 311"/>
                <a:gd name="T1" fmla="*/ 420 h 462"/>
                <a:gd name="T2" fmla="*/ 76 w 311"/>
                <a:gd name="T3" fmla="*/ 0 h 462"/>
                <a:gd name="T4" fmla="*/ 0 w 311"/>
                <a:gd name="T5" fmla="*/ 44 h 462"/>
                <a:gd name="T6" fmla="*/ 234 w 311"/>
                <a:gd name="T7" fmla="*/ 462 h 462"/>
                <a:gd name="T8" fmla="*/ 311 w 311"/>
                <a:gd name="T9" fmla="*/ 420 h 462"/>
              </a:gdLst>
              <a:ahLst/>
              <a:cxnLst>
                <a:cxn ang="0">
                  <a:pos x="T0" y="T1"/>
                </a:cxn>
                <a:cxn ang="0">
                  <a:pos x="T2" y="T3"/>
                </a:cxn>
                <a:cxn ang="0">
                  <a:pos x="T4" y="T5"/>
                </a:cxn>
                <a:cxn ang="0">
                  <a:pos x="T6" y="T7"/>
                </a:cxn>
                <a:cxn ang="0">
                  <a:pos x="T8" y="T9"/>
                </a:cxn>
              </a:cxnLst>
              <a:rect l="0" t="0" r="r" b="b"/>
              <a:pathLst>
                <a:path w="311" h="462">
                  <a:moveTo>
                    <a:pt x="311" y="420"/>
                  </a:moveTo>
                  <a:lnTo>
                    <a:pt x="76" y="0"/>
                  </a:lnTo>
                  <a:lnTo>
                    <a:pt x="0" y="44"/>
                  </a:lnTo>
                  <a:lnTo>
                    <a:pt x="234" y="462"/>
                  </a:lnTo>
                  <a:lnTo>
                    <a:pt x="311" y="420"/>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15" name="Freeform 13"/>
            <p:cNvSpPr/>
            <p:nvPr/>
          </p:nvSpPr>
          <p:spPr bwMode="auto">
            <a:xfrm>
              <a:off x="8640639" y="10571162"/>
              <a:ext cx="493713" cy="733425"/>
            </a:xfrm>
            <a:custGeom>
              <a:avLst/>
              <a:gdLst>
                <a:gd name="T0" fmla="*/ 311 w 311"/>
                <a:gd name="T1" fmla="*/ 420 h 462"/>
                <a:gd name="T2" fmla="*/ 76 w 311"/>
                <a:gd name="T3" fmla="*/ 0 h 462"/>
                <a:gd name="T4" fmla="*/ 0 w 311"/>
                <a:gd name="T5" fmla="*/ 44 h 462"/>
                <a:gd name="T6" fmla="*/ 234 w 311"/>
                <a:gd name="T7" fmla="*/ 462 h 462"/>
              </a:gdLst>
              <a:ahLst/>
              <a:cxnLst>
                <a:cxn ang="0">
                  <a:pos x="T0" y="T1"/>
                </a:cxn>
                <a:cxn ang="0">
                  <a:pos x="T2" y="T3"/>
                </a:cxn>
                <a:cxn ang="0">
                  <a:pos x="T4" y="T5"/>
                </a:cxn>
                <a:cxn ang="0">
                  <a:pos x="T6" y="T7"/>
                </a:cxn>
              </a:cxnLst>
              <a:rect l="0" t="0" r="r" b="b"/>
              <a:pathLst>
                <a:path w="311" h="462">
                  <a:moveTo>
                    <a:pt x="311" y="420"/>
                  </a:moveTo>
                  <a:lnTo>
                    <a:pt x="76" y="0"/>
                  </a:lnTo>
                  <a:lnTo>
                    <a:pt x="0" y="44"/>
                  </a:lnTo>
                  <a:lnTo>
                    <a:pt x="234" y="46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16" name="Freeform 14"/>
            <p:cNvSpPr/>
            <p:nvPr/>
          </p:nvSpPr>
          <p:spPr bwMode="auto">
            <a:xfrm>
              <a:off x="5765677" y="10523537"/>
              <a:ext cx="538163" cy="752475"/>
            </a:xfrm>
            <a:custGeom>
              <a:avLst/>
              <a:gdLst>
                <a:gd name="T0" fmla="*/ 75 w 339"/>
                <a:gd name="T1" fmla="*/ 474 h 474"/>
                <a:gd name="T2" fmla="*/ 339 w 339"/>
                <a:gd name="T3" fmla="*/ 46 h 474"/>
                <a:gd name="T4" fmla="*/ 263 w 339"/>
                <a:gd name="T5" fmla="*/ 0 h 474"/>
                <a:gd name="T6" fmla="*/ 0 w 339"/>
                <a:gd name="T7" fmla="*/ 428 h 474"/>
                <a:gd name="T8" fmla="*/ 75 w 339"/>
                <a:gd name="T9" fmla="*/ 474 h 474"/>
              </a:gdLst>
              <a:ahLst/>
              <a:cxnLst>
                <a:cxn ang="0">
                  <a:pos x="T0" y="T1"/>
                </a:cxn>
                <a:cxn ang="0">
                  <a:pos x="T2" y="T3"/>
                </a:cxn>
                <a:cxn ang="0">
                  <a:pos x="T4" y="T5"/>
                </a:cxn>
                <a:cxn ang="0">
                  <a:pos x="T6" y="T7"/>
                </a:cxn>
                <a:cxn ang="0">
                  <a:pos x="T8" y="T9"/>
                </a:cxn>
              </a:cxnLst>
              <a:rect l="0" t="0" r="r" b="b"/>
              <a:pathLst>
                <a:path w="339" h="474">
                  <a:moveTo>
                    <a:pt x="75" y="474"/>
                  </a:moveTo>
                  <a:lnTo>
                    <a:pt x="339" y="46"/>
                  </a:lnTo>
                  <a:lnTo>
                    <a:pt x="263" y="0"/>
                  </a:lnTo>
                  <a:lnTo>
                    <a:pt x="0" y="428"/>
                  </a:lnTo>
                  <a:lnTo>
                    <a:pt x="75" y="474"/>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17" name="Freeform 15"/>
            <p:cNvSpPr/>
            <p:nvPr/>
          </p:nvSpPr>
          <p:spPr bwMode="auto">
            <a:xfrm>
              <a:off x="5765677" y="10523537"/>
              <a:ext cx="538163" cy="752475"/>
            </a:xfrm>
            <a:custGeom>
              <a:avLst/>
              <a:gdLst>
                <a:gd name="T0" fmla="*/ 75 w 339"/>
                <a:gd name="T1" fmla="*/ 474 h 474"/>
                <a:gd name="T2" fmla="*/ 339 w 339"/>
                <a:gd name="T3" fmla="*/ 46 h 474"/>
                <a:gd name="T4" fmla="*/ 263 w 339"/>
                <a:gd name="T5" fmla="*/ 0 h 474"/>
                <a:gd name="T6" fmla="*/ 0 w 339"/>
                <a:gd name="T7" fmla="*/ 428 h 474"/>
              </a:gdLst>
              <a:ahLst/>
              <a:cxnLst>
                <a:cxn ang="0">
                  <a:pos x="T0" y="T1"/>
                </a:cxn>
                <a:cxn ang="0">
                  <a:pos x="T2" y="T3"/>
                </a:cxn>
                <a:cxn ang="0">
                  <a:pos x="T4" y="T5"/>
                </a:cxn>
                <a:cxn ang="0">
                  <a:pos x="T6" y="T7"/>
                </a:cxn>
              </a:cxnLst>
              <a:rect l="0" t="0" r="r" b="b"/>
              <a:pathLst>
                <a:path w="339" h="474">
                  <a:moveTo>
                    <a:pt x="75" y="474"/>
                  </a:moveTo>
                  <a:lnTo>
                    <a:pt x="339" y="46"/>
                  </a:lnTo>
                  <a:lnTo>
                    <a:pt x="263" y="0"/>
                  </a:lnTo>
                  <a:lnTo>
                    <a:pt x="0" y="428"/>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18" name="Freeform 16"/>
            <p:cNvSpPr/>
            <p:nvPr/>
          </p:nvSpPr>
          <p:spPr bwMode="auto">
            <a:xfrm>
              <a:off x="5641852" y="10882312"/>
              <a:ext cx="496888" cy="495300"/>
            </a:xfrm>
            <a:custGeom>
              <a:avLst/>
              <a:gdLst>
                <a:gd name="T0" fmla="*/ 313 w 313"/>
                <a:gd name="T1" fmla="*/ 156 h 312"/>
                <a:gd name="T2" fmla="*/ 309 w 313"/>
                <a:gd name="T3" fmla="*/ 188 h 312"/>
                <a:gd name="T4" fmla="*/ 301 w 313"/>
                <a:gd name="T5" fmla="*/ 218 h 312"/>
                <a:gd name="T6" fmla="*/ 285 w 313"/>
                <a:gd name="T7" fmla="*/ 244 h 312"/>
                <a:gd name="T8" fmla="*/ 267 w 313"/>
                <a:gd name="T9" fmla="*/ 266 h 312"/>
                <a:gd name="T10" fmla="*/ 243 w 313"/>
                <a:gd name="T11" fmla="*/ 286 h 312"/>
                <a:gd name="T12" fmla="*/ 217 w 313"/>
                <a:gd name="T13" fmla="*/ 300 h 312"/>
                <a:gd name="T14" fmla="*/ 189 w 313"/>
                <a:gd name="T15" fmla="*/ 310 h 312"/>
                <a:gd name="T16" fmla="*/ 157 w 313"/>
                <a:gd name="T17" fmla="*/ 312 h 312"/>
                <a:gd name="T18" fmla="*/ 140 w 313"/>
                <a:gd name="T19" fmla="*/ 312 h 312"/>
                <a:gd name="T20" fmla="*/ 110 w 313"/>
                <a:gd name="T21" fmla="*/ 306 h 312"/>
                <a:gd name="T22" fmla="*/ 82 w 313"/>
                <a:gd name="T23" fmla="*/ 294 h 312"/>
                <a:gd name="T24" fmla="*/ 56 w 313"/>
                <a:gd name="T25" fmla="*/ 276 h 312"/>
                <a:gd name="T26" fmla="*/ 36 w 313"/>
                <a:gd name="T27" fmla="*/ 256 h 312"/>
                <a:gd name="T28" fmla="*/ 18 w 313"/>
                <a:gd name="T29" fmla="*/ 230 h 312"/>
                <a:gd name="T30" fmla="*/ 6 w 313"/>
                <a:gd name="T31" fmla="*/ 202 h 312"/>
                <a:gd name="T32" fmla="*/ 0 w 313"/>
                <a:gd name="T33" fmla="*/ 172 h 312"/>
                <a:gd name="T34" fmla="*/ 0 w 313"/>
                <a:gd name="T35" fmla="*/ 156 h 312"/>
                <a:gd name="T36" fmla="*/ 4 w 313"/>
                <a:gd name="T37" fmla="*/ 126 h 312"/>
                <a:gd name="T38" fmla="*/ 12 w 313"/>
                <a:gd name="T39" fmla="*/ 96 h 312"/>
                <a:gd name="T40" fmla="*/ 26 w 313"/>
                <a:gd name="T41" fmla="*/ 70 h 312"/>
                <a:gd name="T42" fmla="*/ 46 w 313"/>
                <a:gd name="T43" fmla="*/ 46 h 312"/>
                <a:gd name="T44" fmla="*/ 68 w 313"/>
                <a:gd name="T45" fmla="*/ 28 h 312"/>
                <a:gd name="T46" fmla="*/ 96 w 313"/>
                <a:gd name="T47" fmla="*/ 14 h 312"/>
                <a:gd name="T48" fmla="*/ 124 w 313"/>
                <a:gd name="T49" fmla="*/ 4 h 312"/>
                <a:gd name="T50" fmla="*/ 157 w 313"/>
                <a:gd name="T51" fmla="*/ 0 h 312"/>
                <a:gd name="T52" fmla="*/ 173 w 313"/>
                <a:gd name="T53" fmla="*/ 2 h 312"/>
                <a:gd name="T54" fmla="*/ 203 w 313"/>
                <a:gd name="T55" fmla="*/ 8 h 312"/>
                <a:gd name="T56" fmla="*/ 231 w 313"/>
                <a:gd name="T57" fmla="*/ 20 h 312"/>
                <a:gd name="T58" fmla="*/ 255 w 313"/>
                <a:gd name="T59" fmla="*/ 36 h 312"/>
                <a:gd name="T60" fmla="*/ 277 w 313"/>
                <a:gd name="T61" fmla="*/ 58 h 312"/>
                <a:gd name="T62" fmla="*/ 293 w 313"/>
                <a:gd name="T63" fmla="*/ 82 h 312"/>
                <a:gd name="T64" fmla="*/ 305 w 313"/>
                <a:gd name="T65" fmla="*/ 110 h 312"/>
                <a:gd name="T66" fmla="*/ 311 w 313"/>
                <a:gd name="T67" fmla="*/ 140 h 312"/>
                <a:gd name="T68" fmla="*/ 313 w 313"/>
                <a:gd name="T69" fmla="*/ 15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3" h="312">
                  <a:moveTo>
                    <a:pt x="313" y="156"/>
                  </a:moveTo>
                  <a:lnTo>
                    <a:pt x="313" y="156"/>
                  </a:lnTo>
                  <a:lnTo>
                    <a:pt x="311" y="172"/>
                  </a:lnTo>
                  <a:lnTo>
                    <a:pt x="309" y="188"/>
                  </a:lnTo>
                  <a:lnTo>
                    <a:pt x="305" y="202"/>
                  </a:lnTo>
                  <a:lnTo>
                    <a:pt x="301" y="218"/>
                  </a:lnTo>
                  <a:lnTo>
                    <a:pt x="293" y="230"/>
                  </a:lnTo>
                  <a:lnTo>
                    <a:pt x="285" y="244"/>
                  </a:lnTo>
                  <a:lnTo>
                    <a:pt x="277" y="256"/>
                  </a:lnTo>
                  <a:lnTo>
                    <a:pt x="267" y="266"/>
                  </a:lnTo>
                  <a:lnTo>
                    <a:pt x="255" y="276"/>
                  </a:lnTo>
                  <a:lnTo>
                    <a:pt x="243" y="286"/>
                  </a:lnTo>
                  <a:lnTo>
                    <a:pt x="231" y="294"/>
                  </a:lnTo>
                  <a:lnTo>
                    <a:pt x="217" y="300"/>
                  </a:lnTo>
                  <a:lnTo>
                    <a:pt x="203" y="306"/>
                  </a:lnTo>
                  <a:lnTo>
                    <a:pt x="189" y="310"/>
                  </a:lnTo>
                  <a:lnTo>
                    <a:pt x="173" y="312"/>
                  </a:lnTo>
                  <a:lnTo>
                    <a:pt x="157" y="312"/>
                  </a:lnTo>
                  <a:lnTo>
                    <a:pt x="157" y="312"/>
                  </a:lnTo>
                  <a:lnTo>
                    <a:pt x="140" y="312"/>
                  </a:lnTo>
                  <a:lnTo>
                    <a:pt x="124" y="310"/>
                  </a:lnTo>
                  <a:lnTo>
                    <a:pt x="110" y="306"/>
                  </a:lnTo>
                  <a:lnTo>
                    <a:pt x="96" y="300"/>
                  </a:lnTo>
                  <a:lnTo>
                    <a:pt x="82" y="294"/>
                  </a:lnTo>
                  <a:lnTo>
                    <a:pt x="68" y="286"/>
                  </a:lnTo>
                  <a:lnTo>
                    <a:pt x="56" y="276"/>
                  </a:lnTo>
                  <a:lnTo>
                    <a:pt x="46" y="266"/>
                  </a:lnTo>
                  <a:lnTo>
                    <a:pt x="36" y="256"/>
                  </a:lnTo>
                  <a:lnTo>
                    <a:pt x="26" y="244"/>
                  </a:lnTo>
                  <a:lnTo>
                    <a:pt x="18" y="230"/>
                  </a:lnTo>
                  <a:lnTo>
                    <a:pt x="12" y="218"/>
                  </a:lnTo>
                  <a:lnTo>
                    <a:pt x="6" y="202"/>
                  </a:lnTo>
                  <a:lnTo>
                    <a:pt x="4" y="188"/>
                  </a:lnTo>
                  <a:lnTo>
                    <a:pt x="0" y="172"/>
                  </a:lnTo>
                  <a:lnTo>
                    <a:pt x="0" y="156"/>
                  </a:lnTo>
                  <a:lnTo>
                    <a:pt x="0" y="156"/>
                  </a:lnTo>
                  <a:lnTo>
                    <a:pt x="0" y="140"/>
                  </a:lnTo>
                  <a:lnTo>
                    <a:pt x="4" y="126"/>
                  </a:lnTo>
                  <a:lnTo>
                    <a:pt x="6" y="110"/>
                  </a:lnTo>
                  <a:lnTo>
                    <a:pt x="12" y="96"/>
                  </a:lnTo>
                  <a:lnTo>
                    <a:pt x="18" y="82"/>
                  </a:lnTo>
                  <a:lnTo>
                    <a:pt x="26" y="70"/>
                  </a:lnTo>
                  <a:lnTo>
                    <a:pt x="36" y="58"/>
                  </a:lnTo>
                  <a:lnTo>
                    <a:pt x="46" y="46"/>
                  </a:lnTo>
                  <a:lnTo>
                    <a:pt x="56" y="36"/>
                  </a:lnTo>
                  <a:lnTo>
                    <a:pt x="68" y="28"/>
                  </a:lnTo>
                  <a:lnTo>
                    <a:pt x="82" y="20"/>
                  </a:lnTo>
                  <a:lnTo>
                    <a:pt x="96" y="14"/>
                  </a:lnTo>
                  <a:lnTo>
                    <a:pt x="110" y="8"/>
                  </a:lnTo>
                  <a:lnTo>
                    <a:pt x="124" y="4"/>
                  </a:lnTo>
                  <a:lnTo>
                    <a:pt x="140" y="2"/>
                  </a:lnTo>
                  <a:lnTo>
                    <a:pt x="157" y="0"/>
                  </a:lnTo>
                  <a:lnTo>
                    <a:pt x="157" y="0"/>
                  </a:lnTo>
                  <a:lnTo>
                    <a:pt x="173" y="2"/>
                  </a:lnTo>
                  <a:lnTo>
                    <a:pt x="189" y="4"/>
                  </a:lnTo>
                  <a:lnTo>
                    <a:pt x="203" y="8"/>
                  </a:lnTo>
                  <a:lnTo>
                    <a:pt x="217" y="14"/>
                  </a:lnTo>
                  <a:lnTo>
                    <a:pt x="231" y="20"/>
                  </a:lnTo>
                  <a:lnTo>
                    <a:pt x="243" y="28"/>
                  </a:lnTo>
                  <a:lnTo>
                    <a:pt x="255" y="36"/>
                  </a:lnTo>
                  <a:lnTo>
                    <a:pt x="267" y="46"/>
                  </a:lnTo>
                  <a:lnTo>
                    <a:pt x="277" y="58"/>
                  </a:lnTo>
                  <a:lnTo>
                    <a:pt x="285" y="70"/>
                  </a:lnTo>
                  <a:lnTo>
                    <a:pt x="293" y="82"/>
                  </a:lnTo>
                  <a:lnTo>
                    <a:pt x="301" y="96"/>
                  </a:lnTo>
                  <a:lnTo>
                    <a:pt x="305" y="110"/>
                  </a:lnTo>
                  <a:lnTo>
                    <a:pt x="309" y="126"/>
                  </a:lnTo>
                  <a:lnTo>
                    <a:pt x="311" y="140"/>
                  </a:lnTo>
                  <a:lnTo>
                    <a:pt x="313" y="156"/>
                  </a:lnTo>
                  <a:lnTo>
                    <a:pt x="313" y="156"/>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19" name="Freeform 17"/>
            <p:cNvSpPr/>
            <p:nvPr/>
          </p:nvSpPr>
          <p:spPr bwMode="auto">
            <a:xfrm>
              <a:off x="8726364" y="10882312"/>
              <a:ext cx="496888" cy="495300"/>
            </a:xfrm>
            <a:custGeom>
              <a:avLst/>
              <a:gdLst>
                <a:gd name="T0" fmla="*/ 313 w 313"/>
                <a:gd name="T1" fmla="*/ 156 h 312"/>
                <a:gd name="T2" fmla="*/ 309 w 313"/>
                <a:gd name="T3" fmla="*/ 188 h 312"/>
                <a:gd name="T4" fmla="*/ 301 w 313"/>
                <a:gd name="T5" fmla="*/ 218 h 312"/>
                <a:gd name="T6" fmla="*/ 285 w 313"/>
                <a:gd name="T7" fmla="*/ 244 h 312"/>
                <a:gd name="T8" fmla="*/ 267 w 313"/>
                <a:gd name="T9" fmla="*/ 266 h 312"/>
                <a:gd name="T10" fmla="*/ 243 w 313"/>
                <a:gd name="T11" fmla="*/ 286 h 312"/>
                <a:gd name="T12" fmla="*/ 217 w 313"/>
                <a:gd name="T13" fmla="*/ 300 h 312"/>
                <a:gd name="T14" fmla="*/ 186 w 313"/>
                <a:gd name="T15" fmla="*/ 310 h 312"/>
                <a:gd name="T16" fmla="*/ 156 w 313"/>
                <a:gd name="T17" fmla="*/ 312 h 312"/>
                <a:gd name="T18" fmla="*/ 140 w 313"/>
                <a:gd name="T19" fmla="*/ 312 h 312"/>
                <a:gd name="T20" fmla="*/ 110 w 313"/>
                <a:gd name="T21" fmla="*/ 306 h 312"/>
                <a:gd name="T22" fmla="*/ 82 w 313"/>
                <a:gd name="T23" fmla="*/ 294 h 312"/>
                <a:gd name="T24" fmla="*/ 56 w 313"/>
                <a:gd name="T25" fmla="*/ 276 h 312"/>
                <a:gd name="T26" fmla="*/ 36 w 313"/>
                <a:gd name="T27" fmla="*/ 256 h 312"/>
                <a:gd name="T28" fmla="*/ 18 w 313"/>
                <a:gd name="T29" fmla="*/ 230 h 312"/>
                <a:gd name="T30" fmla="*/ 6 w 313"/>
                <a:gd name="T31" fmla="*/ 202 h 312"/>
                <a:gd name="T32" fmla="*/ 0 w 313"/>
                <a:gd name="T33" fmla="*/ 172 h 312"/>
                <a:gd name="T34" fmla="*/ 0 w 313"/>
                <a:gd name="T35" fmla="*/ 156 h 312"/>
                <a:gd name="T36" fmla="*/ 2 w 313"/>
                <a:gd name="T37" fmla="*/ 126 h 312"/>
                <a:gd name="T38" fmla="*/ 12 w 313"/>
                <a:gd name="T39" fmla="*/ 96 h 312"/>
                <a:gd name="T40" fmla="*/ 26 w 313"/>
                <a:gd name="T41" fmla="*/ 70 h 312"/>
                <a:gd name="T42" fmla="*/ 46 w 313"/>
                <a:gd name="T43" fmla="*/ 46 h 312"/>
                <a:gd name="T44" fmla="*/ 68 w 313"/>
                <a:gd name="T45" fmla="*/ 28 h 312"/>
                <a:gd name="T46" fmla="*/ 94 w 313"/>
                <a:gd name="T47" fmla="*/ 14 h 312"/>
                <a:gd name="T48" fmla="*/ 124 w 313"/>
                <a:gd name="T49" fmla="*/ 4 h 312"/>
                <a:gd name="T50" fmla="*/ 156 w 313"/>
                <a:gd name="T51" fmla="*/ 0 h 312"/>
                <a:gd name="T52" fmla="*/ 172 w 313"/>
                <a:gd name="T53" fmla="*/ 2 h 312"/>
                <a:gd name="T54" fmla="*/ 202 w 313"/>
                <a:gd name="T55" fmla="*/ 8 h 312"/>
                <a:gd name="T56" fmla="*/ 231 w 313"/>
                <a:gd name="T57" fmla="*/ 20 h 312"/>
                <a:gd name="T58" fmla="*/ 255 w 313"/>
                <a:gd name="T59" fmla="*/ 36 h 312"/>
                <a:gd name="T60" fmla="*/ 277 w 313"/>
                <a:gd name="T61" fmla="*/ 58 h 312"/>
                <a:gd name="T62" fmla="*/ 293 w 313"/>
                <a:gd name="T63" fmla="*/ 82 h 312"/>
                <a:gd name="T64" fmla="*/ 305 w 313"/>
                <a:gd name="T65" fmla="*/ 110 h 312"/>
                <a:gd name="T66" fmla="*/ 311 w 313"/>
                <a:gd name="T67" fmla="*/ 140 h 312"/>
                <a:gd name="T68" fmla="*/ 313 w 313"/>
                <a:gd name="T69" fmla="*/ 15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3" h="312">
                  <a:moveTo>
                    <a:pt x="313" y="156"/>
                  </a:moveTo>
                  <a:lnTo>
                    <a:pt x="313" y="156"/>
                  </a:lnTo>
                  <a:lnTo>
                    <a:pt x="311" y="172"/>
                  </a:lnTo>
                  <a:lnTo>
                    <a:pt x="309" y="188"/>
                  </a:lnTo>
                  <a:lnTo>
                    <a:pt x="305" y="202"/>
                  </a:lnTo>
                  <a:lnTo>
                    <a:pt x="301" y="218"/>
                  </a:lnTo>
                  <a:lnTo>
                    <a:pt x="293" y="230"/>
                  </a:lnTo>
                  <a:lnTo>
                    <a:pt x="285" y="244"/>
                  </a:lnTo>
                  <a:lnTo>
                    <a:pt x="277" y="256"/>
                  </a:lnTo>
                  <a:lnTo>
                    <a:pt x="267" y="266"/>
                  </a:lnTo>
                  <a:lnTo>
                    <a:pt x="255" y="276"/>
                  </a:lnTo>
                  <a:lnTo>
                    <a:pt x="243" y="286"/>
                  </a:lnTo>
                  <a:lnTo>
                    <a:pt x="231" y="294"/>
                  </a:lnTo>
                  <a:lnTo>
                    <a:pt x="217" y="300"/>
                  </a:lnTo>
                  <a:lnTo>
                    <a:pt x="202" y="306"/>
                  </a:lnTo>
                  <a:lnTo>
                    <a:pt x="186" y="310"/>
                  </a:lnTo>
                  <a:lnTo>
                    <a:pt x="172" y="312"/>
                  </a:lnTo>
                  <a:lnTo>
                    <a:pt x="156" y="312"/>
                  </a:lnTo>
                  <a:lnTo>
                    <a:pt x="156" y="312"/>
                  </a:lnTo>
                  <a:lnTo>
                    <a:pt x="140" y="312"/>
                  </a:lnTo>
                  <a:lnTo>
                    <a:pt x="124" y="310"/>
                  </a:lnTo>
                  <a:lnTo>
                    <a:pt x="110" y="306"/>
                  </a:lnTo>
                  <a:lnTo>
                    <a:pt x="94" y="300"/>
                  </a:lnTo>
                  <a:lnTo>
                    <a:pt x="82" y="294"/>
                  </a:lnTo>
                  <a:lnTo>
                    <a:pt x="68" y="286"/>
                  </a:lnTo>
                  <a:lnTo>
                    <a:pt x="56" y="276"/>
                  </a:lnTo>
                  <a:lnTo>
                    <a:pt x="46" y="266"/>
                  </a:lnTo>
                  <a:lnTo>
                    <a:pt x="36" y="256"/>
                  </a:lnTo>
                  <a:lnTo>
                    <a:pt x="26" y="244"/>
                  </a:lnTo>
                  <a:lnTo>
                    <a:pt x="18" y="230"/>
                  </a:lnTo>
                  <a:lnTo>
                    <a:pt x="12" y="218"/>
                  </a:lnTo>
                  <a:lnTo>
                    <a:pt x="6" y="202"/>
                  </a:lnTo>
                  <a:lnTo>
                    <a:pt x="2" y="188"/>
                  </a:lnTo>
                  <a:lnTo>
                    <a:pt x="0" y="172"/>
                  </a:lnTo>
                  <a:lnTo>
                    <a:pt x="0" y="156"/>
                  </a:lnTo>
                  <a:lnTo>
                    <a:pt x="0" y="156"/>
                  </a:lnTo>
                  <a:lnTo>
                    <a:pt x="0" y="140"/>
                  </a:lnTo>
                  <a:lnTo>
                    <a:pt x="2" y="126"/>
                  </a:lnTo>
                  <a:lnTo>
                    <a:pt x="6" y="110"/>
                  </a:lnTo>
                  <a:lnTo>
                    <a:pt x="12" y="96"/>
                  </a:lnTo>
                  <a:lnTo>
                    <a:pt x="18" y="82"/>
                  </a:lnTo>
                  <a:lnTo>
                    <a:pt x="26" y="70"/>
                  </a:lnTo>
                  <a:lnTo>
                    <a:pt x="36" y="58"/>
                  </a:lnTo>
                  <a:lnTo>
                    <a:pt x="46" y="46"/>
                  </a:lnTo>
                  <a:lnTo>
                    <a:pt x="56" y="36"/>
                  </a:lnTo>
                  <a:lnTo>
                    <a:pt x="68" y="28"/>
                  </a:lnTo>
                  <a:lnTo>
                    <a:pt x="82" y="20"/>
                  </a:lnTo>
                  <a:lnTo>
                    <a:pt x="94" y="14"/>
                  </a:lnTo>
                  <a:lnTo>
                    <a:pt x="110" y="8"/>
                  </a:lnTo>
                  <a:lnTo>
                    <a:pt x="124" y="4"/>
                  </a:lnTo>
                  <a:lnTo>
                    <a:pt x="140" y="2"/>
                  </a:lnTo>
                  <a:lnTo>
                    <a:pt x="156" y="0"/>
                  </a:lnTo>
                  <a:lnTo>
                    <a:pt x="156" y="0"/>
                  </a:lnTo>
                  <a:lnTo>
                    <a:pt x="172" y="2"/>
                  </a:lnTo>
                  <a:lnTo>
                    <a:pt x="186" y="4"/>
                  </a:lnTo>
                  <a:lnTo>
                    <a:pt x="202" y="8"/>
                  </a:lnTo>
                  <a:lnTo>
                    <a:pt x="217" y="14"/>
                  </a:lnTo>
                  <a:lnTo>
                    <a:pt x="231" y="20"/>
                  </a:lnTo>
                  <a:lnTo>
                    <a:pt x="243" y="28"/>
                  </a:lnTo>
                  <a:lnTo>
                    <a:pt x="255" y="36"/>
                  </a:lnTo>
                  <a:lnTo>
                    <a:pt x="267" y="46"/>
                  </a:lnTo>
                  <a:lnTo>
                    <a:pt x="277" y="58"/>
                  </a:lnTo>
                  <a:lnTo>
                    <a:pt x="285" y="70"/>
                  </a:lnTo>
                  <a:lnTo>
                    <a:pt x="293" y="82"/>
                  </a:lnTo>
                  <a:lnTo>
                    <a:pt x="301" y="96"/>
                  </a:lnTo>
                  <a:lnTo>
                    <a:pt x="305" y="110"/>
                  </a:lnTo>
                  <a:lnTo>
                    <a:pt x="309" y="126"/>
                  </a:lnTo>
                  <a:lnTo>
                    <a:pt x="311" y="140"/>
                  </a:lnTo>
                  <a:lnTo>
                    <a:pt x="313" y="156"/>
                  </a:lnTo>
                  <a:lnTo>
                    <a:pt x="313" y="156"/>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20" name="Freeform 18"/>
            <p:cNvSpPr/>
            <p:nvPr/>
          </p:nvSpPr>
          <p:spPr bwMode="auto">
            <a:xfrm>
              <a:off x="5203702" y="6689725"/>
              <a:ext cx="4511675" cy="4376738"/>
            </a:xfrm>
            <a:custGeom>
              <a:avLst/>
              <a:gdLst>
                <a:gd name="T0" fmla="*/ 2840 w 2842"/>
                <a:gd name="T1" fmla="*/ 1450 h 2757"/>
                <a:gd name="T2" fmla="*/ 2812 w 2842"/>
                <a:gd name="T3" fmla="*/ 1657 h 2757"/>
                <a:gd name="T4" fmla="*/ 2756 w 2842"/>
                <a:gd name="T5" fmla="*/ 1853 h 2757"/>
                <a:gd name="T6" fmla="*/ 2670 w 2842"/>
                <a:gd name="T7" fmla="*/ 2035 h 2757"/>
                <a:gd name="T8" fmla="*/ 2560 w 2842"/>
                <a:gd name="T9" fmla="*/ 2203 h 2757"/>
                <a:gd name="T10" fmla="*/ 2426 w 2842"/>
                <a:gd name="T11" fmla="*/ 2353 h 2757"/>
                <a:gd name="T12" fmla="*/ 2271 w 2842"/>
                <a:gd name="T13" fmla="*/ 2483 h 2757"/>
                <a:gd name="T14" fmla="*/ 2097 w 2842"/>
                <a:gd name="T15" fmla="*/ 2591 h 2757"/>
                <a:gd name="T16" fmla="*/ 1909 w 2842"/>
                <a:gd name="T17" fmla="*/ 2673 h 2757"/>
                <a:gd name="T18" fmla="*/ 1707 w 2842"/>
                <a:gd name="T19" fmla="*/ 2729 h 2757"/>
                <a:gd name="T20" fmla="*/ 1493 w 2842"/>
                <a:gd name="T21" fmla="*/ 2755 h 2757"/>
                <a:gd name="T22" fmla="*/ 1347 w 2842"/>
                <a:gd name="T23" fmla="*/ 2755 h 2757"/>
                <a:gd name="T24" fmla="*/ 1135 w 2842"/>
                <a:gd name="T25" fmla="*/ 2729 h 2757"/>
                <a:gd name="T26" fmla="*/ 933 w 2842"/>
                <a:gd name="T27" fmla="*/ 2673 h 2757"/>
                <a:gd name="T28" fmla="*/ 743 w 2842"/>
                <a:gd name="T29" fmla="*/ 2591 h 2757"/>
                <a:gd name="T30" fmla="*/ 571 w 2842"/>
                <a:gd name="T31" fmla="*/ 2483 h 2757"/>
                <a:gd name="T32" fmla="*/ 416 w 2842"/>
                <a:gd name="T33" fmla="*/ 2353 h 2757"/>
                <a:gd name="T34" fmla="*/ 282 w 2842"/>
                <a:gd name="T35" fmla="*/ 2203 h 2757"/>
                <a:gd name="T36" fmla="*/ 170 w 2842"/>
                <a:gd name="T37" fmla="*/ 2035 h 2757"/>
                <a:gd name="T38" fmla="*/ 86 w 2842"/>
                <a:gd name="T39" fmla="*/ 1853 h 2757"/>
                <a:gd name="T40" fmla="*/ 28 w 2842"/>
                <a:gd name="T41" fmla="*/ 1657 h 2757"/>
                <a:gd name="T42" fmla="*/ 2 w 2842"/>
                <a:gd name="T43" fmla="*/ 1450 h 2757"/>
                <a:gd name="T44" fmla="*/ 2 w 2842"/>
                <a:gd name="T45" fmla="*/ 1308 h 2757"/>
                <a:gd name="T46" fmla="*/ 28 w 2842"/>
                <a:gd name="T47" fmla="*/ 1102 h 2757"/>
                <a:gd name="T48" fmla="*/ 86 w 2842"/>
                <a:gd name="T49" fmla="*/ 904 h 2757"/>
                <a:gd name="T50" fmla="*/ 170 w 2842"/>
                <a:gd name="T51" fmla="*/ 722 h 2757"/>
                <a:gd name="T52" fmla="*/ 282 w 2842"/>
                <a:gd name="T53" fmla="*/ 554 h 2757"/>
                <a:gd name="T54" fmla="*/ 416 w 2842"/>
                <a:gd name="T55" fmla="*/ 404 h 2757"/>
                <a:gd name="T56" fmla="*/ 571 w 2842"/>
                <a:gd name="T57" fmla="*/ 274 h 2757"/>
                <a:gd name="T58" fmla="*/ 743 w 2842"/>
                <a:gd name="T59" fmla="*/ 166 h 2757"/>
                <a:gd name="T60" fmla="*/ 933 w 2842"/>
                <a:gd name="T61" fmla="*/ 84 h 2757"/>
                <a:gd name="T62" fmla="*/ 1135 w 2842"/>
                <a:gd name="T63" fmla="*/ 28 h 2757"/>
                <a:gd name="T64" fmla="*/ 1347 w 2842"/>
                <a:gd name="T65" fmla="*/ 2 h 2757"/>
                <a:gd name="T66" fmla="*/ 1493 w 2842"/>
                <a:gd name="T67" fmla="*/ 2 h 2757"/>
                <a:gd name="T68" fmla="*/ 1707 w 2842"/>
                <a:gd name="T69" fmla="*/ 28 h 2757"/>
                <a:gd name="T70" fmla="*/ 1909 w 2842"/>
                <a:gd name="T71" fmla="*/ 84 h 2757"/>
                <a:gd name="T72" fmla="*/ 2097 w 2842"/>
                <a:gd name="T73" fmla="*/ 166 h 2757"/>
                <a:gd name="T74" fmla="*/ 2271 w 2842"/>
                <a:gd name="T75" fmla="*/ 274 h 2757"/>
                <a:gd name="T76" fmla="*/ 2426 w 2842"/>
                <a:gd name="T77" fmla="*/ 404 h 2757"/>
                <a:gd name="T78" fmla="*/ 2560 w 2842"/>
                <a:gd name="T79" fmla="*/ 554 h 2757"/>
                <a:gd name="T80" fmla="*/ 2670 w 2842"/>
                <a:gd name="T81" fmla="*/ 722 h 2757"/>
                <a:gd name="T82" fmla="*/ 2756 w 2842"/>
                <a:gd name="T83" fmla="*/ 904 h 2757"/>
                <a:gd name="T84" fmla="*/ 2812 w 2842"/>
                <a:gd name="T85" fmla="*/ 1102 h 2757"/>
                <a:gd name="T86" fmla="*/ 2840 w 2842"/>
                <a:gd name="T87" fmla="*/ 1308 h 2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42" h="2757">
                  <a:moveTo>
                    <a:pt x="2842" y="1380"/>
                  </a:moveTo>
                  <a:lnTo>
                    <a:pt x="2842" y="1380"/>
                  </a:lnTo>
                  <a:lnTo>
                    <a:pt x="2840" y="1450"/>
                  </a:lnTo>
                  <a:lnTo>
                    <a:pt x="2834" y="1520"/>
                  </a:lnTo>
                  <a:lnTo>
                    <a:pt x="2826" y="1590"/>
                  </a:lnTo>
                  <a:lnTo>
                    <a:pt x="2812" y="1657"/>
                  </a:lnTo>
                  <a:lnTo>
                    <a:pt x="2796" y="1723"/>
                  </a:lnTo>
                  <a:lnTo>
                    <a:pt x="2778" y="1789"/>
                  </a:lnTo>
                  <a:lnTo>
                    <a:pt x="2756" y="1853"/>
                  </a:lnTo>
                  <a:lnTo>
                    <a:pt x="2730" y="1915"/>
                  </a:lnTo>
                  <a:lnTo>
                    <a:pt x="2702" y="1977"/>
                  </a:lnTo>
                  <a:lnTo>
                    <a:pt x="2670" y="2035"/>
                  </a:lnTo>
                  <a:lnTo>
                    <a:pt x="2636" y="2093"/>
                  </a:lnTo>
                  <a:lnTo>
                    <a:pt x="2600" y="2149"/>
                  </a:lnTo>
                  <a:lnTo>
                    <a:pt x="2560" y="2203"/>
                  </a:lnTo>
                  <a:lnTo>
                    <a:pt x="2518" y="2255"/>
                  </a:lnTo>
                  <a:lnTo>
                    <a:pt x="2472" y="2305"/>
                  </a:lnTo>
                  <a:lnTo>
                    <a:pt x="2426" y="2353"/>
                  </a:lnTo>
                  <a:lnTo>
                    <a:pt x="2375" y="2399"/>
                  </a:lnTo>
                  <a:lnTo>
                    <a:pt x="2323" y="2443"/>
                  </a:lnTo>
                  <a:lnTo>
                    <a:pt x="2271" y="2483"/>
                  </a:lnTo>
                  <a:lnTo>
                    <a:pt x="2215" y="2521"/>
                  </a:lnTo>
                  <a:lnTo>
                    <a:pt x="2157" y="2557"/>
                  </a:lnTo>
                  <a:lnTo>
                    <a:pt x="2097" y="2591"/>
                  </a:lnTo>
                  <a:lnTo>
                    <a:pt x="2037" y="2621"/>
                  </a:lnTo>
                  <a:lnTo>
                    <a:pt x="1973" y="2649"/>
                  </a:lnTo>
                  <a:lnTo>
                    <a:pt x="1909" y="2673"/>
                  </a:lnTo>
                  <a:lnTo>
                    <a:pt x="1843" y="2695"/>
                  </a:lnTo>
                  <a:lnTo>
                    <a:pt x="1775" y="2713"/>
                  </a:lnTo>
                  <a:lnTo>
                    <a:pt x="1707" y="2729"/>
                  </a:lnTo>
                  <a:lnTo>
                    <a:pt x="1637" y="2741"/>
                  </a:lnTo>
                  <a:lnTo>
                    <a:pt x="1565" y="2751"/>
                  </a:lnTo>
                  <a:lnTo>
                    <a:pt x="1493" y="2755"/>
                  </a:lnTo>
                  <a:lnTo>
                    <a:pt x="1421" y="2757"/>
                  </a:lnTo>
                  <a:lnTo>
                    <a:pt x="1421" y="2757"/>
                  </a:lnTo>
                  <a:lnTo>
                    <a:pt x="1347" y="2755"/>
                  </a:lnTo>
                  <a:lnTo>
                    <a:pt x="1275" y="2751"/>
                  </a:lnTo>
                  <a:lnTo>
                    <a:pt x="1205" y="2741"/>
                  </a:lnTo>
                  <a:lnTo>
                    <a:pt x="1135" y="2729"/>
                  </a:lnTo>
                  <a:lnTo>
                    <a:pt x="1065" y="2713"/>
                  </a:lnTo>
                  <a:lnTo>
                    <a:pt x="999" y="2695"/>
                  </a:lnTo>
                  <a:lnTo>
                    <a:pt x="933" y="2673"/>
                  </a:lnTo>
                  <a:lnTo>
                    <a:pt x="867" y="2649"/>
                  </a:lnTo>
                  <a:lnTo>
                    <a:pt x="805" y="2621"/>
                  </a:lnTo>
                  <a:lnTo>
                    <a:pt x="743" y="2591"/>
                  </a:lnTo>
                  <a:lnTo>
                    <a:pt x="685" y="2557"/>
                  </a:lnTo>
                  <a:lnTo>
                    <a:pt x="627" y="2521"/>
                  </a:lnTo>
                  <a:lnTo>
                    <a:pt x="571" y="2483"/>
                  </a:lnTo>
                  <a:lnTo>
                    <a:pt x="517" y="2443"/>
                  </a:lnTo>
                  <a:lnTo>
                    <a:pt x="465" y="2399"/>
                  </a:lnTo>
                  <a:lnTo>
                    <a:pt x="416" y="2353"/>
                  </a:lnTo>
                  <a:lnTo>
                    <a:pt x="368" y="2305"/>
                  </a:lnTo>
                  <a:lnTo>
                    <a:pt x="324" y="2255"/>
                  </a:lnTo>
                  <a:lnTo>
                    <a:pt x="282" y="2203"/>
                  </a:lnTo>
                  <a:lnTo>
                    <a:pt x="242" y="2149"/>
                  </a:lnTo>
                  <a:lnTo>
                    <a:pt x="206" y="2093"/>
                  </a:lnTo>
                  <a:lnTo>
                    <a:pt x="170" y="2035"/>
                  </a:lnTo>
                  <a:lnTo>
                    <a:pt x="140" y="1977"/>
                  </a:lnTo>
                  <a:lnTo>
                    <a:pt x="112" y="1915"/>
                  </a:lnTo>
                  <a:lnTo>
                    <a:pt x="86" y="1853"/>
                  </a:lnTo>
                  <a:lnTo>
                    <a:pt x="64" y="1789"/>
                  </a:lnTo>
                  <a:lnTo>
                    <a:pt x="44" y="1723"/>
                  </a:lnTo>
                  <a:lnTo>
                    <a:pt x="28" y="1657"/>
                  </a:lnTo>
                  <a:lnTo>
                    <a:pt x="16" y="1590"/>
                  </a:lnTo>
                  <a:lnTo>
                    <a:pt x="6" y="1520"/>
                  </a:lnTo>
                  <a:lnTo>
                    <a:pt x="2" y="1450"/>
                  </a:lnTo>
                  <a:lnTo>
                    <a:pt x="0" y="1380"/>
                  </a:lnTo>
                  <a:lnTo>
                    <a:pt x="0" y="1380"/>
                  </a:lnTo>
                  <a:lnTo>
                    <a:pt x="2" y="1308"/>
                  </a:lnTo>
                  <a:lnTo>
                    <a:pt x="6" y="1238"/>
                  </a:lnTo>
                  <a:lnTo>
                    <a:pt x="16" y="1170"/>
                  </a:lnTo>
                  <a:lnTo>
                    <a:pt x="28" y="1102"/>
                  </a:lnTo>
                  <a:lnTo>
                    <a:pt x="44" y="1034"/>
                  </a:lnTo>
                  <a:lnTo>
                    <a:pt x="64" y="968"/>
                  </a:lnTo>
                  <a:lnTo>
                    <a:pt x="86" y="904"/>
                  </a:lnTo>
                  <a:lnTo>
                    <a:pt x="112" y="842"/>
                  </a:lnTo>
                  <a:lnTo>
                    <a:pt x="140" y="782"/>
                  </a:lnTo>
                  <a:lnTo>
                    <a:pt x="170" y="722"/>
                  </a:lnTo>
                  <a:lnTo>
                    <a:pt x="206" y="664"/>
                  </a:lnTo>
                  <a:lnTo>
                    <a:pt x="242" y="608"/>
                  </a:lnTo>
                  <a:lnTo>
                    <a:pt x="282" y="554"/>
                  </a:lnTo>
                  <a:lnTo>
                    <a:pt x="324" y="502"/>
                  </a:lnTo>
                  <a:lnTo>
                    <a:pt x="368" y="452"/>
                  </a:lnTo>
                  <a:lnTo>
                    <a:pt x="416" y="404"/>
                  </a:lnTo>
                  <a:lnTo>
                    <a:pt x="465" y="358"/>
                  </a:lnTo>
                  <a:lnTo>
                    <a:pt x="517" y="314"/>
                  </a:lnTo>
                  <a:lnTo>
                    <a:pt x="571" y="274"/>
                  </a:lnTo>
                  <a:lnTo>
                    <a:pt x="627" y="236"/>
                  </a:lnTo>
                  <a:lnTo>
                    <a:pt x="685" y="200"/>
                  </a:lnTo>
                  <a:lnTo>
                    <a:pt x="743" y="166"/>
                  </a:lnTo>
                  <a:lnTo>
                    <a:pt x="805" y="136"/>
                  </a:lnTo>
                  <a:lnTo>
                    <a:pt x="867" y="108"/>
                  </a:lnTo>
                  <a:lnTo>
                    <a:pt x="933" y="84"/>
                  </a:lnTo>
                  <a:lnTo>
                    <a:pt x="999" y="62"/>
                  </a:lnTo>
                  <a:lnTo>
                    <a:pt x="1065" y="44"/>
                  </a:lnTo>
                  <a:lnTo>
                    <a:pt x="1135" y="28"/>
                  </a:lnTo>
                  <a:lnTo>
                    <a:pt x="1205" y="16"/>
                  </a:lnTo>
                  <a:lnTo>
                    <a:pt x="1275" y="6"/>
                  </a:lnTo>
                  <a:lnTo>
                    <a:pt x="1347" y="2"/>
                  </a:lnTo>
                  <a:lnTo>
                    <a:pt x="1421" y="0"/>
                  </a:lnTo>
                  <a:lnTo>
                    <a:pt x="1421" y="0"/>
                  </a:lnTo>
                  <a:lnTo>
                    <a:pt x="1493" y="2"/>
                  </a:lnTo>
                  <a:lnTo>
                    <a:pt x="1565" y="6"/>
                  </a:lnTo>
                  <a:lnTo>
                    <a:pt x="1637" y="16"/>
                  </a:lnTo>
                  <a:lnTo>
                    <a:pt x="1707" y="28"/>
                  </a:lnTo>
                  <a:lnTo>
                    <a:pt x="1775" y="44"/>
                  </a:lnTo>
                  <a:lnTo>
                    <a:pt x="1843" y="62"/>
                  </a:lnTo>
                  <a:lnTo>
                    <a:pt x="1909" y="84"/>
                  </a:lnTo>
                  <a:lnTo>
                    <a:pt x="1973" y="108"/>
                  </a:lnTo>
                  <a:lnTo>
                    <a:pt x="2037" y="136"/>
                  </a:lnTo>
                  <a:lnTo>
                    <a:pt x="2097" y="166"/>
                  </a:lnTo>
                  <a:lnTo>
                    <a:pt x="2157" y="200"/>
                  </a:lnTo>
                  <a:lnTo>
                    <a:pt x="2215" y="236"/>
                  </a:lnTo>
                  <a:lnTo>
                    <a:pt x="2271" y="274"/>
                  </a:lnTo>
                  <a:lnTo>
                    <a:pt x="2323" y="314"/>
                  </a:lnTo>
                  <a:lnTo>
                    <a:pt x="2375" y="358"/>
                  </a:lnTo>
                  <a:lnTo>
                    <a:pt x="2426" y="404"/>
                  </a:lnTo>
                  <a:lnTo>
                    <a:pt x="2472" y="452"/>
                  </a:lnTo>
                  <a:lnTo>
                    <a:pt x="2518" y="502"/>
                  </a:lnTo>
                  <a:lnTo>
                    <a:pt x="2560" y="554"/>
                  </a:lnTo>
                  <a:lnTo>
                    <a:pt x="2600" y="608"/>
                  </a:lnTo>
                  <a:lnTo>
                    <a:pt x="2636" y="664"/>
                  </a:lnTo>
                  <a:lnTo>
                    <a:pt x="2670" y="722"/>
                  </a:lnTo>
                  <a:lnTo>
                    <a:pt x="2702" y="782"/>
                  </a:lnTo>
                  <a:lnTo>
                    <a:pt x="2730" y="842"/>
                  </a:lnTo>
                  <a:lnTo>
                    <a:pt x="2756" y="904"/>
                  </a:lnTo>
                  <a:lnTo>
                    <a:pt x="2778" y="968"/>
                  </a:lnTo>
                  <a:lnTo>
                    <a:pt x="2796" y="1034"/>
                  </a:lnTo>
                  <a:lnTo>
                    <a:pt x="2812" y="1102"/>
                  </a:lnTo>
                  <a:lnTo>
                    <a:pt x="2826" y="1170"/>
                  </a:lnTo>
                  <a:lnTo>
                    <a:pt x="2834" y="1238"/>
                  </a:lnTo>
                  <a:lnTo>
                    <a:pt x="2840" y="1308"/>
                  </a:lnTo>
                  <a:lnTo>
                    <a:pt x="2842" y="1380"/>
                  </a:lnTo>
                  <a:close/>
                </a:path>
              </a:pathLst>
            </a:custGeom>
            <a:solidFill>
              <a:schemeClr val="accent1">
                <a:lumMod val="75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21" name="Freeform 19"/>
            <p:cNvSpPr/>
            <p:nvPr/>
          </p:nvSpPr>
          <p:spPr bwMode="auto">
            <a:xfrm>
              <a:off x="5203702" y="6689725"/>
              <a:ext cx="4511675" cy="4376738"/>
            </a:xfrm>
            <a:custGeom>
              <a:avLst/>
              <a:gdLst>
                <a:gd name="T0" fmla="*/ 2840 w 2842"/>
                <a:gd name="T1" fmla="*/ 1450 h 2757"/>
                <a:gd name="T2" fmla="*/ 2812 w 2842"/>
                <a:gd name="T3" fmla="*/ 1657 h 2757"/>
                <a:gd name="T4" fmla="*/ 2756 w 2842"/>
                <a:gd name="T5" fmla="*/ 1853 h 2757"/>
                <a:gd name="T6" fmla="*/ 2670 w 2842"/>
                <a:gd name="T7" fmla="*/ 2035 h 2757"/>
                <a:gd name="T8" fmla="*/ 2560 w 2842"/>
                <a:gd name="T9" fmla="*/ 2203 h 2757"/>
                <a:gd name="T10" fmla="*/ 2426 w 2842"/>
                <a:gd name="T11" fmla="*/ 2353 h 2757"/>
                <a:gd name="T12" fmla="*/ 2271 w 2842"/>
                <a:gd name="T13" fmla="*/ 2483 h 2757"/>
                <a:gd name="T14" fmla="*/ 2097 w 2842"/>
                <a:gd name="T15" fmla="*/ 2591 h 2757"/>
                <a:gd name="T16" fmla="*/ 1909 w 2842"/>
                <a:gd name="T17" fmla="*/ 2673 h 2757"/>
                <a:gd name="T18" fmla="*/ 1707 w 2842"/>
                <a:gd name="T19" fmla="*/ 2729 h 2757"/>
                <a:gd name="T20" fmla="*/ 1493 w 2842"/>
                <a:gd name="T21" fmla="*/ 2755 h 2757"/>
                <a:gd name="T22" fmla="*/ 1347 w 2842"/>
                <a:gd name="T23" fmla="*/ 2755 h 2757"/>
                <a:gd name="T24" fmla="*/ 1135 w 2842"/>
                <a:gd name="T25" fmla="*/ 2729 h 2757"/>
                <a:gd name="T26" fmla="*/ 933 w 2842"/>
                <a:gd name="T27" fmla="*/ 2673 h 2757"/>
                <a:gd name="T28" fmla="*/ 743 w 2842"/>
                <a:gd name="T29" fmla="*/ 2591 h 2757"/>
                <a:gd name="T30" fmla="*/ 571 w 2842"/>
                <a:gd name="T31" fmla="*/ 2483 h 2757"/>
                <a:gd name="T32" fmla="*/ 416 w 2842"/>
                <a:gd name="T33" fmla="*/ 2353 h 2757"/>
                <a:gd name="T34" fmla="*/ 282 w 2842"/>
                <a:gd name="T35" fmla="*/ 2203 h 2757"/>
                <a:gd name="T36" fmla="*/ 170 w 2842"/>
                <a:gd name="T37" fmla="*/ 2035 h 2757"/>
                <a:gd name="T38" fmla="*/ 86 w 2842"/>
                <a:gd name="T39" fmla="*/ 1853 h 2757"/>
                <a:gd name="T40" fmla="*/ 28 w 2842"/>
                <a:gd name="T41" fmla="*/ 1657 h 2757"/>
                <a:gd name="T42" fmla="*/ 2 w 2842"/>
                <a:gd name="T43" fmla="*/ 1450 h 2757"/>
                <a:gd name="T44" fmla="*/ 2 w 2842"/>
                <a:gd name="T45" fmla="*/ 1308 h 2757"/>
                <a:gd name="T46" fmla="*/ 28 w 2842"/>
                <a:gd name="T47" fmla="*/ 1102 h 2757"/>
                <a:gd name="T48" fmla="*/ 86 w 2842"/>
                <a:gd name="T49" fmla="*/ 904 h 2757"/>
                <a:gd name="T50" fmla="*/ 170 w 2842"/>
                <a:gd name="T51" fmla="*/ 722 h 2757"/>
                <a:gd name="T52" fmla="*/ 282 w 2842"/>
                <a:gd name="T53" fmla="*/ 554 h 2757"/>
                <a:gd name="T54" fmla="*/ 416 w 2842"/>
                <a:gd name="T55" fmla="*/ 404 h 2757"/>
                <a:gd name="T56" fmla="*/ 571 w 2842"/>
                <a:gd name="T57" fmla="*/ 274 h 2757"/>
                <a:gd name="T58" fmla="*/ 743 w 2842"/>
                <a:gd name="T59" fmla="*/ 166 h 2757"/>
                <a:gd name="T60" fmla="*/ 933 w 2842"/>
                <a:gd name="T61" fmla="*/ 84 h 2757"/>
                <a:gd name="T62" fmla="*/ 1135 w 2842"/>
                <a:gd name="T63" fmla="*/ 28 h 2757"/>
                <a:gd name="T64" fmla="*/ 1347 w 2842"/>
                <a:gd name="T65" fmla="*/ 2 h 2757"/>
                <a:gd name="T66" fmla="*/ 1493 w 2842"/>
                <a:gd name="T67" fmla="*/ 2 h 2757"/>
                <a:gd name="T68" fmla="*/ 1707 w 2842"/>
                <a:gd name="T69" fmla="*/ 28 h 2757"/>
                <a:gd name="T70" fmla="*/ 1909 w 2842"/>
                <a:gd name="T71" fmla="*/ 84 h 2757"/>
                <a:gd name="T72" fmla="*/ 2097 w 2842"/>
                <a:gd name="T73" fmla="*/ 166 h 2757"/>
                <a:gd name="T74" fmla="*/ 2271 w 2842"/>
                <a:gd name="T75" fmla="*/ 274 h 2757"/>
                <a:gd name="T76" fmla="*/ 2426 w 2842"/>
                <a:gd name="T77" fmla="*/ 404 h 2757"/>
                <a:gd name="T78" fmla="*/ 2560 w 2842"/>
                <a:gd name="T79" fmla="*/ 554 h 2757"/>
                <a:gd name="T80" fmla="*/ 2670 w 2842"/>
                <a:gd name="T81" fmla="*/ 722 h 2757"/>
                <a:gd name="T82" fmla="*/ 2756 w 2842"/>
                <a:gd name="T83" fmla="*/ 904 h 2757"/>
                <a:gd name="T84" fmla="*/ 2812 w 2842"/>
                <a:gd name="T85" fmla="*/ 1102 h 2757"/>
                <a:gd name="T86" fmla="*/ 2840 w 2842"/>
                <a:gd name="T87" fmla="*/ 1308 h 2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42" h="2757">
                  <a:moveTo>
                    <a:pt x="2842" y="1380"/>
                  </a:moveTo>
                  <a:lnTo>
                    <a:pt x="2842" y="1380"/>
                  </a:lnTo>
                  <a:lnTo>
                    <a:pt x="2840" y="1450"/>
                  </a:lnTo>
                  <a:lnTo>
                    <a:pt x="2834" y="1520"/>
                  </a:lnTo>
                  <a:lnTo>
                    <a:pt x="2826" y="1590"/>
                  </a:lnTo>
                  <a:lnTo>
                    <a:pt x="2812" y="1657"/>
                  </a:lnTo>
                  <a:lnTo>
                    <a:pt x="2796" y="1723"/>
                  </a:lnTo>
                  <a:lnTo>
                    <a:pt x="2778" y="1789"/>
                  </a:lnTo>
                  <a:lnTo>
                    <a:pt x="2756" y="1853"/>
                  </a:lnTo>
                  <a:lnTo>
                    <a:pt x="2730" y="1915"/>
                  </a:lnTo>
                  <a:lnTo>
                    <a:pt x="2702" y="1977"/>
                  </a:lnTo>
                  <a:lnTo>
                    <a:pt x="2670" y="2035"/>
                  </a:lnTo>
                  <a:lnTo>
                    <a:pt x="2636" y="2093"/>
                  </a:lnTo>
                  <a:lnTo>
                    <a:pt x="2600" y="2149"/>
                  </a:lnTo>
                  <a:lnTo>
                    <a:pt x="2560" y="2203"/>
                  </a:lnTo>
                  <a:lnTo>
                    <a:pt x="2518" y="2255"/>
                  </a:lnTo>
                  <a:lnTo>
                    <a:pt x="2472" y="2305"/>
                  </a:lnTo>
                  <a:lnTo>
                    <a:pt x="2426" y="2353"/>
                  </a:lnTo>
                  <a:lnTo>
                    <a:pt x="2375" y="2399"/>
                  </a:lnTo>
                  <a:lnTo>
                    <a:pt x="2323" y="2443"/>
                  </a:lnTo>
                  <a:lnTo>
                    <a:pt x="2271" y="2483"/>
                  </a:lnTo>
                  <a:lnTo>
                    <a:pt x="2215" y="2521"/>
                  </a:lnTo>
                  <a:lnTo>
                    <a:pt x="2157" y="2557"/>
                  </a:lnTo>
                  <a:lnTo>
                    <a:pt x="2097" y="2591"/>
                  </a:lnTo>
                  <a:lnTo>
                    <a:pt x="2037" y="2621"/>
                  </a:lnTo>
                  <a:lnTo>
                    <a:pt x="1973" y="2649"/>
                  </a:lnTo>
                  <a:lnTo>
                    <a:pt x="1909" y="2673"/>
                  </a:lnTo>
                  <a:lnTo>
                    <a:pt x="1843" y="2695"/>
                  </a:lnTo>
                  <a:lnTo>
                    <a:pt x="1775" y="2713"/>
                  </a:lnTo>
                  <a:lnTo>
                    <a:pt x="1707" y="2729"/>
                  </a:lnTo>
                  <a:lnTo>
                    <a:pt x="1637" y="2741"/>
                  </a:lnTo>
                  <a:lnTo>
                    <a:pt x="1565" y="2751"/>
                  </a:lnTo>
                  <a:lnTo>
                    <a:pt x="1493" y="2755"/>
                  </a:lnTo>
                  <a:lnTo>
                    <a:pt x="1421" y="2757"/>
                  </a:lnTo>
                  <a:lnTo>
                    <a:pt x="1421" y="2757"/>
                  </a:lnTo>
                  <a:lnTo>
                    <a:pt x="1347" y="2755"/>
                  </a:lnTo>
                  <a:lnTo>
                    <a:pt x="1275" y="2751"/>
                  </a:lnTo>
                  <a:lnTo>
                    <a:pt x="1205" y="2741"/>
                  </a:lnTo>
                  <a:lnTo>
                    <a:pt x="1135" y="2729"/>
                  </a:lnTo>
                  <a:lnTo>
                    <a:pt x="1065" y="2713"/>
                  </a:lnTo>
                  <a:lnTo>
                    <a:pt x="999" y="2695"/>
                  </a:lnTo>
                  <a:lnTo>
                    <a:pt x="933" y="2673"/>
                  </a:lnTo>
                  <a:lnTo>
                    <a:pt x="867" y="2649"/>
                  </a:lnTo>
                  <a:lnTo>
                    <a:pt x="805" y="2621"/>
                  </a:lnTo>
                  <a:lnTo>
                    <a:pt x="743" y="2591"/>
                  </a:lnTo>
                  <a:lnTo>
                    <a:pt x="685" y="2557"/>
                  </a:lnTo>
                  <a:lnTo>
                    <a:pt x="627" y="2521"/>
                  </a:lnTo>
                  <a:lnTo>
                    <a:pt x="571" y="2483"/>
                  </a:lnTo>
                  <a:lnTo>
                    <a:pt x="517" y="2443"/>
                  </a:lnTo>
                  <a:lnTo>
                    <a:pt x="465" y="2399"/>
                  </a:lnTo>
                  <a:lnTo>
                    <a:pt x="416" y="2353"/>
                  </a:lnTo>
                  <a:lnTo>
                    <a:pt x="368" y="2305"/>
                  </a:lnTo>
                  <a:lnTo>
                    <a:pt x="324" y="2255"/>
                  </a:lnTo>
                  <a:lnTo>
                    <a:pt x="282" y="2203"/>
                  </a:lnTo>
                  <a:lnTo>
                    <a:pt x="242" y="2149"/>
                  </a:lnTo>
                  <a:lnTo>
                    <a:pt x="206" y="2093"/>
                  </a:lnTo>
                  <a:lnTo>
                    <a:pt x="170" y="2035"/>
                  </a:lnTo>
                  <a:lnTo>
                    <a:pt x="140" y="1977"/>
                  </a:lnTo>
                  <a:lnTo>
                    <a:pt x="112" y="1915"/>
                  </a:lnTo>
                  <a:lnTo>
                    <a:pt x="86" y="1853"/>
                  </a:lnTo>
                  <a:lnTo>
                    <a:pt x="64" y="1789"/>
                  </a:lnTo>
                  <a:lnTo>
                    <a:pt x="44" y="1723"/>
                  </a:lnTo>
                  <a:lnTo>
                    <a:pt x="28" y="1657"/>
                  </a:lnTo>
                  <a:lnTo>
                    <a:pt x="16" y="1590"/>
                  </a:lnTo>
                  <a:lnTo>
                    <a:pt x="6" y="1520"/>
                  </a:lnTo>
                  <a:lnTo>
                    <a:pt x="2" y="1450"/>
                  </a:lnTo>
                  <a:lnTo>
                    <a:pt x="0" y="1380"/>
                  </a:lnTo>
                  <a:lnTo>
                    <a:pt x="0" y="1380"/>
                  </a:lnTo>
                  <a:lnTo>
                    <a:pt x="2" y="1308"/>
                  </a:lnTo>
                  <a:lnTo>
                    <a:pt x="6" y="1238"/>
                  </a:lnTo>
                  <a:lnTo>
                    <a:pt x="16" y="1170"/>
                  </a:lnTo>
                  <a:lnTo>
                    <a:pt x="28" y="1102"/>
                  </a:lnTo>
                  <a:lnTo>
                    <a:pt x="44" y="1034"/>
                  </a:lnTo>
                  <a:lnTo>
                    <a:pt x="64" y="968"/>
                  </a:lnTo>
                  <a:lnTo>
                    <a:pt x="86" y="904"/>
                  </a:lnTo>
                  <a:lnTo>
                    <a:pt x="112" y="842"/>
                  </a:lnTo>
                  <a:lnTo>
                    <a:pt x="140" y="782"/>
                  </a:lnTo>
                  <a:lnTo>
                    <a:pt x="170" y="722"/>
                  </a:lnTo>
                  <a:lnTo>
                    <a:pt x="206" y="664"/>
                  </a:lnTo>
                  <a:lnTo>
                    <a:pt x="242" y="608"/>
                  </a:lnTo>
                  <a:lnTo>
                    <a:pt x="282" y="554"/>
                  </a:lnTo>
                  <a:lnTo>
                    <a:pt x="324" y="502"/>
                  </a:lnTo>
                  <a:lnTo>
                    <a:pt x="368" y="452"/>
                  </a:lnTo>
                  <a:lnTo>
                    <a:pt x="416" y="404"/>
                  </a:lnTo>
                  <a:lnTo>
                    <a:pt x="465" y="358"/>
                  </a:lnTo>
                  <a:lnTo>
                    <a:pt x="517" y="314"/>
                  </a:lnTo>
                  <a:lnTo>
                    <a:pt x="571" y="274"/>
                  </a:lnTo>
                  <a:lnTo>
                    <a:pt x="627" y="236"/>
                  </a:lnTo>
                  <a:lnTo>
                    <a:pt x="685" y="200"/>
                  </a:lnTo>
                  <a:lnTo>
                    <a:pt x="743" y="166"/>
                  </a:lnTo>
                  <a:lnTo>
                    <a:pt x="805" y="136"/>
                  </a:lnTo>
                  <a:lnTo>
                    <a:pt x="867" y="108"/>
                  </a:lnTo>
                  <a:lnTo>
                    <a:pt x="933" y="84"/>
                  </a:lnTo>
                  <a:lnTo>
                    <a:pt x="999" y="62"/>
                  </a:lnTo>
                  <a:lnTo>
                    <a:pt x="1065" y="44"/>
                  </a:lnTo>
                  <a:lnTo>
                    <a:pt x="1135" y="28"/>
                  </a:lnTo>
                  <a:lnTo>
                    <a:pt x="1205" y="16"/>
                  </a:lnTo>
                  <a:lnTo>
                    <a:pt x="1275" y="6"/>
                  </a:lnTo>
                  <a:lnTo>
                    <a:pt x="1347" y="2"/>
                  </a:lnTo>
                  <a:lnTo>
                    <a:pt x="1421" y="0"/>
                  </a:lnTo>
                  <a:lnTo>
                    <a:pt x="1421" y="0"/>
                  </a:lnTo>
                  <a:lnTo>
                    <a:pt x="1493" y="2"/>
                  </a:lnTo>
                  <a:lnTo>
                    <a:pt x="1565" y="6"/>
                  </a:lnTo>
                  <a:lnTo>
                    <a:pt x="1637" y="16"/>
                  </a:lnTo>
                  <a:lnTo>
                    <a:pt x="1707" y="28"/>
                  </a:lnTo>
                  <a:lnTo>
                    <a:pt x="1775" y="44"/>
                  </a:lnTo>
                  <a:lnTo>
                    <a:pt x="1843" y="62"/>
                  </a:lnTo>
                  <a:lnTo>
                    <a:pt x="1909" y="84"/>
                  </a:lnTo>
                  <a:lnTo>
                    <a:pt x="1973" y="108"/>
                  </a:lnTo>
                  <a:lnTo>
                    <a:pt x="2037" y="136"/>
                  </a:lnTo>
                  <a:lnTo>
                    <a:pt x="2097" y="166"/>
                  </a:lnTo>
                  <a:lnTo>
                    <a:pt x="2157" y="200"/>
                  </a:lnTo>
                  <a:lnTo>
                    <a:pt x="2215" y="236"/>
                  </a:lnTo>
                  <a:lnTo>
                    <a:pt x="2271" y="274"/>
                  </a:lnTo>
                  <a:lnTo>
                    <a:pt x="2323" y="314"/>
                  </a:lnTo>
                  <a:lnTo>
                    <a:pt x="2375" y="358"/>
                  </a:lnTo>
                  <a:lnTo>
                    <a:pt x="2426" y="404"/>
                  </a:lnTo>
                  <a:lnTo>
                    <a:pt x="2472" y="452"/>
                  </a:lnTo>
                  <a:lnTo>
                    <a:pt x="2518" y="502"/>
                  </a:lnTo>
                  <a:lnTo>
                    <a:pt x="2560" y="554"/>
                  </a:lnTo>
                  <a:lnTo>
                    <a:pt x="2600" y="608"/>
                  </a:lnTo>
                  <a:lnTo>
                    <a:pt x="2636" y="664"/>
                  </a:lnTo>
                  <a:lnTo>
                    <a:pt x="2670" y="722"/>
                  </a:lnTo>
                  <a:lnTo>
                    <a:pt x="2702" y="782"/>
                  </a:lnTo>
                  <a:lnTo>
                    <a:pt x="2730" y="842"/>
                  </a:lnTo>
                  <a:lnTo>
                    <a:pt x="2756" y="904"/>
                  </a:lnTo>
                  <a:lnTo>
                    <a:pt x="2778" y="968"/>
                  </a:lnTo>
                  <a:lnTo>
                    <a:pt x="2796" y="1034"/>
                  </a:lnTo>
                  <a:lnTo>
                    <a:pt x="2812" y="1102"/>
                  </a:lnTo>
                  <a:lnTo>
                    <a:pt x="2826" y="1170"/>
                  </a:lnTo>
                  <a:lnTo>
                    <a:pt x="2834" y="1238"/>
                  </a:lnTo>
                  <a:lnTo>
                    <a:pt x="2840" y="1308"/>
                  </a:lnTo>
                  <a:lnTo>
                    <a:pt x="2842" y="138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22" name="Freeform 20"/>
            <p:cNvSpPr/>
            <p:nvPr/>
          </p:nvSpPr>
          <p:spPr bwMode="auto">
            <a:xfrm>
              <a:off x="5203702" y="6689725"/>
              <a:ext cx="2846388" cy="4376738"/>
            </a:xfrm>
            <a:custGeom>
              <a:avLst/>
              <a:gdLst>
                <a:gd name="T0" fmla="*/ 1421 w 1793"/>
                <a:gd name="T1" fmla="*/ 0 h 2757"/>
                <a:gd name="T2" fmla="*/ 1275 w 1793"/>
                <a:gd name="T3" fmla="*/ 6 h 2757"/>
                <a:gd name="T4" fmla="*/ 1135 w 1793"/>
                <a:gd name="T5" fmla="*/ 28 h 2757"/>
                <a:gd name="T6" fmla="*/ 999 w 1793"/>
                <a:gd name="T7" fmla="*/ 62 h 2757"/>
                <a:gd name="T8" fmla="*/ 867 w 1793"/>
                <a:gd name="T9" fmla="*/ 108 h 2757"/>
                <a:gd name="T10" fmla="*/ 743 w 1793"/>
                <a:gd name="T11" fmla="*/ 166 h 2757"/>
                <a:gd name="T12" fmla="*/ 627 w 1793"/>
                <a:gd name="T13" fmla="*/ 236 h 2757"/>
                <a:gd name="T14" fmla="*/ 517 w 1793"/>
                <a:gd name="T15" fmla="*/ 314 h 2757"/>
                <a:gd name="T16" fmla="*/ 416 w 1793"/>
                <a:gd name="T17" fmla="*/ 404 h 2757"/>
                <a:gd name="T18" fmla="*/ 324 w 1793"/>
                <a:gd name="T19" fmla="*/ 502 h 2757"/>
                <a:gd name="T20" fmla="*/ 242 w 1793"/>
                <a:gd name="T21" fmla="*/ 608 h 2757"/>
                <a:gd name="T22" fmla="*/ 170 w 1793"/>
                <a:gd name="T23" fmla="*/ 722 h 2757"/>
                <a:gd name="T24" fmla="*/ 112 w 1793"/>
                <a:gd name="T25" fmla="*/ 842 h 2757"/>
                <a:gd name="T26" fmla="*/ 64 w 1793"/>
                <a:gd name="T27" fmla="*/ 968 h 2757"/>
                <a:gd name="T28" fmla="*/ 28 w 1793"/>
                <a:gd name="T29" fmla="*/ 1102 h 2757"/>
                <a:gd name="T30" fmla="*/ 6 w 1793"/>
                <a:gd name="T31" fmla="*/ 1238 h 2757"/>
                <a:gd name="T32" fmla="*/ 0 w 1793"/>
                <a:gd name="T33" fmla="*/ 1380 h 2757"/>
                <a:gd name="T34" fmla="*/ 2 w 1793"/>
                <a:gd name="T35" fmla="*/ 1450 h 2757"/>
                <a:gd name="T36" fmla="*/ 16 w 1793"/>
                <a:gd name="T37" fmla="*/ 1590 h 2757"/>
                <a:gd name="T38" fmla="*/ 44 w 1793"/>
                <a:gd name="T39" fmla="*/ 1723 h 2757"/>
                <a:gd name="T40" fmla="*/ 86 w 1793"/>
                <a:gd name="T41" fmla="*/ 1853 h 2757"/>
                <a:gd name="T42" fmla="*/ 140 w 1793"/>
                <a:gd name="T43" fmla="*/ 1977 h 2757"/>
                <a:gd name="T44" fmla="*/ 206 w 1793"/>
                <a:gd name="T45" fmla="*/ 2093 h 2757"/>
                <a:gd name="T46" fmla="*/ 282 w 1793"/>
                <a:gd name="T47" fmla="*/ 2203 h 2757"/>
                <a:gd name="T48" fmla="*/ 368 w 1793"/>
                <a:gd name="T49" fmla="*/ 2305 h 2757"/>
                <a:gd name="T50" fmla="*/ 465 w 1793"/>
                <a:gd name="T51" fmla="*/ 2399 h 2757"/>
                <a:gd name="T52" fmla="*/ 571 w 1793"/>
                <a:gd name="T53" fmla="*/ 2483 h 2757"/>
                <a:gd name="T54" fmla="*/ 685 w 1793"/>
                <a:gd name="T55" fmla="*/ 2557 h 2757"/>
                <a:gd name="T56" fmla="*/ 805 w 1793"/>
                <a:gd name="T57" fmla="*/ 2621 h 2757"/>
                <a:gd name="T58" fmla="*/ 933 w 1793"/>
                <a:gd name="T59" fmla="*/ 2673 h 2757"/>
                <a:gd name="T60" fmla="*/ 1065 w 1793"/>
                <a:gd name="T61" fmla="*/ 2713 h 2757"/>
                <a:gd name="T62" fmla="*/ 1205 w 1793"/>
                <a:gd name="T63" fmla="*/ 2741 h 2757"/>
                <a:gd name="T64" fmla="*/ 1347 w 1793"/>
                <a:gd name="T65" fmla="*/ 2755 h 2757"/>
                <a:gd name="T66" fmla="*/ 1421 w 1793"/>
                <a:gd name="T67" fmla="*/ 2757 h 2757"/>
                <a:gd name="T68" fmla="*/ 1449 w 1793"/>
                <a:gd name="T69" fmla="*/ 2757 h 2757"/>
                <a:gd name="T70" fmla="*/ 1519 w 1793"/>
                <a:gd name="T71" fmla="*/ 2647 h 2757"/>
                <a:gd name="T72" fmla="*/ 1579 w 1793"/>
                <a:gd name="T73" fmla="*/ 2535 h 2757"/>
                <a:gd name="T74" fmla="*/ 1631 w 1793"/>
                <a:gd name="T75" fmla="*/ 2421 h 2757"/>
                <a:gd name="T76" fmla="*/ 1675 w 1793"/>
                <a:gd name="T77" fmla="*/ 2305 h 2757"/>
                <a:gd name="T78" fmla="*/ 1711 w 1793"/>
                <a:gd name="T79" fmla="*/ 2189 h 2757"/>
                <a:gd name="T80" fmla="*/ 1741 w 1793"/>
                <a:gd name="T81" fmla="*/ 2073 h 2757"/>
                <a:gd name="T82" fmla="*/ 1763 w 1793"/>
                <a:gd name="T83" fmla="*/ 1955 h 2757"/>
                <a:gd name="T84" fmla="*/ 1779 w 1793"/>
                <a:gd name="T85" fmla="*/ 1837 h 2757"/>
                <a:gd name="T86" fmla="*/ 1789 w 1793"/>
                <a:gd name="T87" fmla="*/ 1721 h 2757"/>
                <a:gd name="T88" fmla="*/ 1793 w 1793"/>
                <a:gd name="T89" fmla="*/ 1606 h 2757"/>
                <a:gd name="T90" fmla="*/ 1793 w 1793"/>
                <a:gd name="T91" fmla="*/ 1490 h 2757"/>
                <a:gd name="T92" fmla="*/ 1779 w 1793"/>
                <a:gd name="T93" fmla="*/ 1264 h 2757"/>
                <a:gd name="T94" fmla="*/ 1751 w 1793"/>
                <a:gd name="T95" fmla="*/ 1048 h 2757"/>
                <a:gd name="T96" fmla="*/ 1711 w 1793"/>
                <a:gd name="T97" fmla="*/ 844 h 2757"/>
                <a:gd name="T98" fmla="*/ 1663 w 1793"/>
                <a:gd name="T99" fmla="*/ 656 h 2757"/>
                <a:gd name="T100" fmla="*/ 1613 w 1793"/>
                <a:gd name="T101" fmla="*/ 484 h 2757"/>
                <a:gd name="T102" fmla="*/ 1561 w 1793"/>
                <a:gd name="T103" fmla="*/ 334 h 2757"/>
                <a:gd name="T104" fmla="*/ 1491 w 1793"/>
                <a:gd name="T105" fmla="*/ 156 h 2757"/>
                <a:gd name="T106" fmla="*/ 1429 w 1793"/>
                <a:gd name="T107" fmla="*/ 18 h 2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3" h="2757">
                  <a:moveTo>
                    <a:pt x="1421" y="0"/>
                  </a:moveTo>
                  <a:lnTo>
                    <a:pt x="1421" y="0"/>
                  </a:lnTo>
                  <a:lnTo>
                    <a:pt x="1347" y="2"/>
                  </a:lnTo>
                  <a:lnTo>
                    <a:pt x="1275" y="6"/>
                  </a:lnTo>
                  <a:lnTo>
                    <a:pt x="1205" y="16"/>
                  </a:lnTo>
                  <a:lnTo>
                    <a:pt x="1135" y="28"/>
                  </a:lnTo>
                  <a:lnTo>
                    <a:pt x="1065" y="44"/>
                  </a:lnTo>
                  <a:lnTo>
                    <a:pt x="999" y="62"/>
                  </a:lnTo>
                  <a:lnTo>
                    <a:pt x="933" y="84"/>
                  </a:lnTo>
                  <a:lnTo>
                    <a:pt x="867" y="108"/>
                  </a:lnTo>
                  <a:lnTo>
                    <a:pt x="805" y="136"/>
                  </a:lnTo>
                  <a:lnTo>
                    <a:pt x="743" y="166"/>
                  </a:lnTo>
                  <a:lnTo>
                    <a:pt x="685" y="200"/>
                  </a:lnTo>
                  <a:lnTo>
                    <a:pt x="627" y="236"/>
                  </a:lnTo>
                  <a:lnTo>
                    <a:pt x="571" y="274"/>
                  </a:lnTo>
                  <a:lnTo>
                    <a:pt x="517" y="314"/>
                  </a:lnTo>
                  <a:lnTo>
                    <a:pt x="465" y="358"/>
                  </a:lnTo>
                  <a:lnTo>
                    <a:pt x="416" y="404"/>
                  </a:lnTo>
                  <a:lnTo>
                    <a:pt x="368" y="452"/>
                  </a:lnTo>
                  <a:lnTo>
                    <a:pt x="324" y="502"/>
                  </a:lnTo>
                  <a:lnTo>
                    <a:pt x="282" y="554"/>
                  </a:lnTo>
                  <a:lnTo>
                    <a:pt x="242" y="608"/>
                  </a:lnTo>
                  <a:lnTo>
                    <a:pt x="206" y="664"/>
                  </a:lnTo>
                  <a:lnTo>
                    <a:pt x="170" y="722"/>
                  </a:lnTo>
                  <a:lnTo>
                    <a:pt x="140" y="782"/>
                  </a:lnTo>
                  <a:lnTo>
                    <a:pt x="112" y="842"/>
                  </a:lnTo>
                  <a:lnTo>
                    <a:pt x="86" y="904"/>
                  </a:lnTo>
                  <a:lnTo>
                    <a:pt x="64" y="968"/>
                  </a:lnTo>
                  <a:lnTo>
                    <a:pt x="44" y="1034"/>
                  </a:lnTo>
                  <a:lnTo>
                    <a:pt x="28" y="1102"/>
                  </a:lnTo>
                  <a:lnTo>
                    <a:pt x="16" y="1170"/>
                  </a:lnTo>
                  <a:lnTo>
                    <a:pt x="6" y="1238"/>
                  </a:lnTo>
                  <a:lnTo>
                    <a:pt x="2" y="1308"/>
                  </a:lnTo>
                  <a:lnTo>
                    <a:pt x="0" y="1380"/>
                  </a:lnTo>
                  <a:lnTo>
                    <a:pt x="0" y="1380"/>
                  </a:lnTo>
                  <a:lnTo>
                    <a:pt x="2" y="1450"/>
                  </a:lnTo>
                  <a:lnTo>
                    <a:pt x="6" y="1520"/>
                  </a:lnTo>
                  <a:lnTo>
                    <a:pt x="16" y="1590"/>
                  </a:lnTo>
                  <a:lnTo>
                    <a:pt x="28" y="1657"/>
                  </a:lnTo>
                  <a:lnTo>
                    <a:pt x="44" y="1723"/>
                  </a:lnTo>
                  <a:lnTo>
                    <a:pt x="64" y="1789"/>
                  </a:lnTo>
                  <a:lnTo>
                    <a:pt x="86" y="1853"/>
                  </a:lnTo>
                  <a:lnTo>
                    <a:pt x="112" y="1915"/>
                  </a:lnTo>
                  <a:lnTo>
                    <a:pt x="140" y="1977"/>
                  </a:lnTo>
                  <a:lnTo>
                    <a:pt x="170" y="2035"/>
                  </a:lnTo>
                  <a:lnTo>
                    <a:pt x="206" y="2093"/>
                  </a:lnTo>
                  <a:lnTo>
                    <a:pt x="242" y="2149"/>
                  </a:lnTo>
                  <a:lnTo>
                    <a:pt x="282" y="2203"/>
                  </a:lnTo>
                  <a:lnTo>
                    <a:pt x="324" y="2255"/>
                  </a:lnTo>
                  <a:lnTo>
                    <a:pt x="368" y="2305"/>
                  </a:lnTo>
                  <a:lnTo>
                    <a:pt x="416" y="2353"/>
                  </a:lnTo>
                  <a:lnTo>
                    <a:pt x="465" y="2399"/>
                  </a:lnTo>
                  <a:lnTo>
                    <a:pt x="517" y="2443"/>
                  </a:lnTo>
                  <a:lnTo>
                    <a:pt x="571" y="2483"/>
                  </a:lnTo>
                  <a:lnTo>
                    <a:pt x="627" y="2521"/>
                  </a:lnTo>
                  <a:lnTo>
                    <a:pt x="685" y="2557"/>
                  </a:lnTo>
                  <a:lnTo>
                    <a:pt x="743" y="2591"/>
                  </a:lnTo>
                  <a:lnTo>
                    <a:pt x="805" y="2621"/>
                  </a:lnTo>
                  <a:lnTo>
                    <a:pt x="867" y="2649"/>
                  </a:lnTo>
                  <a:lnTo>
                    <a:pt x="933" y="2673"/>
                  </a:lnTo>
                  <a:lnTo>
                    <a:pt x="999" y="2695"/>
                  </a:lnTo>
                  <a:lnTo>
                    <a:pt x="1065" y="2713"/>
                  </a:lnTo>
                  <a:lnTo>
                    <a:pt x="1135" y="2729"/>
                  </a:lnTo>
                  <a:lnTo>
                    <a:pt x="1205" y="2741"/>
                  </a:lnTo>
                  <a:lnTo>
                    <a:pt x="1275" y="2751"/>
                  </a:lnTo>
                  <a:lnTo>
                    <a:pt x="1347" y="2755"/>
                  </a:lnTo>
                  <a:lnTo>
                    <a:pt x="1421" y="2757"/>
                  </a:lnTo>
                  <a:lnTo>
                    <a:pt x="1421" y="2757"/>
                  </a:lnTo>
                  <a:lnTo>
                    <a:pt x="1449" y="2757"/>
                  </a:lnTo>
                  <a:lnTo>
                    <a:pt x="1449" y="2757"/>
                  </a:lnTo>
                  <a:lnTo>
                    <a:pt x="1485" y="2703"/>
                  </a:lnTo>
                  <a:lnTo>
                    <a:pt x="1519" y="2647"/>
                  </a:lnTo>
                  <a:lnTo>
                    <a:pt x="1551" y="2591"/>
                  </a:lnTo>
                  <a:lnTo>
                    <a:pt x="1579" y="2535"/>
                  </a:lnTo>
                  <a:lnTo>
                    <a:pt x="1607" y="2479"/>
                  </a:lnTo>
                  <a:lnTo>
                    <a:pt x="1631" y="2421"/>
                  </a:lnTo>
                  <a:lnTo>
                    <a:pt x="1655" y="2363"/>
                  </a:lnTo>
                  <a:lnTo>
                    <a:pt x="1675" y="2305"/>
                  </a:lnTo>
                  <a:lnTo>
                    <a:pt x="1695" y="2247"/>
                  </a:lnTo>
                  <a:lnTo>
                    <a:pt x="1711" y="2189"/>
                  </a:lnTo>
                  <a:lnTo>
                    <a:pt x="1727" y="2131"/>
                  </a:lnTo>
                  <a:lnTo>
                    <a:pt x="1741" y="2073"/>
                  </a:lnTo>
                  <a:lnTo>
                    <a:pt x="1753" y="2013"/>
                  </a:lnTo>
                  <a:lnTo>
                    <a:pt x="1763" y="1955"/>
                  </a:lnTo>
                  <a:lnTo>
                    <a:pt x="1771" y="1897"/>
                  </a:lnTo>
                  <a:lnTo>
                    <a:pt x="1779" y="1837"/>
                  </a:lnTo>
                  <a:lnTo>
                    <a:pt x="1785" y="1779"/>
                  </a:lnTo>
                  <a:lnTo>
                    <a:pt x="1789" y="1721"/>
                  </a:lnTo>
                  <a:lnTo>
                    <a:pt x="1791" y="1663"/>
                  </a:lnTo>
                  <a:lnTo>
                    <a:pt x="1793" y="1606"/>
                  </a:lnTo>
                  <a:lnTo>
                    <a:pt x="1793" y="1548"/>
                  </a:lnTo>
                  <a:lnTo>
                    <a:pt x="1793" y="1490"/>
                  </a:lnTo>
                  <a:lnTo>
                    <a:pt x="1789" y="1376"/>
                  </a:lnTo>
                  <a:lnTo>
                    <a:pt x="1779" y="1264"/>
                  </a:lnTo>
                  <a:lnTo>
                    <a:pt x="1767" y="1156"/>
                  </a:lnTo>
                  <a:lnTo>
                    <a:pt x="1751" y="1048"/>
                  </a:lnTo>
                  <a:lnTo>
                    <a:pt x="1731" y="944"/>
                  </a:lnTo>
                  <a:lnTo>
                    <a:pt x="1711" y="844"/>
                  </a:lnTo>
                  <a:lnTo>
                    <a:pt x="1687" y="748"/>
                  </a:lnTo>
                  <a:lnTo>
                    <a:pt x="1663" y="656"/>
                  </a:lnTo>
                  <a:lnTo>
                    <a:pt x="1639" y="568"/>
                  </a:lnTo>
                  <a:lnTo>
                    <a:pt x="1613" y="484"/>
                  </a:lnTo>
                  <a:lnTo>
                    <a:pt x="1587" y="406"/>
                  </a:lnTo>
                  <a:lnTo>
                    <a:pt x="1561" y="334"/>
                  </a:lnTo>
                  <a:lnTo>
                    <a:pt x="1537" y="268"/>
                  </a:lnTo>
                  <a:lnTo>
                    <a:pt x="1491" y="156"/>
                  </a:lnTo>
                  <a:lnTo>
                    <a:pt x="1455" y="70"/>
                  </a:lnTo>
                  <a:lnTo>
                    <a:pt x="1429" y="18"/>
                  </a:lnTo>
                  <a:lnTo>
                    <a:pt x="1421" y="0"/>
                  </a:lnTo>
                  <a:close/>
                </a:path>
              </a:pathLst>
            </a:custGeom>
            <a:solidFill>
              <a:schemeClr val="accent1"/>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23" name="Freeform 21"/>
            <p:cNvSpPr/>
            <p:nvPr/>
          </p:nvSpPr>
          <p:spPr bwMode="auto">
            <a:xfrm>
              <a:off x="5203702" y="6689725"/>
              <a:ext cx="2846388" cy="4376738"/>
            </a:xfrm>
            <a:custGeom>
              <a:avLst/>
              <a:gdLst>
                <a:gd name="T0" fmla="*/ 1421 w 1793"/>
                <a:gd name="T1" fmla="*/ 0 h 2757"/>
                <a:gd name="T2" fmla="*/ 1275 w 1793"/>
                <a:gd name="T3" fmla="*/ 6 h 2757"/>
                <a:gd name="T4" fmla="*/ 1135 w 1793"/>
                <a:gd name="T5" fmla="*/ 28 h 2757"/>
                <a:gd name="T6" fmla="*/ 999 w 1793"/>
                <a:gd name="T7" fmla="*/ 62 h 2757"/>
                <a:gd name="T8" fmla="*/ 867 w 1793"/>
                <a:gd name="T9" fmla="*/ 108 h 2757"/>
                <a:gd name="T10" fmla="*/ 743 w 1793"/>
                <a:gd name="T11" fmla="*/ 166 h 2757"/>
                <a:gd name="T12" fmla="*/ 627 w 1793"/>
                <a:gd name="T13" fmla="*/ 236 h 2757"/>
                <a:gd name="T14" fmla="*/ 517 w 1793"/>
                <a:gd name="T15" fmla="*/ 314 h 2757"/>
                <a:gd name="T16" fmla="*/ 416 w 1793"/>
                <a:gd name="T17" fmla="*/ 404 h 2757"/>
                <a:gd name="T18" fmla="*/ 324 w 1793"/>
                <a:gd name="T19" fmla="*/ 502 h 2757"/>
                <a:gd name="T20" fmla="*/ 242 w 1793"/>
                <a:gd name="T21" fmla="*/ 608 h 2757"/>
                <a:gd name="T22" fmla="*/ 170 w 1793"/>
                <a:gd name="T23" fmla="*/ 722 h 2757"/>
                <a:gd name="T24" fmla="*/ 112 w 1793"/>
                <a:gd name="T25" fmla="*/ 842 h 2757"/>
                <a:gd name="T26" fmla="*/ 64 w 1793"/>
                <a:gd name="T27" fmla="*/ 968 h 2757"/>
                <a:gd name="T28" fmla="*/ 28 w 1793"/>
                <a:gd name="T29" fmla="*/ 1102 h 2757"/>
                <a:gd name="T30" fmla="*/ 6 w 1793"/>
                <a:gd name="T31" fmla="*/ 1238 h 2757"/>
                <a:gd name="T32" fmla="*/ 0 w 1793"/>
                <a:gd name="T33" fmla="*/ 1380 h 2757"/>
                <a:gd name="T34" fmla="*/ 2 w 1793"/>
                <a:gd name="T35" fmla="*/ 1450 h 2757"/>
                <a:gd name="T36" fmla="*/ 16 w 1793"/>
                <a:gd name="T37" fmla="*/ 1590 h 2757"/>
                <a:gd name="T38" fmla="*/ 44 w 1793"/>
                <a:gd name="T39" fmla="*/ 1723 h 2757"/>
                <a:gd name="T40" fmla="*/ 86 w 1793"/>
                <a:gd name="T41" fmla="*/ 1853 h 2757"/>
                <a:gd name="T42" fmla="*/ 140 w 1793"/>
                <a:gd name="T43" fmla="*/ 1977 h 2757"/>
                <a:gd name="T44" fmla="*/ 206 w 1793"/>
                <a:gd name="T45" fmla="*/ 2093 h 2757"/>
                <a:gd name="T46" fmla="*/ 282 w 1793"/>
                <a:gd name="T47" fmla="*/ 2203 h 2757"/>
                <a:gd name="T48" fmla="*/ 368 w 1793"/>
                <a:gd name="T49" fmla="*/ 2305 h 2757"/>
                <a:gd name="T50" fmla="*/ 465 w 1793"/>
                <a:gd name="T51" fmla="*/ 2399 h 2757"/>
                <a:gd name="T52" fmla="*/ 571 w 1793"/>
                <a:gd name="T53" fmla="*/ 2483 h 2757"/>
                <a:gd name="T54" fmla="*/ 685 w 1793"/>
                <a:gd name="T55" fmla="*/ 2557 h 2757"/>
                <a:gd name="T56" fmla="*/ 805 w 1793"/>
                <a:gd name="T57" fmla="*/ 2621 h 2757"/>
                <a:gd name="T58" fmla="*/ 933 w 1793"/>
                <a:gd name="T59" fmla="*/ 2673 h 2757"/>
                <a:gd name="T60" fmla="*/ 1065 w 1793"/>
                <a:gd name="T61" fmla="*/ 2713 h 2757"/>
                <a:gd name="T62" fmla="*/ 1205 w 1793"/>
                <a:gd name="T63" fmla="*/ 2741 h 2757"/>
                <a:gd name="T64" fmla="*/ 1347 w 1793"/>
                <a:gd name="T65" fmla="*/ 2755 h 2757"/>
                <a:gd name="T66" fmla="*/ 1421 w 1793"/>
                <a:gd name="T67" fmla="*/ 2757 h 2757"/>
                <a:gd name="T68" fmla="*/ 1449 w 1793"/>
                <a:gd name="T69" fmla="*/ 2757 h 2757"/>
                <a:gd name="T70" fmla="*/ 1519 w 1793"/>
                <a:gd name="T71" fmla="*/ 2647 h 2757"/>
                <a:gd name="T72" fmla="*/ 1579 w 1793"/>
                <a:gd name="T73" fmla="*/ 2535 h 2757"/>
                <a:gd name="T74" fmla="*/ 1631 w 1793"/>
                <a:gd name="T75" fmla="*/ 2421 h 2757"/>
                <a:gd name="T76" fmla="*/ 1675 w 1793"/>
                <a:gd name="T77" fmla="*/ 2305 h 2757"/>
                <a:gd name="T78" fmla="*/ 1711 w 1793"/>
                <a:gd name="T79" fmla="*/ 2189 h 2757"/>
                <a:gd name="T80" fmla="*/ 1741 w 1793"/>
                <a:gd name="T81" fmla="*/ 2073 h 2757"/>
                <a:gd name="T82" fmla="*/ 1763 w 1793"/>
                <a:gd name="T83" fmla="*/ 1955 h 2757"/>
                <a:gd name="T84" fmla="*/ 1779 w 1793"/>
                <a:gd name="T85" fmla="*/ 1837 h 2757"/>
                <a:gd name="T86" fmla="*/ 1789 w 1793"/>
                <a:gd name="T87" fmla="*/ 1721 h 2757"/>
                <a:gd name="T88" fmla="*/ 1793 w 1793"/>
                <a:gd name="T89" fmla="*/ 1606 h 2757"/>
                <a:gd name="T90" fmla="*/ 1793 w 1793"/>
                <a:gd name="T91" fmla="*/ 1490 h 2757"/>
                <a:gd name="T92" fmla="*/ 1779 w 1793"/>
                <a:gd name="T93" fmla="*/ 1264 h 2757"/>
                <a:gd name="T94" fmla="*/ 1751 w 1793"/>
                <a:gd name="T95" fmla="*/ 1048 h 2757"/>
                <a:gd name="T96" fmla="*/ 1711 w 1793"/>
                <a:gd name="T97" fmla="*/ 844 h 2757"/>
                <a:gd name="T98" fmla="*/ 1663 w 1793"/>
                <a:gd name="T99" fmla="*/ 656 h 2757"/>
                <a:gd name="T100" fmla="*/ 1613 w 1793"/>
                <a:gd name="T101" fmla="*/ 484 h 2757"/>
                <a:gd name="T102" fmla="*/ 1561 w 1793"/>
                <a:gd name="T103" fmla="*/ 334 h 2757"/>
                <a:gd name="T104" fmla="*/ 1491 w 1793"/>
                <a:gd name="T105" fmla="*/ 156 h 2757"/>
                <a:gd name="T106" fmla="*/ 1429 w 1793"/>
                <a:gd name="T107" fmla="*/ 18 h 2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3" h="2757">
                  <a:moveTo>
                    <a:pt x="1421" y="0"/>
                  </a:moveTo>
                  <a:lnTo>
                    <a:pt x="1421" y="0"/>
                  </a:lnTo>
                  <a:lnTo>
                    <a:pt x="1347" y="2"/>
                  </a:lnTo>
                  <a:lnTo>
                    <a:pt x="1275" y="6"/>
                  </a:lnTo>
                  <a:lnTo>
                    <a:pt x="1205" y="16"/>
                  </a:lnTo>
                  <a:lnTo>
                    <a:pt x="1135" y="28"/>
                  </a:lnTo>
                  <a:lnTo>
                    <a:pt x="1065" y="44"/>
                  </a:lnTo>
                  <a:lnTo>
                    <a:pt x="999" y="62"/>
                  </a:lnTo>
                  <a:lnTo>
                    <a:pt x="933" y="84"/>
                  </a:lnTo>
                  <a:lnTo>
                    <a:pt x="867" y="108"/>
                  </a:lnTo>
                  <a:lnTo>
                    <a:pt x="805" y="136"/>
                  </a:lnTo>
                  <a:lnTo>
                    <a:pt x="743" y="166"/>
                  </a:lnTo>
                  <a:lnTo>
                    <a:pt x="685" y="200"/>
                  </a:lnTo>
                  <a:lnTo>
                    <a:pt x="627" y="236"/>
                  </a:lnTo>
                  <a:lnTo>
                    <a:pt x="571" y="274"/>
                  </a:lnTo>
                  <a:lnTo>
                    <a:pt x="517" y="314"/>
                  </a:lnTo>
                  <a:lnTo>
                    <a:pt x="465" y="358"/>
                  </a:lnTo>
                  <a:lnTo>
                    <a:pt x="416" y="404"/>
                  </a:lnTo>
                  <a:lnTo>
                    <a:pt x="368" y="452"/>
                  </a:lnTo>
                  <a:lnTo>
                    <a:pt x="324" y="502"/>
                  </a:lnTo>
                  <a:lnTo>
                    <a:pt x="282" y="554"/>
                  </a:lnTo>
                  <a:lnTo>
                    <a:pt x="242" y="608"/>
                  </a:lnTo>
                  <a:lnTo>
                    <a:pt x="206" y="664"/>
                  </a:lnTo>
                  <a:lnTo>
                    <a:pt x="170" y="722"/>
                  </a:lnTo>
                  <a:lnTo>
                    <a:pt x="140" y="782"/>
                  </a:lnTo>
                  <a:lnTo>
                    <a:pt x="112" y="842"/>
                  </a:lnTo>
                  <a:lnTo>
                    <a:pt x="86" y="904"/>
                  </a:lnTo>
                  <a:lnTo>
                    <a:pt x="64" y="968"/>
                  </a:lnTo>
                  <a:lnTo>
                    <a:pt x="44" y="1034"/>
                  </a:lnTo>
                  <a:lnTo>
                    <a:pt x="28" y="1102"/>
                  </a:lnTo>
                  <a:lnTo>
                    <a:pt x="16" y="1170"/>
                  </a:lnTo>
                  <a:lnTo>
                    <a:pt x="6" y="1238"/>
                  </a:lnTo>
                  <a:lnTo>
                    <a:pt x="2" y="1308"/>
                  </a:lnTo>
                  <a:lnTo>
                    <a:pt x="0" y="1380"/>
                  </a:lnTo>
                  <a:lnTo>
                    <a:pt x="0" y="1380"/>
                  </a:lnTo>
                  <a:lnTo>
                    <a:pt x="2" y="1450"/>
                  </a:lnTo>
                  <a:lnTo>
                    <a:pt x="6" y="1520"/>
                  </a:lnTo>
                  <a:lnTo>
                    <a:pt x="16" y="1590"/>
                  </a:lnTo>
                  <a:lnTo>
                    <a:pt x="28" y="1657"/>
                  </a:lnTo>
                  <a:lnTo>
                    <a:pt x="44" y="1723"/>
                  </a:lnTo>
                  <a:lnTo>
                    <a:pt x="64" y="1789"/>
                  </a:lnTo>
                  <a:lnTo>
                    <a:pt x="86" y="1853"/>
                  </a:lnTo>
                  <a:lnTo>
                    <a:pt x="112" y="1915"/>
                  </a:lnTo>
                  <a:lnTo>
                    <a:pt x="140" y="1977"/>
                  </a:lnTo>
                  <a:lnTo>
                    <a:pt x="170" y="2035"/>
                  </a:lnTo>
                  <a:lnTo>
                    <a:pt x="206" y="2093"/>
                  </a:lnTo>
                  <a:lnTo>
                    <a:pt x="242" y="2149"/>
                  </a:lnTo>
                  <a:lnTo>
                    <a:pt x="282" y="2203"/>
                  </a:lnTo>
                  <a:lnTo>
                    <a:pt x="324" y="2255"/>
                  </a:lnTo>
                  <a:lnTo>
                    <a:pt x="368" y="2305"/>
                  </a:lnTo>
                  <a:lnTo>
                    <a:pt x="416" y="2353"/>
                  </a:lnTo>
                  <a:lnTo>
                    <a:pt x="465" y="2399"/>
                  </a:lnTo>
                  <a:lnTo>
                    <a:pt x="517" y="2443"/>
                  </a:lnTo>
                  <a:lnTo>
                    <a:pt x="571" y="2483"/>
                  </a:lnTo>
                  <a:lnTo>
                    <a:pt x="627" y="2521"/>
                  </a:lnTo>
                  <a:lnTo>
                    <a:pt x="685" y="2557"/>
                  </a:lnTo>
                  <a:lnTo>
                    <a:pt x="743" y="2591"/>
                  </a:lnTo>
                  <a:lnTo>
                    <a:pt x="805" y="2621"/>
                  </a:lnTo>
                  <a:lnTo>
                    <a:pt x="867" y="2649"/>
                  </a:lnTo>
                  <a:lnTo>
                    <a:pt x="933" y="2673"/>
                  </a:lnTo>
                  <a:lnTo>
                    <a:pt x="999" y="2695"/>
                  </a:lnTo>
                  <a:lnTo>
                    <a:pt x="1065" y="2713"/>
                  </a:lnTo>
                  <a:lnTo>
                    <a:pt x="1135" y="2729"/>
                  </a:lnTo>
                  <a:lnTo>
                    <a:pt x="1205" y="2741"/>
                  </a:lnTo>
                  <a:lnTo>
                    <a:pt x="1275" y="2751"/>
                  </a:lnTo>
                  <a:lnTo>
                    <a:pt x="1347" y="2755"/>
                  </a:lnTo>
                  <a:lnTo>
                    <a:pt x="1421" y="2757"/>
                  </a:lnTo>
                  <a:lnTo>
                    <a:pt x="1421" y="2757"/>
                  </a:lnTo>
                  <a:lnTo>
                    <a:pt x="1449" y="2757"/>
                  </a:lnTo>
                  <a:lnTo>
                    <a:pt x="1449" y="2757"/>
                  </a:lnTo>
                  <a:lnTo>
                    <a:pt x="1485" y="2703"/>
                  </a:lnTo>
                  <a:lnTo>
                    <a:pt x="1519" y="2647"/>
                  </a:lnTo>
                  <a:lnTo>
                    <a:pt x="1551" y="2591"/>
                  </a:lnTo>
                  <a:lnTo>
                    <a:pt x="1579" y="2535"/>
                  </a:lnTo>
                  <a:lnTo>
                    <a:pt x="1607" y="2479"/>
                  </a:lnTo>
                  <a:lnTo>
                    <a:pt x="1631" y="2421"/>
                  </a:lnTo>
                  <a:lnTo>
                    <a:pt x="1655" y="2363"/>
                  </a:lnTo>
                  <a:lnTo>
                    <a:pt x="1675" y="2305"/>
                  </a:lnTo>
                  <a:lnTo>
                    <a:pt x="1695" y="2247"/>
                  </a:lnTo>
                  <a:lnTo>
                    <a:pt x="1711" y="2189"/>
                  </a:lnTo>
                  <a:lnTo>
                    <a:pt x="1727" y="2131"/>
                  </a:lnTo>
                  <a:lnTo>
                    <a:pt x="1741" y="2073"/>
                  </a:lnTo>
                  <a:lnTo>
                    <a:pt x="1753" y="2013"/>
                  </a:lnTo>
                  <a:lnTo>
                    <a:pt x="1763" y="1955"/>
                  </a:lnTo>
                  <a:lnTo>
                    <a:pt x="1771" y="1897"/>
                  </a:lnTo>
                  <a:lnTo>
                    <a:pt x="1779" y="1837"/>
                  </a:lnTo>
                  <a:lnTo>
                    <a:pt x="1785" y="1779"/>
                  </a:lnTo>
                  <a:lnTo>
                    <a:pt x="1789" y="1721"/>
                  </a:lnTo>
                  <a:lnTo>
                    <a:pt x="1791" y="1663"/>
                  </a:lnTo>
                  <a:lnTo>
                    <a:pt x="1793" y="1606"/>
                  </a:lnTo>
                  <a:lnTo>
                    <a:pt x="1793" y="1548"/>
                  </a:lnTo>
                  <a:lnTo>
                    <a:pt x="1793" y="1490"/>
                  </a:lnTo>
                  <a:lnTo>
                    <a:pt x="1789" y="1376"/>
                  </a:lnTo>
                  <a:lnTo>
                    <a:pt x="1779" y="1264"/>
                  </a:lnTo>
                  <a:lnTo>
                    <a:pt x="1767" y="1156"/>
                  </a:lnTo>
                  <a:lnTo>
                    <a:pt x="1751" y="1048"/>
                  </a:lnTo>
                  <a:lnTo>
                    <a:pt x="1731" y="944"/>
                  </a:lnTo>
                  <a:lnTo>
                    <a:pt x="1711" y="844"/>
                  </a:lnTo>
                  <a:lnTo>
                    <a:pt x="1687" y="748"/>
                  </a:lnTo>
                  <a:lnTo>
                    <a:pt x="1663" y="656"/>
                  </a:lnTo>
                  <a:lnTo>
                    <a:pt x="1639" y="568"/>
                  </a:lnTo>
                  <a:lnTo>
                    <a:pt x="1613" y="484"/>
                  </a:lnTo>
                  <a:lnTo>
                    <a:pt x="1587" y="406"/>
                  </a:lnTo>
                  <a:lnTo>
                    <a:pt x="1561" y="334"/>
                  </a:lnTo>
                  <a:lnTo>
                    <a:pt x="1537" y="268"/>
                  </a:lnTo>
                  <a:lnTo>
                    <a:pt x="1491" y="156"/>
                  </a:lnTo>
                  <a:lnTo>
                    <a:pt x="1455" y="70"/>
                  </a:lnTo>
                  <a:lnTo>
                    <a:pt x="1429" y="18"/>
                  </a:lnTo>
                  <a:lnTo>
                    <a:pt x="142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24" name="Freeform 23"/>
            <p:cNvSpPr/>
            <p:nvPr/>
          </p:nvSpPr>
          <p:spPr bwMode="auto">
            <a:xfrm>
              <a:off x="5521202" y="6975475"/>
              <a:ext cx="3848100" cy="3840163"/>
            </a:xfrm>
            <a:custGeom>
              <a:avLst/>
              <a:gdLst>
                <a:gd name="T0" fmla="*/ 2422 w 2424"/>
                <a:gd name="T1" fmla="*/ 1272 h 2419"/>
                <a:gd name="T2" fmla="*/ 2398 w 2424"/>
                <a:gd name="T3" fmla="*/ 1453 h 2419"/>
                <a:gd name="T4" fmla="*/ 2350 w 2424"/>
                <a:gd name="T5" fmla="*/ 1625 h 2419"/>
                <a:gd name="T6" fmla="*/ 2278 w 2424"/>
                <a:gd name="T7" fmla="*/ 1785 h 2419"/>
                <a:gd name="T8" fmla="*/ 2181 w 2424"/>
                <a:gd name="T9" fmla="*/ 1933 h 2419"/>
                <a:gd name="T10" fmla="*/ 2067 w 2424"/>
                <a:gd name="T11" fmla="*/ 2065 h 2419"/>
                <a:gd name="T12" fmla="*/ 1937 w 2424"/>
                <a:gd name="T13" fmla="*/ 2179 h 2419"/>
                <a:gd name="T14" fmla="*/ 1789 w 2424"/>
                <a:gd name="T15" fmla="*/ 2273 h 2419"/>
                <a:gd name="T16" fmla="*/ 1629 w 2424"/>
                <a:gd name="T17" fmla="*/ 2345 h 2419"/>
                <a:gd name="T18" fmla="*/ 1455 w 2424"/>
                <a:gd name="T19" fmla="*/ 2395 h 2419"/>
                <a:gd name="T20" fmla="*/ 1275 w 2424"/>
                <a:gd name="T21" fmla="*/ 2417 h 2419"/>
                <a:gd name="T22" fmla="*/ 1149 w 2424"/>
                <a:gd name="T23" fmla="*/ 2417 h 2419"/>
                <a:gd name="T24" fmla="*/ 967 w 2424"/>
                <a:gd name="T25" fmla="*/ 2395 h 2419"/>
                <a:gd name="T26" fmla="*/ 795 w 2424"/>
                <a:gd name="T27" fmla="*/ 2345 h 2419"/>
                <a:gd name="T28" fmla="*/ 635 w 2424"/>
                <a:gd name="T29" fmla="*/ 2273 h 2419"/>
                <a:gd name="T30" fmla="*/ 487 w 2424"/>
                <a:gd name="T31" fmla="*/ 2179 h 2419"/>
                <a:gd name="T32" fmla="*/ 355 w 2424"/>
                <a:gd name="T33" fmla="*/ 2065 h 2419"/>
                <a:gd name="T34" fmla="*/ 241 w 2424"/>
                <a:gd name="T35" fmla="*/ 1933 h 2419"/>
                <a:gd name="T36" fmla="*/ 146 w 2424"/>
                <a:gd name="T37" fmla="*/ 1785 h 2419"/>
                <a:gd name="T38" fmla="*/ 74 w 2424"/>
                <a:gd name="T39" fmla="*/ 1625 h 2419"/>
                <a:gd name="T40" fmla="*/ 24 w 2424"/>
                <a:gd name="T41" fmla="*/ 1453 h 2419"/>
                <a:gd name="T42" fmla="*/ 2 w 2424"/>
                <a:gd name="T43" fmla="*/ 1272 h 2419"/>
                <a:gd name="T44" fmla="*/ 2 w 2424"/>
                <a:gd name="T45" fmla="*/ 1148 h 2419"/>
                <a:gd name="T46" fmla="*/ 24 w 2424"/>
                <a:gd name="T47" fmla="*/ 966 h 2419"/>
                <a:gd name="T48" fmla="*/ 74 w 2424"/>
                <a:gd name="T49" fmla="*/ 794 h 2419"/>
                <a:gd name="T50" fmla="*/ 146 w 2424"/>
                <a:gd name="T51" fmla="*/ 632 h 2419"/>
                <a:gd name="T52" fmla="*/ 241 w 2424"/>
                <a:gd name="T53" fmla="*/ 486 h 2419"/>
                <a:gd name="T54" fmla="*/ 355 w 2424"/>
                <a:gd name="T55" fmla="*/ 354 h 2419"/>
                <a:gd name="T56" fmla="*/ 487 w 2424"/>
                <a:gd name="T57" fmla="*/ 240 h 2419"/>
                <a:gd name="T58" fmla="*/ 635 w 2424"/>
                <a:gd name="T59" fmla="*/ 146 h 2419"/>
                <a:gd name="T60" fmla="*/ 795 w 2424"/>
                <a:gd name="T61" fmla="*/ 72 h 2419"/>
                <a:gd name="T62" fmla="*/ 967 w 2424"/>
                <a:gd name="T63" fmla="*/ 24 h 2419"/>
                <a:gd name="T64" fmla="*/ 1149 w 2424"/>
                <a:gd name="T65" fmla="*/ 2 h 2419"/>
                <a:gd name="T66" fmla="*/ 1275 w 2424"/>
                <a:gd name="T67" fmla="*/ 2 h 2419"/>
                <a:gd name="T68" fmla="*/ 1455 w 2424"/>
                <a:gd name="T69" fmla="*/ 24 h 2419"/>
                <a:gd name="T70" fmla="*/ 1629 w 2424"/>
                <a:gd name="T71" fmla="*/ 72 h 2419"/>
                <a:gd name="T72" fmla="*/ 1789 w 2424"/>
                <a:gd name="T73" fmla="*/ 146 h 2419"/>
                <a:gd name="T74" fmla="*/ 1937 w 2424"/>
                <a:gd name="T75" fmla="*/ 240 h 2419"/>
                <a:gd name="T76" fmla="*/ 2067 w 2424"/>
                <a:gd name="T77" fmla="*/ 354 h 2419"/>
                <a:gd name="T78" fmla="*/ 2181 w 2424"/>
                <a:gd name="T79" fmla="*/ 486 h 2419"/>
                <a:gd name="T80" fmla="*/ 2278 w 2424"/>
                <a:gd name="T81" fmla="*/ 632 h 2419"/>
                <a:gd name="T82" fmla="*/ 2350 w 2424"/>
                <a:gd name="T83" fmla="*/ 794 h 2419"/>
                <a:gd name="T84" fmla="*/ 2398 w 2424"/>
                <a:gd name="T85" fmla="*/ 966 h 2419"/>
                <a:gd name="T86" fmla="*/ 2422 w 2424"/>
                <a:gd name="T87" fmla="*/ 1148 h 2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24" h="2419">
                  <a:moveTo>
                    <a:pt x="2424" y="1210"/>
                  </a:moveTo>
                  <a:lnTo>
                    <a:pt x="2424" y="1210"/>
                  </a:lnTo>
                  <a:lnTo>
                    <a:pt x="2422" y="1272"/>
                  </a:lnTo>
                  <a:lnTo>
                    <a:pt x="2418" y="1334"/>
                  </a:lnTo>
                  <a:lnTo>
                    <a:pt x="2410" y="1394"/>
                  </a:lnTo>
                  <a:lnTo>
                    <a:pt x="2398" y="1453"/>
                  </a:lnTo>
                  <a:lnTo>
                    <a:pt x="2386" y="1511"/>
                  </a:lnTo>
                  <a:lnTo>
                    <a:pt x="2368" y="1569"/>
                  </a:lnTo>
                  <a:lnTo>
                    <a:pt x="2350" y="1625"/>
                  </a:lnTo>
                  <a:lnTo>
                    <a:pt x="2328" y="1681"/>
                  </a:lnTo>
                  <a:lnTo>
                    <a:pt x="2304" y="1733"/>
                  </a:lnTo>
                  <a:lnTo>
                    <a:pt x="2278" y="1785"/>
                  </a:lnTo>
                  <a:lnTo>
                    <a:pt x="2248" y="1837"/>
                  </a:lnTo>
                  <a:lnTo>
                    <a:pt x="2215" y="1885"/>
                  </a:lnTo>
                  <a:lnTo>
                    <a:pt x="2181" y="1933"/>
                  </a:lnTo>
                  <a:lnTo>
                    <a:pt x="2145" y="1979"/>
                  </a:lnTo>
                  <a:lnTo>
                    <a:pt x="2107" y="2023"/>
                  </a:lnTo>
                  <a:lnTo>
                    <a:pt x="2067" y="2065"/>
                  </a:lnTo>
                  <a:lnTo>
                    <a:pt x="2025" y="2105"/>
                  </a:lnTo>
                  <a:lnTo>
                    <a:pt x="1981" y="2143"/>
                  </a:lnTo>
                  <a:lnTo>
                    <a:pt x="1937" y="2179"/>
                  </a:lnTo>
                  <a:lnTo>
                    <a:pt x="1889" y="2213"/>
                  </a:lnTo>
                  <a:lnTo>
                    <a:pt x="1839" y="2245"/>
                  </a:lnTo>
                  <a:lnTo>
                    <a:pt x="1789" y="2273"/>
                  </a:lnTo>
                  <a:lnTo>
                    <a:pt x="1737" y="2301"/>
                  </a:lnTo>
                  <a:lnTo>
                    <a:pt x="1683" y="2325"/>
                  </a:lnTo>
                  <a:lnTo>
                    <a:pt x="1629" y="2345"/>
                  </a:lnTo>
                  <a:lnTo>
                    <a:pt x="1571" y="2365"/>
                  </a:lnTo>
                  <a:lnTo>
                    <a:pt x="1515" y="2381"/>
                  </a:lnTo>
                  <a:lnTo>
                    <a:pt x="1455" y="2395"/>
                  </a:lnTo>
                  <a:lnTo>
                    <a:pt x="1397" y="2405"/>
                  </a:lnTo>
                  <a:lnTo>
                    <a:pt x="1335" y="2413"/>
                  </a:lnTo>
                  <a:lnTo>
                    <a:pt x="1275" y="2417"/>
                  </a:lnTo>
                  <a:lnTo>
                    <a:pt x="1211" y="2419"/>
                  </a:lnTo>
                  <a:lnTo>
                    <a:pt x="1211" y="2419"/>
                  </a:lnTo>
                  <a:lnTo>
                    <a:pt x="1149" y="2417"/>
                  </a:lnTo>
                  <a:lnTo>
                    <a:pt x="1089" y="2413"/>
                  </a:lnTo>
                  <a:lnTo>
                    <a:pt x="1027" y="2405"/>
                  </a:lnTo>
                  <a:lnTo>
                    <a:pt x="967" y="2395"/>
                  </a:lnTo>
                  <a:lnTo>
                    <a:pt x="909" y="2381"/>
                  </a:lnTo>
                  <a:lnTo>
                    <a:pt x="851" y="2365"/>
                  </a:lnTo>
                  <a:lnTo>
                    <a:pt x="795" y="2345"/>
                  </a:lnTo>
                  <a:lnTo>
                    <a:pt x="741" y="2325"/>
                  </a:lnTo>
                  <a:lnTo>
                    <a:pt x="687" y="2301"/>
                  </a:lnTo>
                  <a:lnTo>
                    <a:pt x="635" y="2273"/>
                  </a:lnTo>
                  <a:lnTo>
                    <a:pt x="585" y="2245"/>
                  </a:lnTo>
                  <a:lnTo>
                    <a:pt x="535" y="2213"/>
                  </a:lnTo>
                  <a:lnTo>
                    <a:pt x="487" y="2179"/>
                  </a:lnTo>
                  <a:lnTo>
                    <a:pt x="441" y="2143"/>
                  </a:lnTo>
                  <a:lnTo>
                    <a:pt x="397" y="2105"/>
                  </a:lnTo>
                  <a:lnTo>
                    <a:pt x="355" y="2065"/>
                  </a:lnTo>
                  <a:lnTo>
                    <a:pt x="315" y="2023"/>
                  </a:lnTo>
                  <a:lnTo>
                    <a:pt x="277" y="1979"/>
                  </a:lnTo>
                  <a:lnTo>
                    <a:pt x="241" y="1933"/>
                  </a:lnTo>
                  <a:lnTo>
                    <a:pt x="208" y="1885"/>
                  </a:lnTo>
                  <a:lnTo>
                    <a:pt x="176" y="1837"/>
                  </a:lnTo>
                  <a:lnTo>
                    <a:pt x="146" y="1785"/>
                  </a:lnTo>
                  <a:lnTo>
                    <a:pt x="120" y="1733"/>
                  </a:lnTo>
                  <a:lnTo>
                    <a:pt x="96" y="1681"/>
                  </a:lnTo>
                  <a:lnTo>
                    <a:pt x="74" y="1625"/>
                  </a:lnTo>
                  <a:lnTo>
                    <a:pt x="54" y="1569"/>
                  </a:lnTo>
                  <a:lnTo>
                    <a:pt x="38" y="1511"/>
                  </a:lnTo>
                  <a:lnTo>
                    <a:pt x="24" y="1453"/>
                  </a:lnTo>
                  <a:lnTo>
                    <a:pt x="14" y="1394"/>
                  </a:lnTo>
                  <a:lnTo>
                    <a:pt x="6" y="1334"/>
                  </a:lnTo>
                  <a:lnTo>
                    <a:pt x="2" y="1272"/>
                  </a:lnTo>
                  <a:lnTo>
                    <a:pt x="0" y="1210"/>
                  </a:lnTo>
                  <a:lnTo>
                    <a:pt x="0" y="1210"/>
                  </a:lnTo>
                  <a:lnTo>
                    <a:pt x="2" y="1148"/>
                  </a:lnTo>
                  <a:lnTo>
                    <a:pt x="6" y="1086"/>
                  </a:lnTo>
                  <a:lnTo>
                    <a:pt x="14" y="1026"/>
                  </a:lnTo>
                  <a:lnTo>
                    <a:pt x="24" y="966"/>
                  </a:lnTo>
                  <a:lnTo>
                    <a:pt x="38" y="908"/>
                  </a:lnTo>
                  <a:lnTo>
                    <a:pt x="54" y="850"/>
                  </a:lnTo>
                  <a:lnTo>
                    <a:pt x="74" y="794"/>
                  </a:lnTo>
                  <a:lnTo>
                    <a:pt x="96" y="738"/>
                  </a:lnTo>
                  <a:lnTo>
                    <a:pt x="120" y="686"/>
                  </a:lnTo>
                  <a:lnTo>
                    <a:pt x="146" y="632"/>
                  </a:lnTo>
                  <a:lnTo>
                    <a:pt x="176" y="582"/>
                  </a:lnTo>
                  <a:lnTo>
                    <a:pt x="208" y="534"/>
                  </a:lnTo>
                  <a:lnTo>
                    <a:pt x="241" y="486"/>
                  </a:lnTo>
                  <a:lnTo>
                    <a:pt x="277" y="440"/>
                  </a:lnTo>
                  <a:lnTo>
                    <a:pt x="315" y="396"/>
                  </a:lnTo>
                  <a:lnTo>
                    <a:pt x="355" y="354"/>
                  </a:lnTo>
                  <a:lnTo>
                    <a:pt x="397" y="314"/>
                  </a:lnTo>
                  <a:lnTo>
                    <a:pt x="441" y="276"/>
                  </a:lnTo>
                  <a:lnTo>
                    <a:pt x="487" y="240"/>
                  </a:lnTo>
                  <a:lnTo>
                    <a:pt x="535" y="206"/>
                  </a:lnTo>
                  <a:lnTo>
                    <a:pt x="585" y="174"/>
                  </a:lnTo>
                  <a:lnTo>
                    <a:pt x="635" y="146"/>
                  </a:lnTo>
                  <a:lnTo>
                    <a:pt x="687" y="118"/>
                  </a:lnTo>
                  <a:lnTo>
                    <a:pt x="741" y="94"/>
                  </a:lnTo>
                  <a:lnTo>
                    <a:pt x="795" y="72"/>
                  </a:lnTo>
                  <a:lnTo>
                    <a:pt x="851" y="54"/>
                  </a:lnTo>
                  <a:lnTo>
                    <a:pt x="909" y="38"/>
                  </a:lnTo>
                  <a:lnTo>
                    <a:pt x="967" y="24"/>
                  </a:lnTo>
                  <a:lnTo>
                    <a:pt x="1027" y="14"/>
                  </a:lnTo>
                  <a:lnTo>
                    <a:pt x="1089" y="6"/>
                  </a:lnTo>
                  <a:lnTo>
                    <a:pt x="1149" y="2"/>
                  </a:lnTo>
                  <a:lnTo>
                    <a:pt x="1211" y="0"/>
                  </a:lnTo>
                  <a:lnTo>
                    <a:pt x="1211" y="0"/>
                  </a:lnTo>
                  <a:lnTo>
                    <a:pt x="1275" y="2"/>
                  </a:lnTo>
                  <a:lnTo>
                    <a:pt x="1335" y="6"/>
                  </a:lnTo>
                  <a:lnTo>
                    <a:pt x="1397" y="14"/>
                  </a:lnTo>
                  <a:lnTo>
                    <a:pt x="1455" y="24"/>
                  </a:lnTo>
                  <a:lnTo>
                    <a:pt x="1515" y="38"/>
                  </a:lnTo>
                  <a:lnTo>
                    <a:pt x="1571" y="54"/>
                  </a:lnTo>
                  <a:lnTo>
                    <a:pt x="1629" y="72"/>
                  </a:lnTo>
                  <a:lnTo>
                    <a:pt x="1683" y="94"/>
                  </a:lnTo>
                  <a:lnTo>
                    <a:pt x="1737" y="118"/>
                  </a:lnTo>
                  <a:lnTo>
                    <a:pt x="1789" y="146"/>
                  </a:lnTo>
                  <a:lnTo>
                    <a:pt x="1839" y="174"/>
                  </a:lnTo>
                  <a:lnTo>
                    <a:pt x="1889" y="206"/>
                  </a:lnTo>
                  <a:lnTo>
                    <a:pt x="1937" y="240"/>
                  </a:lnTo>
                  <a:lnTo>
                    <a:pt x="1981" y="276"/>
                  </a:lnTo>
                  <a:lnTo>
                    <a:pt x="2025" y="314"/>
                  </a:lnTo>
                  <a:lnTo>
                    <a:pt x="2067" y="354"/>
                  </a:lnTo>
                  <a:lnTo>
                    <a:pt x="2107" y="396"/>
                  </a:lnTo>
                  <a:lnTo>
                    <a:pt x="2145" y="440"/>
                  </a:lnTo>
                  <a:lnTo>
                    <a:pt x="2181" y="486"/>
                  </a:lnTo>
                  <a:lnTo>
                    <a:pt x="2215" y="534"/>
                  </a:lnTo>
                  <a:lnTo>
                    <a:pt x="2248" y="582"/>
                  </a:lnTo>
                  <a:lnTo>
                    <a:pt x="2278" y="632"/>
                  </a:lnTo>
                  <a:lnTo>
                    <a:pt x="2304" y="686"/>
                  </a:lnTo>
                  <a:lnTo>
                    <a:pt x="2328" y="738"/>
                  </a:lnTo>
                  <a:lnTo>
                    <a:pt x="2350" y="794"/>
                  </a:lnTo>
                  <a:lnTo>
                    <a:pt x="2368" y="850"/>
                  </a:lnTo>
                  <a:lnTo>
                    <a:pt x="2386" y="908"/>
                  </a:lnTo>
                  <a:lnTo>
                    <a:pt x="2398" y="966"/>
                  </a:lnTo>
                  <a:lnTo>
                    <a:pt x="2410" y="1026"/>
                  </a:lnTo>
                  <a:lnTo>
                    <a:pt x="2418" y="1086"/>
                  </a:lnTo>
                  <a:lnTo>
                    <a:pt x="2422" y="1148"/>
                  </a:lnTo>
                  <a:lnTo>
                    <a:pt x="2424" y="1210"/>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25" name="Freeform 24"/>
            <p:cNvSpPr/>
            <p:nvPr/>
          </p:nvSpPr>
          <p:spPr bwMode="auto">
            <a:xfrm>
              <a:off x="5521202" y="6975475"/>
              <a:ext cx="3848100" cy="3840163"/>
            </a:xfrm>
            <a:custGeom>
              <a:avLst/>
              <a:gdLst>
                <a:gd name="T0" fmla="*/ 2422 w 2424"/>
                <a:gd name="T1" fmla="*/ 1272 h 2419"/>
                <a:gd name="T2" fmla="*/ 2398 w 2424"/>
                <a:gd name="T3" fmla="*/ 1453 h 2419"/>
                <a:gd name="T4" fmla="*/ 2350 w 2424"/>
                <a:gd name="T5" fmla="*/ 1625 h 2419"/>
                <a:gd name="T6" fmla="*/ 2278 w 2424"/>
                <a:gd name="T7" fmla="*/ 1785 h 2419"/>
                <a:gd name="T8" fmla="*/ 2181 w 2424"/>
                <a:gd name="T9" fmla="*/ 1933 h 2419"/>
                <a:gd name="T10" fmla="*/ 2067 w 2424"/>
                <a:gd name="T11" fmla="*/ 2065 h 2419"/>
                <a:gd name="T12" fmla="*/ 1937 w 2424"/>
                <a:gd name="T13" fmla="*/ 2179 h 2419"/>
                <a:gd name="T14" fmla="*/ 1789 w 2424"/>
                <a:gd name="T15" fmla="*/ 2273 h 2419"/>
                <a:gd name="T16" fmla="*/ 1629 w 2424"/>
                <a:gd name="T17" fmla="*/ 2345 h 2419"/>
                <a:gd name="T18" fmla="*/ 1455 w 2424"/>
                <a:gd name="T19" fmla="*/ 2395 h 2419"/>
                <a:gd name="T20" fmla="*/ 1275 w 2424"/>
                <a:gd name="T21" fmla="*/ 2417 h 2419"/>
                <a:gd name="T22" fmla="*/ 1149 w 2424"/>
                <a:gd name="T23" fmla="*/ 2417 h 2419"/>
                <a:gd name="T24" fmla="*/ 967 w 2424"/>
                <a:gd name="T25" fmla="*/ 2395 h 2419"/>
                <a:gd name="T26" fmla="*/ 795 w 2424"/>
                <a:gd name="T27" fmla="*/ 2345 h 2419"/>
                <a:gd name="T28" fmla="*/ 635 w 2424"/>
                <a:gd name="T29" fmla="*/ 2273 h 2419"/>
                <a:gd name="T30" fmla="*/ 487 w 2424"/>
                <a:gd name="T31" fmla="*/ 2179 h 2419"/>
                <a:gd name="T32" fmla="*/ 355 w 2424"/>
                <a:gd name="T33" fmla="*/ 2065 h 2419"/>
                <a:gd name="T34" fmla="*/ 241 w 2424"/>
                <a:gd name="T35" fmla="*/ 1933 h 2419"/>
                <a:gd name="T36" fmla="*/ 146 w 2424"/>
                <a:gd name="T37" fmla="*/ 1785 h 2419"/>
                <a:gd name="T38" fmla="*/ 74 w 2424"/>
                <a:gd name="T39" fmla="*/ 1625 h 2419"/>
                <a:gd name="T40" fmla="*/ 24 w 2424"/>
                <a:gd name="T41" fmla="*/ 1453 h 2419"/>
                <a:gd name="T42" fmla="*/ 2 w 2424"/>
                <a:gd name="T43" fmla="*/ 1272 h 2419"/>
                <a:gd name="T44" fmla="*/ 2 w 2424"/>
                <a:gd name="T45" fmla="*/ 1148 h 2419"/>
                <a:gd name="T46" fmla="*/ 24 w 2424"/>
                <a:gd name="T47" fmla="*/ 966 h 2419"/>
                <a:gd name="T48" fmla="*/ 74 w 2424"/>
                <a:gd name="T49" fmla="*/ 794 h 2419"/>
                <a:gd name="T50" fmla="*/ 146 w 2424"/>
                <a:gd name="T51" fmla="*/ 632 h 2419"/>
                <a:gd name="T52" fmla="*/ 241 w 2424"/>
                <a:gd name="T53" fmla="*/ 486 h 2419"/>
                <a:gd name="T54" fmla="*/ 355 w 2424"/>
                <a:gd name="T55" fmla="*/ 354 h 2419"/>
                <a:gd name="T56" fmla="*/ 487 w 2424"/>
                <a:gd name="T57" fmla="*/ 240 h 2419"/>
                <a:gd name="T58" fmla="*/ 635 w 2424"/>
                <a:gd name="T59" fmla="*/ 146 h 2419"/>
                <a:gd name="T60" fmla="*/ 795 w 2424"/>
                <a:gd name="T61" fmla="*/ 72 h 2419"/>
                <a:gd name="T62" fmla="*/ 967 w 2424"/>
                <a:gd name="T63" fmla="*/ 24 h 2419"/>
                <a:gd name="T64" fmla="*/ 1149 w 2424"/>
                <a:gd name="T65" fmla="*/ 2 h 2419"/>
                <a:gd name="T66" fmla="*/ 1275 w 2424"/>
                <a:gd name="T67" fmla="*/ 2 h 2419"/>
                <a:gd name="T68" fmla="*/ 1455 w 2424"/>
                <a:gd name="T69" fmla="*/ 24 h 2419"/>
                <a:gd name="T70" fmla="*/ 1629 w 2424"/>
                <a:gd name="T71" fmla="*/ 72 h 2419"/>
                <a:gd name="T72" fmla="*/ 1789 w 2424"/>
                <a:gd name="T73" fmla="*/ 146 h 2419"/>
                <a:gd name="T74" fmla="*/ 1937 w 2424"/>
                <a:gd name="T75" fmla="*/ 240 h 2419"/>
                <a:gd name="T76" fmla="*/ 2067 w 2424"/>
                <a:gd name="T77" fmla="*/ 354 h 2419"/>
                <a:gd name="T78" fmla="*/ 2181 w 2424"/>
                <a:gd name="T79" fmla="*/ 486 h 2419"/>
                <a:gd name="T80" fmla="*/ 2278 w 2424"/>
                <a:gd name="T81" fmla="*/ 632 h 2419"/>
                <a:gd name="T82" fmla="*/ 2350 w 2424"/>
                <a:gd name="T83" fmla="*/ 794 h 2419"/>
                <a:gd name="T84" fmla="*/ 2398 w 2424"/>
                <a:gd name="T85" fmla="*/ 966 h 2419"/>
                <a:gd name="T86" fmla="*/ 2422 w 2424"/>
                <a:gd name="T87" fmla="*/ 1148 h 2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24" h="2419">
                  <a:moveTo>
                    <a:pt x="2424" y="1210"/>
                  </a:moveTo>
                  <a:lnTo>
                    <a:pt x="2424" y="1210"/>
                  </a:lnTo>
                  <a:lnTo>
                    <a:pt x="2422" y="1272"/>
                  </a:lnTo>
                  <a:lnTo>
                    <a:pt x="2418" y="1334"/>
                  </a:lnTo>
                  <a:lnTo>
                    <a:pt x="2410" y="1394"/>
                  </a:lnTo>
                  <a:lnTo>
                    <a:pt x="2398" y="1453"/>
                  </a:lnTo>
                  <a:lnTo>
                    <a:pt x="2386" y="1511"/>
                  </a:lnTo>
                  <a:lnTo>
                    <a:pt x="2368" y="1569"/>
                  </a:lnTo>
                  <a:lnTo>
                    <a:pt x="2350" y="1625"/>
                  </a:lnTo>
                  <a:lnTo>
                    <a:pt x="2328" y="1681"/>
                  </a:lnTo>
                  <a:lnTo>
                    <a:pt x="2304" y="1733"/>
                  </a:lnTo>
                  <a:lnTo>
                    <a:pt x="2278" y="1785"/>
                  </a:lnTo>
                  <a:lnTo>
                    <a:pt x="2248" y="1837"/>
                  </a:lnTo>
                  <a:lnTo>
                    <a:pt x="2215" y="1885"/>
                  </a:lnTo>
                  <a:lnTo>
                    <a:pt x="2181" y="1933"/>
                  </a:lnTo>
                  <a:lnTo>
                    <a:pt x="2145" y="1979"/>
                  </a:lnTo>
                  <a:lnTo>
                    <a:pt x="2107" y="2023"/>
                  </a:lnTo>
                  <a:lnTo>
                    <a:pt x="2067" y="2065"/>
                  </a:lnTo>
                  <a:lnTo>
                    <a:pt x="2025" y="2105"/>
                  </a:lnTo>
                  <a:lnTo>
                    <a:pt x="1981" y="2143"/>
                  </a:lnTo>
                  <a:lnTo>
                    <a:pt x="1937" y="2179"/>
                  </a:lnTo>
                  <a:lnTo>
                    <a:pt x="1889" y="2213"/>
                  </a:lnTo>
                  <a:lnTo>
                    <a:pt x="1839" y="2245"/>
                  </a:lnTo>
                  <a:lnTo>
                    <a:pt x="1789" y="2273"/>
                  </a:lnTo>
                  <a:lnTo>
                    <a:pt x="1737" y="2301"/>
                  </a:lnTo>
                  <a:lnTo>
                    <a:pt x="1683" y="2325"/>
                  </a:lnTo>
                  <a:lnTo>
                    <a:pt x="1629" y="2345"/>
                  </a:lnTo>
                  <a:lnTo>
                    <a:pt x="1571" y="2365"/>
                  </a:lnTo>
                  <a:lnTo>
                    <a:pt x="1515" y="2381"/>
                  </a:lnTo>
                  <a:lnTo>
                    <a:pt x="1455" y="2395"/>
                  </a:lnTo>
                  <a:lnTo>
                    <a:pt x="1397" y="2405"/>
                  </a:lnTo>
                  <a:lnTo>
                    <a:pt x="1335" y="2413"/>
                  </a:lnTo>
                  <a:lnTo>
                    <a:pt x="1275" y="2417"/>
                  </a:lnTo>
                  <a:lnTo>
                    <a:pt x="1211" y="2419"/>
                  </a:lnTo>
                  <a:lnTo>
                    <a:pt x="1211" y="2419"/>
                  </a:lnTo>
                  <a:lnTo>
                    <a:pt x="1149" y="2417"/>
                  </a:lnTo>
                  <a:lnTo>
                    <a:pt x="1089" y="2413"/>
                  </a:lnTo>
                  <a:lnTo>
                    <a:pt x="1027" y="2405"/>
                  </a:lnTo>
                  <a:lnTo>
                    <a:pt x="967" y="2395"/>
                  </a:lnTo>
                  <a:lnTo>
                    <a:pt x="909" y="2381"/>
                  </a:lnTo>
                  <a:lnTo>
                    <a:pt x="851" y="2365"/>
                  </a:lnTo>
                  <a:lnTo>
                    <a:pt x="795" y="2345"/>
                  </a:lnTo>
                  <a:lnTo>
                    <a:pt x="741" y="2325"/>
                  </a:lnTo>
                  <a:lnTo>
                    <a:pt x="687" y="2301"/>
                  </a:lnTo>
                  <a:lnTo>
                    <a:pt x="635" y="2273"/>
                  </a:lnTo>
                  <a:lnTo>
                    <a:pt x="585" y="2245"/>
                  </a:lnTo>
                  <a:lnTo>
                    <a:pt x="535" y="2213"/>
                  </a:lnTo>
                  <a:lnTo>
                    <a:pt x="487" y="2179"/>
                  </a:lnTo>
                  <a:lnTo>
                    <a:pt x="441" y="2143"/>
                  </a:lnTo>
                  <a:lnTo>
                    <a:pt x="397" y="2105"/>
                  </a:lnTo>
                  <a:lnTo>
                    <a:pt x="355" y="2065"/>
                  </a:lnTo>
                  <a:lnTo>
                    <a:pt x="315" y="2023"/>
                  </a:lnTo>
                  <a:lnTo>
                    <a:pt x="277" y="1979"/>
                  </a:lnTo>
                  <a:lnTo>
                    <a:pt x="241" y="1933"/>
                  </a:lnTo>
                  <a:lnTo>
                    <a:pt x="208" y="1885"/>
                  </a:lnTo>
                  <a:lnTo>
                    <a:pt x="176" y="1837"/>
                  </a:lnTo>
                  <a:lnTo>
                    <a:pt x="146" y="1785"/>
                  </a:lnTo>
                  <a:lnTo>
                    <a:pt x="120" y="1733"/>
                  </a:lnTo>
                  <a:lnTo>
                    <a:pt x="96" y="1681"/>
                  </a:lnTo>
                  <a:lnTo>
                    <a:pt x="74" y="1625"/>
                  </a:lnTo>
                  <a:lnTo>
                    <a:pt x="54" y="1569"/>
                  </a:lnTo>
                  <a:lnTo>
                    <a:pt x="38" y="1511"/>
                  </a:lnTo>
                  <a:lnTo>
                    <a:pt x="24" y="1453"/>
                  </a:lnTo>
                  <a:lnTo>
                    <a:pt x="14" y="1394"/>
                  </a:lnTo>
                  <a:lnTo>
                    <a:pt x="6" y="1334"/>
                  </a:lnTo>
                  <a:lnTo>
                    <a:pt x="2" y="1272"/>
                  </a:lnTo>
                  <a:lnTo>
                    <a:pt x="0" y="1210"/>
                  </a:lnTo>
                  <a:lnTo>
                    <a:pt x="0" y="1210"/>
                  </a:lnTo>
                  <a:lnTo>
                    <a:pt x="2" y="1148"/>
                  </a:lnTo>
                  <a:lnTo>
                    <a:pt x="6" y="1086"/>
                  </a:lnTo>
                  <a:lnTo>
                    <a:pt x="14" y="1026"/>
                  </a:lnTo>
                  <a:lnTo>
                    <a:pt x="24" y="966"/>
                  </a:lnTo>
                  <a:lnTo>
                    <a:pt x="38" y="908"/>
                  </a:lnTo>
                  <a:lnTo>
                    <a:pt x="54" y="850"/>
                  </a:lnTo>
                  <a:lnTo>
                    <a:pt x="74" y="794"/>
                  </a:lnTo>
                  <a:lnTo>
                    <a:pt x="96" y="738"/>
                  </a:lnTo>
                  <a:lnTo>
                    <a:pt x="120" y="686"/>
                  </a:lnTo>
                  <a:lnTo>
                    <a:pt x="146" y="632"/>
                  </a:lnTo>
                  <a:lnTo>
                    <a:pt x="176" y="582"/>
                  </a:lnTo>
                  <a:lnTo>
                    <a:pt x="208" y="534"/>
                  </a:lnTo>
                  <a:lnTo>
                    <a:pt x="241" y="486"/>
                  </a:lnTo>
                  <a:lnTo>
                    <a:pt x="277" y="440"/>
                  </a:lnTo>
                  <a:lnTo>
                    <a:pt x="315" y="396"/>
                  </a:lnTo>
                  <a:lnTo>
                    <a:pt x="355" y="354"/>
                  </a:lnTo>
                  <a:lnTo>
                    <a:pt x="397" y="314"/>
                  </a:lnTo>
                  <a:lnTo>
                    <a:pt x="441" y="276"/>
                  </a:lnTo>
                  <a:lnTo>
                    <a:pt x="487" y="240"/>
                  </a:lnTo>
                  <a:lnTo>
                    <a:pt x="535" y="206"/>
                  </a:lnTo>
                  <a:lnTo>
                    <a:pt x="585" y="174"/>
                  </a:lnTo>
                  <a:lnTo>
                    <a:pt x="635" y="146"/>
                  </a:lnTo>
                  <a:lnTo>
                    <a:pt x="687" y="118"/>
                  </a:lnTo>
                  <a:lnTo>
                    <a:pt x="741" y="94"/>
                  </a:lnTo>
                  <a:lnTo>
                    <a:pt x="795" y="72"/>
                  </a:lnTo>
                  <a:lnTo>
                    <a:pt x="851" y="54"/>
                  </a:lnTo>
                  <a:lnTo>
                    <a:pt x="909" y="38"/>
                  </a:lnTo>
                  <a:lnTo>
                    <a:pt x="967" y="24"/>
                  </a:lnTo>
                  <a:lnTo>
                    <a:pt x="1027" y="14"/>
                  </a:lnTo>
                  <a:lnTo>
                    <a:pt x="1089" y="6"/>
                  </a:lnTo>
                  <a:lnTo>
                    <a:pt x="1149" y="2"/>
                  </a:lnTo>
                  <a:lnTo>
                    <a:pt x="1211" y="0"/>
                  </a:lnTo>
                  <a:lnTo>
                    <a:pt x="1211" y="0"/>
                  </a:lnTo>
                  <a:lnTo>
                    <a:pt x="1275" y="2"/>
                  </a:lnTo>
                  <a:lnTo>
                    <a:pt x="1335" y="6"/>
                  </a:lnTo>
                  <a:lnTo>
                    <a:pt x="1397" y="14"/>
                  </a:lnTo>
                  <a:lnTo>
                    <a:pt x="1455" y="24"/>
                  </a:lnTo>
                  <a:lnTo>
                    <a:pt x="1515" y="38"/>
                  </a:lnTo>
                  <a:lnTo>
                    <a:pt x="1571" y="54"/>
                  </a:lnTo>
                  <a:lnTo>
                    <a:pt x="1629" y="72"/>
                  </a:lnTo>
                  <a:lnTo>
                    <a:pt x="1683" y="94"/>
                  </a:lnTo>
                  <a:lnTo>
                    <a:pt x="1737" y="118"/>
                  </a:lnTo>
                  <a:lnTo>
                    <a:pt x="1789" y="146"/>
                  </a:lnTo>
                  <a:lnTo>
                    <a:pt x="1839" y="174"/>
                  </a:lnTo>
                  <a:lnTo>
                    <a:pt x="1889" y="206"/>
                  </a:lnTo>
                  <a:lnTo>
                    <a:pt x="1937" y="240"/>
                  </a:lnTo>
                  <a:lnTo>
                    <a:pt x="1981" y="276"/>
                  </a:lnTo>
                  <a:lnTo>
                    <a:pt x="2025" y="314"/>
                  </a:lnTo>
                  <a:lnTo>
                    <a:pt x="2067" y="354"/>
                  </a:lnTo>
                  <a:lnTo>
                    <a:pt x="2107" y="396"/>
                  </a:lnTo>
                  <a:lnTo>
                    <a:pt x="2145" y="440"/>
                  </a:lnTo>
                  <a:lnTo>
                    <a:pt x="2181" y="486"/>
                  </a:lnTo>
                  <a:lnTo>
                    <a:pt x="2215" y="534"/>
                  </a:lnTo>
                  <a:lnTo>
                    <a:pt x="2248" y="582"/>
                  </a:lnTo>
                  <a:lnTo>
                    <a:pt x="2278" y="632"/>
                  </a:lnTo>
                  <a:lnTo>
                    <a:pt x="2304" y="686"/>
                  </a:lnTo>
                  <a:lnTo>
                    <a:pt x="2328" y="738"/>
                  </a:lnTo>
                  <a:lnTo>
                    <a:pt x="2350" y="794"/>
                  </a:lnTo>
                  <a:lnTo>
                    <a:pt x="2368" y="850"/>
                  </a:lnTo>
                  <a:lnTo>
                    <a:pt x="2386" y="908"/>
                  </a:lnTo>
                  <a:lnTo>
                    <a:pt x="2398" y="966"/>
                  </a:lnTo>
                  <a:lnTo>
                    <a:pt x="2410" y="1026"/>
                  </a:lnTo>
                  <a:lnTo>
                    <a:pt x="2418" y="1086"/>
                  </a:lnTo>
                  <a:lnTo>
                    <a:pt x="2422" y="1148"/>
                  </a:lnTo>
                  <a:lnTo>
                    <a:pt x="2424" y="121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26" name="Freeform 26"/>
            <p:cNvSpPr/>
            <p:nvPr/>
          </p:nvSpPr>
          <p:spPr bwMode="auto">
            <a:xfrm>
              <a:off x="5530727" y="4614862"/>
              <a:ext cx="3959225" cy="1512888"/>
            </a:xfrm>
            <a:custGeom>
              <a:avLst/>
              <a:gdLst>
                <a:gd name="T0" fmla="*/ 42 w 2494"/>
                <a:gd name="T1" fmla="*/ 893 h 953"/>
                <a:gd name="T2" fmla="*/ 110 w 2494"/>
                <a:gd name="T3" fmla="*/ 839 h 953"/>
                <a:gd name="T4" fmla="*/ 172 w 2494"/>
                <a:gd name="T5" fmla="*/ 755 h 953"/>
                <a:gd name="T6" fmla="*/ 206 w 2494"/>
                <a:gd name="T7" fmla="*/ 665 h 953"/>
                <a:gd name="T8" fmla="*/ 233 w 2494"/>
                <a:gd name="T9" fmla="*/ 547 h 953"/>
                <a:gd name="T10" fmla="*/ 277 w 2494"/>
                <a:gd name="T11" fmla="*/ 419 h 953"/>
                <a:gd name="T12" fmla="*/ 369 w 2494"/>
                <a:gd name="T13" fmla="*/ 287 h 953"/>
                <a:gd name="T14" fmla="*/ 449 w 2494"/>
                <a:gd name="T15" fmla="*/ 219 h 953"/>
                <a:gd name="T16" fmla="*/ 605 w 2494"/>
                <a:gd name="T17" fmla="*/ 139 h 953"/>
                <a:gd name="T18" fmla="*/ 763 w 2494"/>
                <a:gd name="T19" fmla="*/ 91 h 953"/>
                <a:gd name="T20" fmla="*/ 1037 w 2494"/>
                <a:gd name="T21" fmla="*/ 53 h 953"/>
                <a:gd name="T22" fmla="*/ 1207 w 2494"/>
                <a:gd name="T23" fmla="*/ 47 h 953"/>
                <a:gd name="T24" fmla="*/ 1233 w 2494"/>
                <a:gd name="T25" fmla="*/ 47 h 953"/>
                <a:gd name="T26" fmla="*/ 1459 w 2494"/>
                <a:gd name="T27" fmla="*/ 63 h 953"/>
                <a:gd name="T28" fmla="*/ 1645 w 2494"/>
                <a:gd name="T29" fmla="*/ 95 h 953"/>
                <a:gd name="T30" fmla="*/ 1873 w 2494"/>
                <a:gd name="T31" fmla="*/ 173 h 953"/>
                <a:gd name="T32" fmla="*/ 1965 w 2494"/>
                <a:gd name="T33" fmla="*/ 223 h 953"/>
                <a:gd name="T34" fmla="*/ 2073 w 2494"/>
                <a:gd name="T35" fmla="*/ 305 h 953"/>
                <a:gd name="T36" fmla="*/ 2159 w 2494"/>
                <a:gd name="T37" fmla="*/ 409 h 953"/>
                <a:gd name="T38" fmla="*/ 2207 w 2494"/>
                <a:gd name="T39" fmla="*/ 505 h 953"/>
                <a:gd name="T40" fmla="*/ 2240 w 2494"/>
                <a:gd name="T41" fmla="*/ 657 h 953"/>
                <a:gd name="T42" fmla="*/ 2244 w 2494"/>
                <a:gd name="T43" fmla="*/ 707 h 953"/>
                <a:gd name="T44" fmla="*/ 2296 w 2494"/>
                <a:gd name="T45" fmla="*/ 805 h 953"/>
                <a:gd name="T46" fmla="*/ 2348 w 2494"/>
                <a:gd name="T47" fmla="*/ 867 h 953"/>
                <a:gd name="T48" fmla="*/ 2418 w 2494"/>
                <a:gd name="T49" fmla="*/ 923 h 953"/>
                <a:gd name="T50" fmla="*/ 2494 w 2494"/>
                <a:gd name="T51" fmla="*/ 907 h 953"/>
                <a:gd name="T52" fmla="*/ 2400 w 2494"/>
                <a:gd name="T53" fmla="*/ 851 h 953"/>
                <a:gd name="T54" fmla="*/ 2330 w 2494"/>
                <a:gd name="T55" fmla="*/ 769 h 953"/>
                <a:gd name="T56" fmla="*/ 2294 w 2494"/>
                <a:gd name="T57" fmla="*/ 705 h 953"/>
                <a:gd name="T58" fmla="*/ 2288 w 2494"/>
                <a:gd name="T59" fmla="*/ 691 h 953"/>
                <a:gd name="T60" fmla="*/ 2288 w 2494"/>
                <a:gd name="T61" fmla="*/ 691 h 953"/>
                <a:gd name="T62" fmla="*/ 2266 w 2494"/>
                <a:gd name="T63" fmla="*/ 699 h 953"/>
                <a:gd name="T64" fmla="*/ 2286 w 2494"/>
                <a:gd name="T65" fmla="*/ 637 h 953"/>
                <a:gd name="T66" fmla="*/ 2266 w 2494"/>
                <a:gd name="T67" fmla="*/ 527 h 953"/>
                <a:gd name="T68" fmla="*/ 2230 w 2494"/>
                <a:gd name="T69" fmla="*/ 435 h 953"/>
                <a:gd name="T70" fmla="*/ 2127 w 2494"/>
                <a:gd name="T71" fmla="*/ 291 h 953"/>
                <a:gd name="T72" fmla="*/ 2031 w 2494"/>
                <a:gd name="T73" fmla="*/ 209 h 953"/>
                <a:gd name="T74" fmla="*/ 1863 w 2494"/>
                <a:gd name="T75" fmla="*/ 115 h 953"/>
                <a:gd name="T76" fmla="*/ 1625 w 2494"/>
                <a:gd name="T77" fmla="*/ 41 h 953"/>
                <a:gd name="T78" fmla="*/ 1461 w 2494"/>
                <a:gd name="T79" fmla="*/ 14 h 953"/>
                <a:gd name="T80" fmla="*/ 1233 w 2494"/>
                <a:gd name="T81" fmla="*/ 0 h 953"/>
                <a:gd name="T82" fmla="*/ 1205 w 2494"/>
                <a:gd name="T83" fmla="*/ 0 h 953"/>
                <a:gd name="T84" fmla="*/ 953 w 2494"/>
                <a:gd name="T85" fmla="*/ 14 h 953"/>
                <a:gd name="T86" fmla="*/ 687 w 2494"/>
                <a:gd name="T87" fmla="*/ 61 h 953"/>
                <a:gd name="T88" fmla="*/ 557 w 2494"/>
                <a:gd name="T89" fmla="*/ 107 h 953"/>
                <a:gd name="T90" fmla="*/ 433 w 2494"/>
                <a:gd name="T91" fmla="*/ 173 h 953"/>
                <a:gd name="T92" fmla="*/ 351 w 2494"/>
                <a:gd name="T93" fmla="*/ 239 h 953"/>
                <a:gd name="T94" fmla="*/ 255 w 2494"/>
                <a:gd name="T95" fmla="*/ 361 h 953"/>
                <a:gd name="T96" fmla="*/ 210 w 2494"/>
                <a:gd name="T97" fmla="*/ 453 h 953"/>
                <a:gd name="T98" fmla="*/ 180 w 2494"/>
                <a:gd name="T99" fmla="*/ 565 h 953"/>
                <a:gd name="T100" fmla="*/ 152 w 2494"/>
                <a:gd name="T101" fmla="*/ 681 h 953"/>
                <a:gd name="T102" fmla="*/ 102 w 2494"/>
                <a:gd name="T103" fmla="*/ 773 h 953"/>
                <a:gd name="T104" fmla="*/ 62 w 2494"/>
                <a:gd name="T105" fmla="*/ 819 h 953"/>
                <a:gd name="T106" fmla="*/ 4 w 2494"/>
                <a:gd name="T107" fmla="*/ 859 h 953"/>
                <a:gd name="T108" fmla="*/ 0 w 2494"/>
                <a:gd name="T109" fmla="*/ 861 h 953"/>
                <a:gd name="T110" fmla="*/ 0 w 2494"/>
                <a:gd name="T111" fmla="*/ 861 h 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94" h="953">
                  <a:moveTo>
                    <a:pt x="18" y="907"/>
                  </a:moveTo>
                  <a:lnTo>
                    <a:pt x="18" y="907"/>
                  </a:lnTo>
                  <a:lnTo>
                    <a:pt x="24" y="903"/>
                  </a:lnTo>
                  <a:lnTo>
                    <a:pt x="42" y="893"/>
                  </a:lnTo>
                  <a:lnTo>
                    <a:pt x="66" y="877"/>
                  </a:lnTo>
                  <a:lnTo>
                    <a:pt x="94" y="855"/>
                  </a:lnTo>
                  <a:lnTo>
                    <a:pt x="94" y="855"/>
                  </a:lnTo>
                  <a:lnTo>
                    <a:pt x="110" y="839"/>
                  </a:lnTo>
                  <a:lnTo>
                    <a:pt x="126" y="821"/>
                  </a:lnTo>
                  <a:lnTo>
                    <a:pt x="142" y="801"/>
                  </a:lnTo>
                  <a:lnTo>
                    <a:pt x="156" y="779"/>
                  </a:lnTo>
                  <a:lnTo>
                    <a:pt x="172" y="755"/>
                  </a:lnTo>
                  <a:lnTo>
                    <a:pt x="184" y="727"/>
                  </a:lnTo>
                  <a:lnTo>
                    <a:pt x="196" y="697"/>
                  </a:lnTo>
                  <a:lnTo>
                    <a:pt x="206" y="665"/>
                  </a:lnTo>
                  <a:lnTo>
                    <a:pt x="206" y="665"/>
                  </a:lnTo>
                  <a:lnTo>
                    <a:pt x="217" y="627"/>
                  </a:lnTo>
                  <a:lnTo>
                    <a:pt x="225" y="585"/>
                  </a:lnTo>
                  <a:lnTo>
                    <a:pt x="225" y="585"/>
                  </a:lnTo>
                  <a:lnTo>
                    <a:pt x="233" y="547"/>
                  </a:lnTo>
                  <a:lnTo>
                    <a:pt x="245" y="505"/>
                  </a:lnTo>
                  <a:lnTo>
                    <a:pt x="259" y="463"/>
                  </a:lnTo>
                  <a:lnTo>
                    <a:pt x="277" y="419"/>
                  </a:lnTo>
                  <a:lnTo>
                    <a:pt x="277" y="419"/>
                  </a:lnTo>
                  <a:lnTo>
                    <a:pt x="295" y="385"/>
                  </a:lnTo>
                  <a:lnTo>
                    <a:pt x="315" y="353"/>
                  </a:lnTo>
                  <a:lnTo>
                    <a:pt x="339" y="319"/>
                  </a:lnTo>
                  <a:lnTo>
                    <a:pt x="369" y="287"/>
                  </a:lnTo>
                  <a:lnTo>
                    <a:pt x="369" y="287"/>
                  </a:lnTo>
                  <a:lnTo>
                    <a:pt x="393" y="265"/>
                  </a:lnTo>
                  <a:lnTo>
                    <a:pt x="419" y="241"/>
                  </a:lnTo>
                  <a:lnTo>
                    <a:pt x="449" y="219"/>
                  </a:lnTo>
                  <a:lnTo>
                    <a:pt x="483" y="197"/>
                  </a:lnTo>
                  <a:lnTo>
                    <a:pt x="521" y="177"/>
                  </a:lnTo>
                  <a:lnTo>
                    <a:pt x="561" y="157"/>
                  </a:lnTo>
                  <a:lnTo>
                    <a:pt x="605" y="139"/>
                  </a:lnTo>
                  <a:lnTo>
                    <a:pt x="653" y="121"/>
                  </a:lnTo>
                  <a:lnTo>
                    <a:pt x="653" y="121"/>
                  </a:lnTo>
                  <a:lnTo>
                    <a:pt x="705" y="105"/>
                  </a:lnTo>
                  <a:lnTo>
                    <a:pt x="763" y="91"/>
                  </a:lnTo>
                  <a:lnTo>
                    <a:pt x="823" y="79"/>
                  </a:lnTo>
                  <a:lnTo>
                    <a:pt x="891" y="69"/>
                  </a:lnTo>
                  <a:lnTo>
                    <a:pt x="961" y="61"/>
                  </a:lnTo>
                  <a:lnTo>
                    <a:pt x="1037" y="53"/>
                  </a:lnTo>
                  <a:lnTo>
                    <a:pt x="1119" y="49"/>
                  </a:lnTo>
                  <a:lnTo>
                    <a:pt x="1205" y="47"/>
                  </a:lnTo>
                  <a:lnTo>
                    <a:pt x="1207" y="47"/>
                  </a:lnTo>
                  <a:lnTo>
                    <a:pt x="1207" y="47"/>
                  </a:lnTo>
                  <a:lnTo>
                    <a:pt x="1207" y="47"/>
                  </a:lnTo>
                  <a:lnTo>
                    <a:pt x="1207" y="47"/>
                  </a:lnTo>
                  <a:lnTo>
                    <a:pt x="1233" y="47"/>
                  </a:lnTo>
                  <a:lnTo>
                    <a:pt x="1233" y="47"/>
                  </a:lnTo>
                  <a:lnTo>
                    <a:pt x="1271" y="47"/>
                  </a:lnTo>
                  <a:lnTo>
                    <a:pt x="1323" y="49"/>
                  </a:lnTo>
                  <a:lnTo>
                    <a:pt x="1387" y="55"/>
                  </a:lnTo>
                  <a:lnTo>
                    <a:pt x="1459" y="63"/>
                  </a:lnTo>
                  <a:lnTo>
                    <a:pt x="1459" y="63"/>
                  </a:lnTo>
                  <a:lnTo>
                    <a:pt x="1519" y="71"/>
                  </a:lnTo>
                  <a:lnTo>
                    <a:pt x="1581" y="81"/>
                  </a:lnTo>
                  <a:lnTo>
                    <a:pt x="1645" y="95"/>
                  </a:lnTo>
                  <a:lnTo>
                    <a:pt x="1711" y="113"/>
                  </a:lnTo>
                  <a:lnTo>
                    <a:pt x="1777" y="133"/>
                  </a:lnTo>
                  <a:lnTo>
                    <a:pt x="1841" y="159"/>
                  </a:lnTo>
                  <a:lnTo>
                    <a:pt x="1873" y="173"/>
                  </a:lnTo>
                  <a:lnTo>
                    <a:pt x="1905" y="189"/>
                  </a:lnTo>
                  <a:lnTo>
                    <a:pt x="1935" y="205"/>
                  </a:lnTo>
                  <a:lnTo>
                    <a:pt x="1965" y="223"/>
                  </a:lnTo>
                  <a:lnTo>
                    <a:pt x="1965" y="223"/>
                  </a:lnTo>
                  <a:lnTo>
                    <a:pt x="1993" y="241"/>
                  </a:lnTo>
                  <a:lnTo>
                    <a:pt x="2021" y="261"/>
                  </a:lnTo>
                  <a:lnTo>
                    <a:pt x="2047" y="283"/>
                  </a:lnTo>
                  <a:lnTo>
                    <a:pt x="2073" y="305"/>
                  </a:lnTo>
                  <a:lnTo>
                    <a:pt x="2097" y="329"/>
                  </a:lnTo>
                  <a:lnTo>
                    <a:pt x="2119" y="355"/>
                  </a:lnTo>
                  <a:lnTo>
                    <a:pt x="2141" y="381"/>
                  </a:lnTo>
                  <a:lnTo>
                    <a:pt x="2159" y="409"/>
                  </a:lnTo>
                  <a:lnTo>
                    <a:pt x="2159" y="409"/>
                  </a:lnTo>
                  <a:lnTo>
                    <a:pt x="2177" y="439"/>
                  </a:lnTo>
                  <a:lnTo>
                    <a:pt x="2193" y="471"/>
                  </a:lnTo>
                  <a:lnTo>
                    <a:pt x="2207" y="505"/>
                  </a:lnTo>
                  <a:lnTo>
                    <a:pt x="2217" y="539"/>
                  </a:lnTo>
                  <a:lnTo>
                    <a:pt x="2228" y="577"/>
                  </a:lnTo>
                  <a:lnTo>
                    <a:pt x="2236" y="615"/>
                  </a:lnTo>
                  <a:lnTo>
                    <a:pt x="2240" y="657"/>
                  </a:lnTo>
                  <a:lnTo>
                    <a:pt x="2242" y="699"/>
                  </a:lnTo>
                  <a:lnTo>
                    <a:pt x="2242" y="703"/>
                  </a:lnTo>
                  <a:lnTo>
                    <a:pt x="2244" y="707"/>
                  </a:lnTo>
                  <a:lnTo>
                    <a:pt x="2244" y="707"/>
                  </a:lnTo>
                  <a:lnTo>
                    <a:pt x="2246" y="715"/>
                  </a:lnTo>
                  <a:lnTo>
                    <a:pt x="2256" y="737"/>
                  </a:lnTo>
                  <a:lnTo>
                    <a:pt x="2272" y="767"/>
                  </a:lnTo>
                  <a:lnTo>
                    <a:pt x="2296" y="805"/>
                  </a:lnTo>
                  <a:lnTo>
                    <a:pt x="2296" y="805"/>
                  </a:lnTo>
                  <a:lnTo>
                    <a:pt x="2312" y="825"/>
                  </a:lnTo>
                  <a:lnTo>
                    <a:pt x="2328" y="847"/>
                  </a:lnTo>
                  <a:lnTo>
                    <a:pt x="2348" y="867"/>
                  </a:lnTo>
                  <a:lnTo>
                    <a:pt x="2368" y="887"/>
                  </a:lnTo>
                  <a:lnTo>
                    <a:pt x="2368" y="887"/>
                  </a:lnTo>
                  <a:lnTo>
                    <a:pt x="2392" y="905"/>
                  </a:lnTo>
                  <a:lnTo>
                    <a:pt x="2418" y="923"/>
                  </a:lnTo>
                  <a:lnTo>
                    <a:pt x="2446" y="939"/>
                  </a:lnTo>
                  <a:lnTo>
                    <a:pt x="2478" y="953"/>
                  </a:lnTo>
                  <a:lnTo>
                    <a:pt x="2494" y="907"/>
                  </a:lnTo>
                  <a:lnTo>
                    <a:pt x="2494" y="907"/>
                  </a:lnTo>
                  <a:lnTo>
                    <a:pt x="2468" y="895"/>
                  </a:lnTo>
                  <a:lnTo>
                    <a:pt x="2444" y="883"/>
                  </a:lnTo>
                  <a:lnTo>
                    <a:pt x="2420" y="867"/>
                  </a:lnTo>
                  <a:lnTo>
                    <a:pt x="2400" y="851"/>
                  </a:lnTo>
                  <a:lnTo>
                    <a:pt x="2400" y="851"/>
                  </a:lnTo>
                  <a:lnTo>
                    <a:pt x="2372" y="823"/>
                  </a:lnTo>
                  <a:lnTo>
                    <a:pt x="2350" y="797"/>
                  </a:lnTo>
                  <a:lnTo>
                    <a:pt x="2330" y="769"/>
                  </a:lnTo>
                  <a:lnTo>
                    <a:pt x="2314" y="745"/>
                  </a:lnTo>
                  <a:lnTo>
                    <a:pt x="2314" y="745"/>
                  </a:lnTo>
                  <a:lnTo>
                    <a:pt x="2302" y="723"/>
                  </a:lnTo>
                  <a:lnTo>
                    <a:pt x="2294" y="705"/>
                  </a:lnTo>
                  <a:lnTo>
                    <a:pt x="2294" y="705"/>
                  </a:lnTo>
                  <a:lnTo>
                    <a:pt x="2290" y="695"/>
                  </a:lnTo>
                  <a:lnTo>
                    <a:pt x="2290" y="695"/>
                  </a:lnTo>
                  <a:lnTo>
                    <a:pt x="2288" y="691"/>
                  </a:lnTo>
                  <a:lnTo>
                    <a:pt x="2288" y="691"/>
                  </a:lnTo>
                  <a:lnTo>
                    <a:pt x="2288" y="691"/>
                  </a:lnTo>
                  <a:lnTo>
                    <a:pt x="2282" y="693"/>
                  </a:lnTo>
                  <a:lnTo>
                    <a:pt x="2288" y="691"/>
                  </a:lnTo>
                  <a:lnTo>
                    <a:pt x="2288" y="691"/>
                  </a:lnTo>
                  <a:lnTo>
                    <a:pt x="2282" y="693"/>
                  </a:lnTo>
                  <a:lnTo>
                    <a:pt x="2288" y="691"/>
                  </a:lnTo>
                  <a:lnTo>
                    <a:pt x="2266" y="699"/>
                  </a:lnTo>
                  <a:lnTo>
                    <a:pt x="2290" y="699"/>
                  </a:lnTo>
                  <a:lnTo>
                    <a:pt x="2290" y="699"/>
                  </a:lnTo>
                  <a:lnTo>
                    <a:pt x="2288" y="667"/>
                  </a:lnTo>
                  <a:lnTo>
                    <a:pt x="2286" y="637"/>
                  </a:lnTo>
                  <a:lnTo>
                    <a:pt x="2282" y="609"/>
                  </a:lnTo>
                  <a:lnTo>
                    <a:pt x="2278" y="581"/>
                  </a:lnTo>
                  <a:lnTo>
                    <a:pt x="2272" y="553"/>
                  </a:lnTo>
                  <a:lnTo>
                    <a:pt x="2266" y="527"/>
                  </a:lnTo>
                  <a:lnTo>
                    <a:pt x="2256" y="501"/>
                  </a:lnTo>
                  <a:lnTo>
                    <a:pt x="2248" y="475"/>
                  </a:lnTo>
                  <a:lnTo>
                    <a:pt x="2248" y="475"/>
                  </a:lnTo>
                  <a:lnTo>
                    <a:pt x="2230" y="435"/>
                  </a:lnTo>
                  <a:lnTo>
                    <a:pt x="2207" y="395"/>
                  </a:lnTo>
                  <a:lnTo>
                    <a:pt x="2183" y="359"/>
                  </a:lnTo>
                  <a:lnTo>
                    <a:pt x="2157" y="323"/>
                  </a:lnTo>
                  <a:lnTo>
                    <a:pt x="2127" y="291"/>
                  </a:lnTo>
                  <a:lnTo>
                    <a:pt x="2097" y="261"/>
                  </a:lnTo>
                  <a:lnTo>
                    <a:pt x="2065" y="235"/>
                  </a:lnTo>
                  <a:lnTo>
                    <a:pt x="2031" y="209"/>
                  </a:lnTo>
                  <a:lnTo>
                    <a:pt x="2031" y="209"/>
                  </a:lnTo>
                  <a:lnTo>
                    <a:pt x="2003" y="191"/>
                  </a:lnTo>
                  <a:lnTo>
                    <a:pt x="1977" y="173"/>
                  </a:lnTo>
                  <a:lnTo>
                    <a:pt x="1921" y="143"/>
                  </a:lnTo>
                  <a:lnTo>
                    <a:pt x="1863" y="115"/>
                  </a:lnTo>
                  <a:lnTo>
                    <a:pt x="1803" y="93"/>
                  </a:lnTo>
                  <a:lnTo>
                    <a:pt x="1745" y="73"/>
                  </a:lnTo>
                  <a:lnTo>
                    <a:pt x="1685" y="55"/>
                  </a:lnTo>
                  <a:lnTo>
                    <a:pt x="1625" y="41"/>
                  </a:lnTo>
                  <a:lnTo>
                    <a:pt x="1569" y="31"/>
                  </a:lnTo>
                  <a:lnTo>
                    <a:pt x="1569" y="31"/>
                  </a:lnTo>
                  <a:lnTo>
                    <a:pt x="1513" y="21"/>
                  </a:lnTo>
                  <a:lnTo>
                    <a:pt x="1461" y="14"/>
                  </a:lnTo>
                  <a:lnTo>
                    <a:pt x="1411" y="10"/>
                  </a:lnTo>
                  <a:lnTo>
                    <a:pt x="1365" y="6"/>
                  </a:lnTo>
                  <a:lnTo>
                    <a:pt x="1287" y="2"/>
                  </a:lnTo>
                  <a:lnTo>
                    <a:pt x="1233" y="0"/>
                  </a:lnTo>
                  <a:lnTo>
                    <a:pt x="1233" y="0"/>
                  </a:lnTo>
                  <a:lnTo>
                    <a:pt x="1205" y="0"/>
                  </a:lnTo>
                  <a:lnTo>
                    <a:pt x="1205" y="23"/>
                  </a:lnTo>
                  <a:lnTo>
                    <a:pt x="1205" y="0"/>
                  </a:lnTo>
                  <a:lnTo>
                    <a:pt x="1205" y="0"/>
                  </a:lnTo>
                  <a:lnTo>
                    <a:pt x="1115" y="2"/>
                  </a:lnTo>
                  <a:lnTo>
                    <a:pt x="1031" y="6"/>
                  </a:lnTo>
                  <a:lnTo>
                    <a:pt x="953" y="14"/>
                  </a:lnTo>
                  <a:lnTo>
                    <a:pt x="879" y="21"/>
                  </a:lnTo>
                  <a:lnTo>
                    <a:pt x="811" y="33"/>
                  </a:lnTo>
                  <a:lnTo>
                    <a:pt x="747" y="45"/>
                  </a:lnTo>
                  <a:lnTo>
                    <a:pt x="687" y="61"/>
                  </a:lnTo>
                  <a:lnTo>
                    <a:pt x="631" y="77"/>
                  </a:lnTo>
                  <a:lnTo>
                    <a:pt x="631" y="77"/>
                  </a:lnTo>
                  <a:lnTo>
                    <a:pt x="593" y="91"/>
                  </a:lnTo>
                  <a:lnTo>
                    <a:pt x="557" y="107"/>
                  </a:lnTo>
                  <a:lnTo>
                    <a:pt x="523" y="121"/>
                  </a:lnTo>
                  <a:lnTo>
                    <a:pt x="491" y="137"/>
                  </a:lnTo>
                  <a:lnTo>
                    <a:pt x="461" y="155"/>
                  </a:lnTo>
                  <a:lnTo>
                    <a:pt x="433" y="173"/>
                  </a:lnTo>
                  <a:lnTo>
                    <a:pt x="407" y="191"/>
                  </a:lnTo>
                  <a:lnTo>
                    <a:pt x="383" y="209"/>
                  </a:lnTo>
                  <a:lnTo>
                    <a:pt x="383" y="209"/>
                  </a:lnTo>
                  <a:lnTo>
                    <a:pt x="351" y="239"/>
                  </a:lnTo>
                  <a:lnTo>
                    <a:pt x="321" y="267"/>
                  </a:lnTo>
                  <a:lnTo>
                    <a:pt x="295" y="299"/>
                  </a:lnTo>
                  <a:lnTo>
                    <a:pt x="273" y="329"/>
                  </a:lnTo>
                  <a:lnTo>
                    <a:pt x="255" y="361"/>
                  </a:lnTo>
                  <a:lnTo>
                    <a:pt x="237" y="391"/>
                  </a:lnTo>
                  <a:lnTo>
                    <a:pt x="223" y="423"/>
                  </a:lnTo>
                  <a:lnTo>
                    <a:pt x="210" y="453"/>
                  </a:lnTo>
                  <a:lnTo>
                    <a:pt x="210" y="453"/>
                  </a:lnTo>
                  <a:lnTo>
                    <a:pt x="200" y="483"/>
                  </a:lnTo>
                  <a:lnTo>
                    <a:pt x="192" y="511"/>
                  </a:lnTo>
                  <a:lnTo>
                    <a:pt x="180" y="565"/>
                  </a:lnTo>
                  <a:lnTo>
                    <a:pt x="180" y="565"/>
                  </a:lnTo>
                  <a:lnTo>
                    <a:pt x="170" y="613"/>
                  </a:lnTo>
                  <a:lnTo>
                    <a:pt x="160" y="651"/>
                  </a:lnTo>
                  <a:lnTo>
                    <a:pt x="160" y="651"/>
                  </a:lnTo>
                  <a:lnTo>
                    <a:pt x="152" y="681"/>
                  </a:lnTo>
                  <a:lnTo>
                    <a:pt x="140" y="709"/>
                  </a:lnTo>
                  <a:lnTo>
                    <a:pt x="128" y="733"/>
                  </a:lnTo>
                  <a:lnTo>
                    <a:pt x="116" y="755"/>
                  </a:lnTo>
                  <a:lnTo>
                    <a:pt x="102" y="773"/>
                  </a:lnTo>
                  <a:lnTo>
                    <a:pt x="90" y="791"/>
                  </a:lnTo>
                  <a:lnTo>
                    <a:pt x="76" y="805"/>
                  </a:lnTo>
                  <a:lnTo>
                    <a:pt x="62" y="819"/>
                  </a:lnTo>
                  <a:lnTo>
                    <a:pt x="62" y="819"/>
                  </a:lnTo>
                  <a:lnTo>
                    <a:pt x="38" y="839"/>
                  </a:lnTo>
                  <a:lnTo>
                    <a:pt x="18" y="853"/>
                  </a:lnTo>
                  <a:lnTo>
                    <a:pt x="18" y="853"/>
                  </a:lnTo>
                  <a:lnTo>
                    <a:pt x="4" y="859"/>
                  </a:lnTo>
                  <a:lnTo>
                    <a:pt x="4" y="859"/>
                  </a:lnTo>
                  <a:lnTo>
                    <a:pt x="0" y="861"/>
                  </a:lnTo>
                  <a:lnTo>
                    <a:pt x="0" y="861"/>
                  </a:lnTo>
                  <a:lnTo>
                    <a:pt x="0" y="861"/>
                  </a:lnTo>
                  <a:lnTo>
                    <a:pt x="0" y="861"/>
                  </a:lnTo>
                  <a:lnTo>
                    <a:pt x="0" y="861"/>
                  </a:lnTo>
                  <a:lnTo>
                    <a:pt x="0" y="861"/>
                  </a:lnTo>
                  <a:lnTo>
                    <a:pt x="0" y="861"/>
                  </a:lnTo>
                  <a:lnTo>
                    <a:pt x="18" y="907"/>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27" name="Freeform 27"/>
            <p:cNvSpPr/>
            <p:nvPr/>
          </p:nvSpPr>
          <p:spPr bwMode="auto">
            <a:xfrm>
              <a:off x="4971927" y="5832475"/>
              <a:ext cx="1989138" cy="1590675"/>
            </a:xfrm>
            <a:custGeom>
              <a:avLst/>
              <a:gdLst>
                <a:gd name="T0" fmla="*/ 78 w 1253"/>
                <a:gd name="T1" fmla="*/ 1002 h 1002"/>
                <a:gd name="T2" fmla="*/ 198 w 1253"/>
                <a:gd name="T3" fmla="*/ 948 h 1002"/>
                <a:gd name="T4" fmla="*/ 498 w 1253"/>
                <a:gd name="T5" fmla="*/ 800 h 1002"/>
                <a:gd name="T6" fmla="*/ 685 w 1253"/>
                <a:gd name="T7" fmla="*/ 698 h 1002"/>
                <a:gd name="T8" fmla="*/ 881 w 1253"/>
                <a:gd name="T9" fmla="*/ 584 h 1002"/>
                <a:gd name="T10" fmla="*/ 1075 w 1253"/>
                <a:gd name="T11" fmla="*/ 460 h 1002"/>
                <a:gd name="T12" fmla="*/ 1253 w 1253"/>
                <a:gd name="T13" fmla="*/ 330 h 1002"/>
                <a:gd name="T14" fmla="*/ 1241 w 1253"/>
                <a:gd name="T15" fmla="*/ 306 h 1002"/>
                <a:gd name="T16" fmla="*/ 1199 w 1253"/>
                <a:gd name="T17" fmla="*/ 246 h 1002"/>
                <a:gd name="T18" fmla="*/ 1131 w 1253"/>
                <a:gd name="T19" fmla="*/ 168 h 1002"/>
                <a:gd name="T20" fmla="*/ 1085 w 1253"/>
                <a:gd name="T21" fmla="*/ 128 h 1002"/>
                <a:gd name="T22" fmla="*/ 1033 w 1253"/>
                <a:gd name="T23" fmla="*/ 88 h 1002"/>
                <a:gd name="T24" fmla="*/ 973 w 1253"/>
                <a:gd name="T25" fmla="*/ 54 h 1002"/>
                <a:gd name="T26" fmla="*/ 907 w 1253"/>
                <a:gd name="T27" fmla="*/ 28 h 1002"/>
                <a:gd name="T28" fmla="*/ 833 w 1253"/>
                <a:gd name="T29" fmla="*/ 8 h 1002"/>
                <a:gd name="T30" fmla="*/ 751 w 1253"/>
                <a:gd name="T31" fmla="*/ 0 h 1002"/>
                <a:gd name="T32" fmla="*/ 661 w 1253"/>
                <a:gd name="T33" fmla="*/ 6 h 1002"/>
                <a:gd name="T34" fmla="*/ 564 w 1253"/>
                <a:gd name="T35" fmla="*/ 28 h 1002"/>
                <a:gd name="T36" fmla="*/ 458 w 1253"/>
                <a:gd name="T37" fmla="*/ 66 h 1002"/>
                <a:gd name="T38" fmla="*/ 346 w 1253"/>
                <a:gd name="T39" fmla="*/ 126 h 1002"/>
                <a:gd name="T40" fmla="*/ 324 w 1253"/>
                <a:gd name="T41" fmla="*/ 142 h 1002"/>
                <a:gd name="T42" fmla="*/ 266 w 1253"/>
                <a:gd name="T43" fmla="*/ 188 h 1002"/>
                <a:gd name="T44" fmla="*/ 188 w 1253"/>
                <a:gd name="T45" fmla="*/ 264 h 1002"/>
                <a:gd name="T46" fmla="*/ 128 w 1253"/>
                <a:gd name="T47" fmla="*/ 338 h 1002"/>
                <a:gd name="T48" fmla="*/ 90 w 1253"/>
                <a:gd name="T49" fmla="*/ 394 h 1002"/>
                <a:gd name="T50" fmla="*/ 56 w 1253"/>
                <a:gd name="T51" fmla="*/ 458 h 1002"/>
                <a:gd name="T52" fmla="*/ 28 w 1253"/>
                <a:gd name="T53" fmla="*/ 528 h 1002"/>
                <a:gd name="T54" fmla="*/ 10 w 1253"/>
                <a:gd name="T55" fmla="*/ 602 h 1002"/>
                <a:gd name="T56" fmla="*/ 0 w 1253"/>
                <a:gd name="T57" fmla="*/ 682 h 1002"/>
                <a:gd name="T58" fmla="*/ 4 w 1253"/>
                <a:gd name="T59" fmla="*/ 768 h 1002"/>
                <a:gd name="T60" fmla="*/ 22 w 1253"/>
                <a:gd name="T61" fmla="*/ 858 h 1002"/>
                <a:gd name="T62" fmla="*/ 56 w 1253"/>
                <a:gd name="T63" fmla="*/ 954 h 1002"/>
                <a:gd name="T64" fmla="*/ 78 w 1253"/>
                <a:gd name="T65" fmla="*/ 1002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3" h="1002">
                  <a:moveTo>
                    <a:pt x="78" y="1002"/>
                  </a:moveTo>
                  <a:lnTo>
                    <a:pt x="78" y="1002"/>
                  </a:lnTo>
                  <a:lnTo>
                    <a:pt x="110" y="988"/>
                  </a:lnTo>
                  <a:lnTo>
                    <a:pt x="198" y="948"/>
                  </a:lnTo>
                  <a:lnTo>
                    <a:pt x="332" y="884"/>
                  </a:lnTo>
                  <a:lnTo>
                    <a:pt x="498" y="800"/>
                  </a:lnTo>
                  <a:lnTo>
                    <a:pt x="589" y="750"/>
                  </a:lnTo>
                  <a:lnTo>
                    <a:pt x="685" y="698"/>
                  </a:lnTo>
                  <a:lnTo>
                    <a:pt x="783" y="642"/>
                  </a:lnTo>
                  <a:lnTo>
                    <a:pt x="881" y="584"/>
                  </a:lnTo>
                  <a:lnTo>
                    <a:pt x="979" y="524"/>
                  </a:lnTo>
                  <a:lnTo>
                    <a:pt x="1075" y="460"/>
                  </a:lnTo>
                  <a:lnTo>
                    <a:pt x="1167" y="396"/>
                  </a:lnTo>
                  <a:lnTo>
                    <a:pt x="1253" y="330"/>
                  </a:lnTo>
                  <a:lnTo>
                    <a:pt x="1253" y="330"/>
                  </a:lnTo>
                  <a:lnTo>
                    <a:pt x="1241" y="306"/>
                  </a:lnTo>
                  <a:lnTo>
                    <a:pt x="1223" y="280"/>
                  </a:lnTo>
                  <a:lnTo>
                    <a:pt x="1199" y="246"/>
                  </a:lnTo>
                  <a:lnTo>
                    <a:pt x="1169" y="208"/>
                  </a:lnTo>
                  <a:lnTo>
                    <a:pt x="1131" y="168"/>
                  </a:lnTo>
                  <a:lnTo>
                    <a:pt x="1109" y="148"/>
                  </a:lnTo>
                  <a:lnTo>
                    <a:pt x="1085" y="128"/>
                  </a:lnTo>
                  <a:lnTo>
                    <a:pt x="1061" y="108"/>
                  </a:lnTo>
                  <a:lnTo>
                    <a:pt x="1033" y="88"/>
                  </a:lnTo>
                  <a:lnTo>
                    <a:pt x="1005" y="70"/>
                  </a:lnTo>
                  <a:lnTo>
                    <a:pt x="973" y="54"/>
                  </a:lnTo>
                  <a:lnTo>
                    <a:pt x="941" y="40"/>
                  </a:lnTo>
                  <a:lnTo>
                    <a:pt x="907" y="28"/>
                  </a:lnTo>
                  <a:lnTo>
                    <a:pt x="871" y="16"/>
                  </a:lnTo>
                  <a:lnTo>
                    <a:pt x="833" y="8"/>
                  </a:lnTo>
                  <a:lnTo>
                    <a:pt x="793" y="4"/>
                  </a:lnTo>
                  <a:lnTo>
                    <a:pt x="751" y="0"/>
                  </a:lnTo>
                  <a:lnTo>
                    <a:pt x="707" y="2"/>
                  </a:lnTo>
                  <a:lnTo>
                    <a:pt x="661" y="6"/>
                  </a:lnTo>
                  <a:lnTo>
                    <a:pt x="615" y="14"/>
                  </a:lnTo>
                  <a:lnTo>
                    <a:pt x="564" y="28"/>
                  </a:lnTo>
                  <a:lnTo>
                    <a:pt x="512" y="44"/>
                  </a:lnTo>
                  <a:lnTo>
                    <a:pt x="458" y="66"/>
                  </a:lnTo>
                  <a:lnTo>
                    <a:pt x="404" y="94"/>
                  </a:lnTo>
                  <a:lnTo>
                    <a:pt x="346" y="126"/>
                  </a:lnTo>
                  <a:lnTo>
                    <a:pt x="346" y="126"/>
                  </a:lnTo>
                  <a:lnTo>
                    <a:pt x="324" y="142"/>
                  </a:lnTo>
                  <a:lnTo>
                    <a:pt x="298" y="160"/>
                  </a:lnTo>
                  <a:lnTo>
                    <a:pt x="266" y="188"/>
                  </a:lnTo>
                  <a:lnTo>
                    <a:pt x="228" y="222"/>
                  </a:lnTo>
                  <a:lnTo>
                    <a:pt x="188" y="264"/>
                  </a:lnTo>
                  <a:lnTo>
                    <a:pt x="148" y="310"/>
                  </a:lnTo>
                  <a:lnTo>
                    <a:pt x="128" y="338"/>
                  </a:lnTo>
                  <a:lnTo>
                    <a:pt x="108" y="366"/>
                  </a:lnTo>
                  <a:lnTo>
                    <a:pt x="90" y="394"/>
                  </a:lnTo>
                  <a:lnTo>
                    <a:pt x="72" y="426"/>
                  </a:lnTo>
                  <a:lnTo>
                    <a:pt x="56" y="458"/>
                  </a:lnTo>
                  <a:lnTo>
                    <a:pt x="42" y="492"/>
                  </a:lnTo>
                  <a:lnTo>
                    <a:pt x="28" y="528"/>
                  </a:lnTo>
                  <a:lnTo>
                    <a:pt x="18" y="564"/>
                  </a:lnTo>
                  <a:lnTo>
                    <a:pt x="10" y="602"/>
                  </a:lnTo>
                  <a:lnTo>
                    <a:pt x="4" y="642"/>
                  </a:lnTo>
                  <a:lnTo>
                    <a:pt x="0" y="682"/>
                  </a:lnTo>
                  <a:lnTo>
                    <a:pt x="0" y="724"/>
                  </a:lnTo>
                  <a:lnTo>
                    <a:pt x="4" y="768"/>
                  </a:lnTo>
                  <a:lnTo>
                    <a:pt x="10" y="812"/>
                  </a:lnTo>
                  <a:lnTo>
                    <a:pt x="22" y="858"/>
                  </a:lnTo>
                  <a:lnTo>
                    <a:pt x="36" y="906"/>
                  </a:lnTo>
                  <a:lnTo>
                    <a:pt x="56" y="954"/>
                  </a:lnTo>
                  <a:lnTo>
                    <a:pt x="78" y="1002"/>
                  </a:lnTo>
                  <a:lnTo>
                    <a:pt x="78" y="1002"/>
                  </a:lnTo>
                  <a:close/>
                </a:path>
              </a:pathLst>
            </a:custGeom>
            <a:solidFill>
              <a:schemeClr val="accent1"/>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28" name="Freeform 28"/>
            <p:cNvSpPr/>
            <p:nvPr/>
          </p:nvSpPr>
          <p:spPr bwMode="auto">
            <a:xfrm>
              <a:off x="4971927" y="5845175"/>
              <a:ext cx="1103313" cy="1196975"/>
            </a:xfrm>
            <a:custGeom>
              <a:avLst/>
              <a:gdLst>
                <a:gd name="T0" fmla="*/ 645 w 695"/>
                <a:gd name="T1" fmla="*/ 0 h 754"/>
                <a:gd name="T2" fmla="*/ 645 w 695"/>
                <a:gd name="T3" fmla="*/ 0 h 754"/>
                <a:gd name="T4" fmla="*/ 611 w 695"/>
                <a:gd name="T5" fmla="*/ 8 h 754"/>
                <a:gd name="T6" fmla="*/ 577 w 695"/>
                <a:gd name="T7" fmla="*/ 16 h 754"/>
                <a:gd name="T8" fmla="*/ 540 w 695"/>
                <a:gd name="T9" fmla="*/ 26 h 754"/>
                <a:gd name="T10" fmla="*/ 504 w 695"/>
                <a:gd name="T11" fmla="*/ 40 h 754"/>
                <a:gd name="T12" fmla="*/ 466 w 695"/>
                <a:gd name="T13" fmla="*/ 56 h 754"/>
                <a:gd name="T14" fmla="*/ 426 w 695"/>
                <a:gd name="T15" fmla="*/ 74 h 754"/>
                <a:gd name="T16" fmla="*/ 388 w 695"/>
                <a:gd name="T17" fmla="*/ 94 h 754"/>
                <a:gd name="T18" fmla="*/ 346 w 695"/>
                <a:gd name="T19" fmla="*/ 118 h 754"/>
                <a:gd name="T20" fmla="*/ 346 w 695"/>
                <a:gd name="T21" fmla="*/ 118 h 754"/>
                <a:gd name="T22" fmla="*/ 330 w 695"/>
                <a:gd name="T23" fmla="*/ 128 h 754"/>
                <a:gd name="T24" fmla="*/ 288 w 695"/>
                <a:gd name="T25" fmla="*/ 162 h 754"/>
                <a:gd name="T26" fmla="*/ 258 w 695"/>
                <a:gd name="T27" fmla="*/ 186 h 754"/>
                <a:gd name="T28" fmla="*/ 228 w 695"/>
                <a:gd name="T29" fmla="*/ 216 h 754"/>
                <a:gd name="T30" fmla="*/ 194 w 695"/>
                <a:gd name="T31" fmla="*/ 250 h 754"/>
                <a:gd name="T32" fmla="*/ 160 w 695"/>
                <a:gd name="T33" fmla="*/ 288 h 754"/>
                <a:gd name="T34" fmla="*/ 126 w 695"/>
                <a:gd name="T35" fmla="*/ 332 h 754"/>
                <a:gd name="T36" fmla="*/ 94 w 695"/>
                <a:gd name="T37" fmla="*/ 380 h 754"/>
                <a:gd name="T38" fmla="*/ 80 w 695"/>
                <a:gd name="T39" fmla="*/ 406 h 754"/>
                <a:gd name="T40" fmla="*/ 64 w 695"/>
                <a:gd name="T41" fmla="*/ 432 h 754"/>
                <a:gd name="T42" fmla="*/ 52 w 695"/>
                <a:gd name="T43" fmla="*/ 460 h 754"/>
                <a:gd name="T44" fmla="*/ 40 w 695"/>
                <a:gd name="T45" fmla="*/ 488 h 754"/>
                <a:gd name="T46" fmla="*/ 30 w 695"/>
                <a:gd name="T47" fmla="*/ 518 h 754"/>
                <a:gd name="T48" fmla="*/ 20 w 695"/>
                <a:gd name="T49" fmla="*/ 550 h 754"/>
                <a:gd name="T50" fmla="*/ 12 w 695"/>
                <a:gd name="T51" fmla="*/ 580 h 754"/>
                <a:gd name="T52" fmla="*/ 6 w 695"/>
                <a:gd name="T53" fmla="*/ 614 h 754"/>
                <a:gd name="T54" fmla="*/ 2 w 695"/>
                <a:gd name="T55" fmla="*/ 648 h 754"/>
                <a:gd name="T56" fmla="*/ 0 w 695"/>
                <a:gd name="T57" fmla="*/ 682 h 754"/>
                <a:gd name="T58" fmla="*/ 0 w 695"/>
                <a:gd name="T59" fmla="*/ 718 h 754"/>
                <a:gd name="T60" fmla="*/ 4 w 695"/>
                <a:gd name="T61" fmla="*/ 754 h 754"/>
                <a:gd name="T62" fmla="*/ 4 w 695"/>
                <a:gd name="T63" fmla="*/ 754 h 754"/>
                <a:gd name="T64" fmla="*/ 58 w 695"/>
                <a:gd name="T65" fmla="*/ 734 h 754"/>
                <a:gd name="T66" fmla="*/ 106 w 695"/>
                <a:gd name="T67" fmla="*/ 716 h 754"/>
                <a:gd name="T68" fmla="*/ 164 w 695"/>
                <a:gd name="T69" fmla="*/ 690 h 754"/>
                <a:gd name="T70" fmla="*/ 228 w 695"/>
                <a:gd name="T71" fmla="*/ 660 h 754"/>
                <a:gd name="T72" fmla="*/ 298 w 695"/>
                <a:gd name="T73" fmla="*/ 624 h 754"/>
                <a:gd name="T74" fmla="*/ 370 w 695"/>
                <a:gd name="T75" fmla="*/ 584 h 754"/>
                <a:gd name="T76" fmla="*/ 406 w 695"/>
                <a:gd name="T77" fmla="*/ 560 h 754"/>
                <a:gd name="T78" fmla="*/ 442 w 695"/>
                <a:gd name="T79" fmla="*/ 536 h 754"/>
                <a:gd name="T80" fmla="*/ 476 w 695"/>
                <a:gd name="T81" fmla="*/ 512 h 754"/>
                <a:gd name="T82" fmla="*/ 508 w 695"/>
                <a:gd name="T83" fmla="*/ 486 h 754"/>
                <a:gd name="T84" fmla="*/ 540 w 695"/>
                <a:gd name="T85" fmla="*/ 458 h 754"/>
                <a:gd name="T86" fmla="*/ 571 w 695"/>
                <a:gd name="T87" fmla="*/ 430 h 754"/>
                <a:gd name="T88" fmla="*/ 597 w 695"/>
                <a:gd name="T89" fmla="*/ 400 h 754"/>
                <a:gd name="T90" fmla="*/ 621 w 695"/>
                <a:gd name="T91" fmla="*/ 368 h 754"/>
                <a:gd name="T92" fmla="*/ 643 w 695"/>
                <a:gd name="T93" fmla="*/ 336 h 754"/>
                <a:gd name="T94" fmla="*/ 661 w 695"/>
                <a:gd name="T95" fmla="*/ 304 h 754"/>
                <a:gd name="T96" fmla="*/ 677 w 695"/>
                <a:gd name="T97" fmla="*/ 270 h 754"/>
                <a:gd name="T98" fmla="*/ 687 w 695"/>
                <a:gd name="T99" fmla="*/ 234 h 754"/>
                <a:gd name="T100" fmla="*/ 693 w 695"/>
                <a:gd name="T101" fmla="*/ 198 h 754"/>
                <a:gd name="T102" fmla="*/ 695 w 695"/>
                <a:gd name="T103" fmla="*/ 178 h 754"/>
                <a:gd name="T104" fmla="*/ 695 w 695"/>
                <a:gd name="T105" fmla="*/ 160 h 754"/>
                <a:gd name="T106" fmla="*/ 693 w 695"/>
                <a:gd name="T107" fmla="*/ 140 h 754"/>
                <a:gd name="T108" fmla="*/ 691 w 695"/>
                <a:gd name="T109" fmla="*/ 122 h 754"/>
                <a:gd name="T110" fmla="*/ 687 w 695"/>
                <a:gd name="T111" fmla="*/ 102 h 754"/>
                <a:gd name="T112" fmla="*/ 681 w 695"/>
                <a:gd name="T113" fmla="*/ 82 h 754"/>
                <a:gd name="T114" fmla="*/ 675 w 695"/>
                <a:gd name="T115" fmla="*/ 62 h 754"/>
                <a:gd name="T116" fmla="*/ 667 w 695"/>
                <a:gd name="T117" fmla="*/ 42 h 754"/>
                <a:gd name="T118" fmla="*/ 657 w 695"/>
                <a:gd name="T119" fmla="*/ 22 h 754"/>
                <a:gd name="T120" fmla="*/ 645 w 695"/>
                <a:gd name="T121" fmla="*/ 0 h 754"/>
                <a:gd name="T122" fmla="*/ 645 w 695"/>
                <a:gd name="T123" fmla="*/ 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754">
                  <a:moveTo>
                    <a:pt x="645" y="0"/>
                  </a:moveTo>
                  <a:lnTo>
                    <a:pt x="645" y="0"/>
                  </a:lnTo>
                  <a:lnTo>
                    <a:pt x="611" y="8"/>
                  </a:lnTo>
                  <a:lnTo>
                    <a:pt x="577" y="16"/>
                  </a:lnTo>
                  <a:lnTo>
                    <a:pt x="540" y="26"/>
                  </a:lnTo>
                  <a:lnTo>
                    <a:pt x="504" y="40"/>
                  </a:lnTo>
                  <a:lnTo>
                    <a:pt x="466" y="56"/>
                  </a:lnTo>
                  <a:lnTo>
                    <a:pt x="426" y="74"/>
                  </a:lnTo>
                  <a:lnTo>
                    <a:pt x="388" y="94"/>
                  </a:lnTo>
                  <a:lnTo>
                    <a:pt x="346" y="118"/>
                  </a:lnTo>
                  <a:lnTo>
                    <a:pt x="346" y="118"/>
                  </a:lnTo>
                  <a:lnTo>
                    <a:pt x="330" y="128"/>
                  </a:lnTo>
                  <a:lnTo>
                    <a:pt x="288" y="162"/>
                  </a:lnTo>
                  <a:lnTo>
                    <a:pt x="258" y="186"/>
                  </a:lnTo>
                  <a:lnTo>
                    <a:pt x="228" y="216"/>
                  </a:lnTo>
                  <a:lnTo>
                    <a:pt x="194" y="250"/>
                  </a:lnTo>
                  <a:lnTo>
                    <a:pt x="160" y="288"/>
                  </a:lnTo>
                  <a:lnTo>
                    <a:pt x="126" y="332"/>
                  </a:lnTo>
                  <a:lnTo>
                    <a:pt x="94" y="380"/>
                  </a:lnTo>
                  <a:lnTo>
                    <a:pt x="80" y="406"/>
                  </a:lnTo>
                  <a:lnTo>
                    <a:pt x="64" y="432"/>
                  </a:lnTo>
                  <a:lnTo>
                    <a:pt x="52" y="460"/>
                  </a:lnTo>
                  <a:lnTo>
                    <a:pt x="40" y="488"/>
                  </a:lnTo>
                  <a:lnTo>
                    <a:pt x="30" y="518"/>
                  </a:lnTo>
                  <a:lnTo>
                    <a:pt x="20" y="550"/>
                  </a:lnTo>
                  <a:lnTo>
                    <a:pt x="12" y="580"/>
                  </a:lnTo>
                  <a:lnTo>
                    <a:pt x="6" y="614"/>
                  </a:lnTo>
                  <a:lnTo>
                    <a:pt x="2" y="648"/>
                  </a:lnTo>
                  <a:lnTo>
                    <a:pt x="0" y="682"/>
                  </a:lnTo>
                  <a:lnTo>
                    <a:pt x="0" y="718"/>
                  </a:lnTo>
                  <a:lnTo>
                    <a:pt x="4" y="754"/>
                  </a:lnTo>
                  <a:lnTo>
                    <a:pt x="4" y="754"/>
                  </a:lnTo>
                  <a:lnTo>
                    <a:pt x="58" y="734"/>
                  </a:lnTo>
                  <a:lnTo>
                    <a:pt x="106" y="716"/>
                  </a:lnTo>
                  <a:lnTo>
                    <a:pt x="164" y="690"/>
                  </a:lnTo>
                  <a:lnTo>
                    <a:pt x="228" y="660"/>
                  </a:lnTo>
                  <a:lnTo>
                    <a:pt x="298" y="624"/>
                  </a:lnTo>
                  <a:lnTo>
                    <a:pt x="370" y="584"/>
                  </a:lnTo>
                  <a:lnTo>
                    <a:pt x="406" y="560"/>
                  </a:lnTo>
                  <a:lnTo>
                    <a:pt x="442" y="536"/>
                  </a:lnTo>
                  <a:lnTo>
                    <a:pt x="476" y="512"/>
                  </a:lnTo>
                  <a:lnTo>
                    <a:pt x="508" y="486"/>
                  </a:lnTo>
                  <a:lnTo>
                    <a:pt x="540" y="458"/>
                  </a:lnTo>
                  <a:lnTo>
                    <a:pt x="571" y="430"/>
                  </a:lnTo>
                  <a:lnTo>
                    <a:pt x="597" y="400"/>
                  </a:lnTo>
                  <a:lnTo>
                    <a:pt x="621" y="368"/>
                  </a:lnTo>
                  <a:lnTo>
                    <a:pt x="643" y="336"/>
                  </a:lnTo>
                  <a:lnTo>
                    <a:pt x="661" y="304"/>
                  </a:lnTo>
                  <a:lnTo>
                    <a:pt x="677" y="270"/>
                  </a:lnTo>
                  <a:lnTo>
                    <a:pt x="687" y="234"/>
                  </a:lnTo>
                  <a:lnTo>
                    <a:pt x="693" y="198"/>
                  </a:lnTo>
                  <a:lnTo>
                    <a:pt x="695" y="178"/>
                  </a:lnTo>
                  <a:lnTo>
                    <a:pt x="695" y="160"/>
                  </a:lnTo>
                  <a:lnTo>
                    <a:pt x="693" y="140"/>
                  </a:lnTo>
                  <a:lnTo>
                    <a:pt x="691" y="122"/>
                  </a:lnTo>
                  <a:lnTo>
                    <a:pt x="687" y="102"/>
                  </a:lnTo>
                  <a:lnTo>
                    <a:pt x="681" y="82"/>
                  </a:lnTo>
                  <a:lnTo>
                    <a:pt x="675" y="62"/>
                  </a:lnTo>
                  <a:lnTo>
                    <a:pt x="667" y="42"/>
                  </a:lnTo>
                  <a:lnTo>
                    <a:pt x="657" y="22"/>
                  </a:lnTo>
                  <a:lnTo>
                    <a:pt x="645" y="0"/>
                  </a:lnTo>
                  <a:lnTo>
                    <a:pt x="645" y="0"/>
                  </a:lnTo>
                  <a:close/>
                </a:path>
              </a:pathLst>
            </a:custGeom>
            <a:solidFill>
              <a:schemeClr val="accent1">
                <a:lumMod val="60000"/>
                <a:lumOff val="40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29" name="Freeform 29"/>
            <p:cNvSpPr/>
            <p:nvPr/>
          </p:nvSpPr>
          <p:spPr bwMode="auto">
            <a:xfrm>
              <a:off x="7992939" y="6061075"/>
              <a:ext cx="2001838" cy="1416050"/>
            </a:xfrm>
            <a:custGeom>
              <a:avLst/>
              <a:gdLst>
                <a:gd name="T0" fmla="*/ 1145 w 1261"/>
                <a:gd name="T1" fmla="*/ 204 h 892"/>
                <a:gd name="T2" fmla="*/ 1131 w 1261"/>
                <a:gd name="T3" fmla="*/ 224 h 892"/>
                <a:gd name="T4" fmla="*/ 1105 w 1261"/>
                <a:gd name="T5" fmla="*/ 260 h 892"/>
                <a:gd name="T6" fmla="*/ 1075 w 1261"/>
                <a:gd name="T7" fmla="*/ 288 h 892"/>
                <a:gd name="T8" fmla="*/ 1043 w 1261"/>
                <a:gd name="T9" fmla="*/ 312 h 892"/>
                <a:gd name="T10" fmla="*/ 1011 w 1261"/>
                <a:gd name="T11" fmla="*/ 332 h 892"/>
                <a:gd name="T12" fmla="*/ 959 w 1261"/>
                <a:gd name="T13" fmla="*/ 352 h 892"/>
                <a:gd name="T14" fmla="*/ 887 w 1261"/>
                <a:gd name="T15" fmla="*/ 362 h 892"/>
                <a:gd name="T16" fmla="*/ 809 w 1261"/>
                <a:gd name="T17" fmla="*/ 358 h 892"/>
                <a:gd name="T18" fmla="*/ 731 w 1261"/>
                <a:gd name="T19" fmla="*/ 342 h 892"/>
                <a:gd name="T20" fmla="*/ 652 w 1261"/>
                <a:gd name="T21" fmla="*/ 316 h 892"/>
                <a:gd name="T22" fmla="*/ 576 w 1261"/>
                <a:gd name="T23" fmla="*/ 280 h 892"/>
                <a:gd name="T24" fmla="*/ 500 w 1261"/>
                <a:gd name="T25" fmla="*/ 240 h 892"/>
                <a:gd name="T26" fmla="*/ 366 w 1261"/>
                <a:gd name="T27" fmla="*/ 152 h 892"/>
                <a:gd name="T28" fmla="*/ 258 w 1261"/>
                <a:gd name="T29" fmla="*/ 70 h 892"/>
                <a:gd name="T30" fmla="*/ 176 w 1261"/>
                <a:gd name="T31" fmla="*/ 0 h 892"/>
                <a:gd name="T32" fmla="*/ 152 w 1261"/>
                <a:gd name="T33" fmla="*/ 16 h 892"/>
                <a:gd name="T34" fmla="*/ 106 w 1261"/>
                <a:gd name="T35" fmla="*/ 54 h 892"/>
                <a:gd name="T36" fmla="*/ 62 w 1261"/>
                <a:gd name="T37" fmla="*/ 100 h 892"/>
                <a:gd name="T38" fmla="*/ 20 w 1261"/>
                <a:gd name="T39" fmla="*/ 152 h 892"/>
                <a:gd name="T40" fmla="*/ 0 w 1261"/>
                <a:gd name="T41" fmla="*/ 180 h 892"/>
                <a:gd name="T42" fmla="*/ 106 w 1261"/>
                <a:gd name="T43" fmla="*/ 260 h 892"/>
                <a:gd name="T44" fmla="*/ 378 w 1261"/>
                <a:gd name="T45" fmla="*/ 452 h 892"/>
                <a:gd name="T46" fmla="*/ 556 w 1261"/>
                <a:gd name="T47" fmla="*/ 568 h 892"/>
                <a:gd name="T48" fmla="*/ 751 w 1261"/>
                <a:gd name="T49" fmla="*/ 686 h 892"/>
                <a:gd name="T50" fmla="*/ 951 w 1261"/>
                <a:gd name="T51" fmla="*/ 796 h 892"/>
                <a:gd name="T52" fmla="*/ 1151 w 1261"/>
                <a:gd name="T53" fmla="*/ 892 h 892"/>
                <a:gd name="T54" fmla="*/ 1163 w 1261"/>
                <a:gd name="T55" fmla="*/ 876 h 892"/>
                <a:gd name="T56" fmla="*/ 1187 w 1261"/>
                <a:gd name="T57" fmla="*/ 832 h 892"/>
                <a:gd name="T58" fmla="*/ 1217 w 1261"/>
                <a:gd name="T59" fmla="*/ 762 h 892"/>
                <a:gd name="T60" fmla="*/ 1245 w 1261"/>
                <a:gd name="T61" fmla="*/ 672 h 892"/>
                <a:gd name="T62" fmla="*/ 1259 w 1261"/>
                <a:gd name="T63" fmla="*/ 596 h 892"/>
                <a:gd name="T64" fmla="*/ 1261 w 1261"/>
                <a:gd name="T65" fmla="*/ 540 h 892"/>
                <a:gd name="T66" fmla="*/ 1259 w 1261"/>
                <a:gd name="T67" fmla="*/ 482 h 892"/>
                <a:gd name="T68" fmla="*/ 1249 w 1261"/>
                <a:gd name="T69" fmla="*/ 422 h 892"/>
                <a:gd name="T70" fmla="*/ 1231 w 1261"/>
                <a:gd name="T71" fmla="*/ 360 h 892"/>
                <a:gd name="T72" fmla="*/ 1205 w 1261"/>
                <a:gd name="T73" fmla="*/ 298 h 892"/>
                <a:gd name="T74" fmla="*/ 1167 w 1261"/>
                <a:gd name="T75" fmla="*/ 236 h 892"/>
                <a:gd name="T76" fmla="*/ 1145 w 1261"/>
                <a:gd name="T77" fmla="*/ 204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61" h="892">
                  <a:moveTo>
                    <a:pt x="1145" y="204"/>
                  </a:moveTo>
                  <a:lnTo>
                    <a:pt x="1145" y="204"/>
                  </a:lnTo>
                  <a:lnTo>
                    <a:pt x="1145" y="204"/>
                  </a:lnTo>
                  <a:lnTo>
                    <a:pt x="1131" y="224"/>
                  </a:lnTo>
                  <a:lnTo>
                    <a:pt x="1119" y="242"/>
                  </a:lnTo>
                  <a:lnTo>
                    <a:pt x="1105" y="260"/>
                  </a:lnTo>
                  <a:lnTo>
                    <a:pt x="1089" y="274"/>
                  </a:lnTo>
                  <a:lnTo>
                    <a:pt x="1075" y="288"/>
                  </a:lnTo>
                  <a:lnTo>
                    <a:pt x="1059" y="302"/>
                  </a:lnTo>
                  <a:lnTo>
                    <a:pt x="1043" y="312"/>
                  </a:lnTo>
                  <a:lnTo>
                    <a:pt x="1027" y="322"/>
                  </a:lnTo>
                  <a:lnTo>
                    <a:pt x="1011" y="332"/>
                  </a:lnTo>
                  <a:lnTo>
                    <a:pt x="995" y="340"/>
                  </a:lnTo>
                  <a:lnTo>
                    <a:pt x="959" y="352"/>
                  </a:lnTo>
                  <a:lnTo>
                    <a:pt x="923" y="358"/>
                  </a:lnTo>
                  <a:lnTo>
                    <a:pt x="887" y="362"/>
                  </a:lnTo>
                  <a:lnTo>
                    <a:pt x="849" y="362"/>
                  </a:lnTo>
                  <a:lnTo>
                    <a:pt x="809" y="358"/>
                  </a:lnTo>
                  <a:lnTo>
                    <a:pt x="771" y="352"/>
                  </a:lnTo>
                  <a:lnTo>
                    <a:pt x="731" y="342"/>
                  </a:lnTo>
                  <a:lnTo>
                    <a:pt x="693" y="330"/>
                  </a:lnTo>
                  <a:lnTo>
                    <a:pt x="652" y="316"/>
                  </a:lnTo>
                  <a:lnTo>
                    <a:pt x="614" y="300"/>
                  </a:lnTo>
                  <a:lnTo>
                    <a:pt x="576" y="280"/>
                  </a:lnTo>
                  <a:lnTo>
                    <a:pt x="538" y="262"/>
                  </a:lnTo>
                  <a:lnTo>
                    <a:pt x="500" y="240"/>
                  </a:lnTo>
                  <a:lnTo>
                    <a:pt x="430" y="198"/>
                  </a:lnTo>
                  <a:lnTo>
                    <a:pt x="366" y="152"/>
                  </a:lnTo>
                  <a:lnTo>
                    <a:pt x="308" y="110"/>
                  </a:lnTo>
                  <a:lnTo>
                    <a:pt x="258" y="70"/>
                  </a:lnTo>
                  <a:lnTo>
                    <a:pt x="218" y="38"/>
                  </a:lnTo>
                  <a:lnTo>
                    <a:pt x="176" y="0"/>
                  </a:lnTo>
                  <a:lnTo>
                    <a:pt x="176" y="0"/>
                  </a:lnTo>
                  <a:lnTo>
                    <a:pt x="152" y="16"/>
                  </a:lnTo>
                  <a:lnTo>
                    <a:pt x="130" y="34"/>
                  </a:lnTo>
                  <a:lnTo>
                    <a:pt x="106" y="54"/>
                  </a:lnTo>
                  <a:lnTo>
                    <a:pt x="84" y="76"/>
                  </a:lnTo>
                  <a:lnTo>
                    <a:pt x="62" y="100"/>
                  </a:lnTo>
                  <a:lnTo>
                    <a:pt x="42" y="124"/>
                  </a:lnTo>
                  <a:lnTo>
                    <a:pt x="20" y="152"/>
                  </a:lnTo>
                  <a:lnTo>
                    <a:pt x="0" y="180"/>
                  </a:lnTo>
                  <a:lnTo>
                    <a:pt x="0" y="180"/>
                  </a:lnTo>
                  <a:lnTo>
                    <a:pt x="28" y="202"/>
                  </a:lnTo>
                  <a:lnTo>
                    <a:pt x="106" y="260"/>
                  </a:lnTo>
                  <a:lnTo>
                    <a:pt x="226" y="346"/>
                  </a:lnTo>
                  <a:lnTo>
                    <a:pt x="378" y="452"/>
                  </a:lnTo>
                  <a:lnTo>
                    <a:pt x="464" y="508"/>
                  </a:lnTo>
                  <a:lnTo>
                    <a:pt x="556" y="568"/>
                  </a:lnTo>
                  <a:lnTo>
                    <a:pt x="652" y="626"/>
                  </a:lnTo>
                  <a:lnTo>
                    <a:pt x="751" y="686"/>
                  </a:lnTo>
                  <a:lnTo>
                    <a:pt x="851" y="742"/>
                  </a:lnTo>
                  <a:lnTo>
                    <a:pt x="951" y="796"/>
                  </a:lnTo>
                  <a:lnTo>
                    <a:pt x="1053" y="846"/>
                  </a:lnTo>
                  <a:lnTo>
                    <a:pt x="1151" y="892"/>
                  </a:lnTo>
                  <a:lnTo>
                    <a:pt x="1151" y="892"/>
                  </a:lnTo>
                  <a:lnTo>
                    <a:pt x="1163" y="876"/>
                  </a:lnTo>
                  <a:lnTo>
                    <a:pt x="1173" y="856"/>
                  </a:lnTo>
                  <a:lnTo>
                    <a:pt x="1187" y="832"/>
                  </a:lnTo>
                  <a:lnTo>
                    <a:pt x="1203" y="800"/>
                  </a:lnTo>
                  <a:lnTo>
                    <a:pt x="1217" y="762"/>
                  </a:lnTo>
                  <a:lnTo>
                    <a:pt x="1233" y="720"/>
                  </a:lnTo>
                  <a:lnTo>
                    <a:pt x="1245" y="672"/>
                  </a:lnTo>
                  <a:lnTo>
                    <a:pt x="1255" y="622"/>
                  </a:lnTo>
                  <a:lnTo>
                    <a:pt x="1259" y="596"/>
                  </a:lnTo>
                  <a:lnTo>
                    <a:pt x="1261" y="568"/>
                  </a:lnTo>
                  <a:lnTo>
                    <a:pt x="1261" y="540"/>
                  </a:lnTo>
                  <a:lnTo>
                    <a:pt x="1261" y="510"/>
                  </a:lnTo>
                  <a:lnTo>
                    <a:pt x="1259" y="482"/>
                  </a:lnTo>
                  <a:lnTo>
                    <a:pt x="1255" y="452"/>
                  </a:lnTo>
                  <a:lnTo>
                    <a:pt x="1249" y="422"/>
                  </a:lnTo>
                  <a:lnTo>
                    <a:pt x="1241" y="390"/>
                  </a:lnTo>
                  <a:lnTo>
                    <a:pt x="1231" y="360"/>
                  </a:lnTo>
                  <a:lnTo>
                    <a:pt x="1219" y="330"/>
                  </a:lnTo>
                  <a:lnTo>
                    <a:pt x="1205" y="298"/>
                  </a:lnTo>
                  <a:lnTo>
                    <a:pt x="1187" y="266"/>
                  </a:lnTo>
                  <a:lnTo>
                    <a:pt x="1167" y="236"/>
                  </a:lnTo>
                  <a:lnTo>
                    <a:pt x="1145" y="204"/>
                  </a:lnTo>
                  <a:lnTo>
                    <a:pt x="1145" y="204"/>
                  </a:lnTo>
                  <a:close/>
                </a:path>
              </a:pathLst>
            </a:custGeom>
            <a:solidFill>
              <a:schemeClr val="accent1"/>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30" name="Freeform 30"/>
            <p:cNvSpPr/>
            <p:nvPr/>
          </p:nvSpPr>
          <p:spPr bwMode="auto">
            <a:xfrm>
              <a:off x="8272339" y="5902325"/>
              <a:ext cx="1538288" cy="733425"/>
            </a:xfrm>
            <a:custGeom>
              <a:avLst/>
              <a:gdLst>
                <a:gd name="T0" fmla="*/ 969 w 969"/>
                <a:gd name="T1" fmla="*/ 304 h 462"/>
                <a:gd name="T2" fmla="*/ 969 w 969"/>
                <a:gd name="T3" fmla="*/ 304 h 462"/>
                <a:gd name="T4" fmla="*/ 969 w 969"/>
                <a:gd name="T5" fmla="*/ 304 h 462"/>
                <a:gd name="T6" fmla="*/ 947 w 969"/>
                <a:gd name="T7" fmla="*/ 278 h 462"/>
                <a:gd name="T8" fmla="*/ 923 w 969"/>
                <a:gd name="T9" fmla="*/ 252 h 462"/>
                <a:gd name="T10" fmla="*/ 895 w 969"/>
                <a:gd name="T11" fmla="*/ 224 h 462"/>
                <a:gd name="T12" fmla="*/ 867 w 969"/>
                <a:gd name="T13" fmla="*/ 198 h 462"/>
                <a:gd name="T14" fmla="*/ 835 w 969"/>
                <a:gd name="T15" fmla="*/ 172 h 462"/>
                <a:gd name="T16" fmla="*/ 801 w 969"/>
                <a:gd name="T17" fmla="*/ 148 h 462"/>
                <a:gd name="T18" fmla="*/ 763 w 969"/>
                <a:gd name="T19" fmla="*/ 122 h 462"/>
                <a:gd name="T20" fmla="*/ 723 w 969"/>
                <a:gd name="T21" fmla="*/ 98 h 462"/>
                <a:gd name="T22" fmla="*/ 723 w 969"/>
                <a:gd name="T23" fmla="*/ 98 h 462"/>
                <a:gd name="T24" fmla="*/ 707 w 969"/>
                <a:gd name="T25" fmla="*/ 88 h 462"/>
                <a:gd name="T26" fmla="*/ 657 w 969"/>
                <a:gd name="T27" fmla="*/ 66 h 462"/>
                <a:gd name="T28" fmla="*/ 621 w 969"/>
                <a:gd name="T29" fmla="*/ 54 h 462"/>
                <a:gd name="T30" fmla="*/ 581 w 969"/>
                <a:gd name="T31" fmla="*/ 40 h 462"/>
                <a:gd name="T32" fmla="*/ 535 w 969"/>
                <a:gd name="T33" fmla="*/ 26 h 462"/>
                <a:gd name="T34" fmla="*/ 484 w 969"/>
                <a:gd name="T35" fmla="*/ 14 h 462"/>
                <a:gd name="T36" fmla="*/ 428 w 969"/>
                <a:gd name="T37" fmla="*/ 6 h 462"/>
                <a:gd name="T38" fmla="*/ 372 w 969"/>
                <a:gd name="T39" fmla="*/ 0 h 462"/>
                <a:gd name="T40" fmla="*/ 342 w 969"/>
                <a:gd name="T41" fmla="*/ 0 h 462"/>
                <a:gd name="T42" fmla="*/ 312 w 969"/>
                <a:gd name="T43" fmla="*/ 0 h 462"/>
                <a:gd name="T44" fmla="*/ 282 w 969"/>
                <a:gd name="T45" fmla="*/ 2 h 462"/>
                <a:gd name="T46" fmla="*/ 250 w 969"/>
                <a:gd name="T47" fmla="*/ 6 h 462"/>
                <a:gd name="T48" fmla="*/ 218 w 969"/>
                <a:gd name="T49" fmla="*/ 10 h 462"/>
                <a:gd name="T50" fmla="*/ 188 w 969"/>
                <a:gd name="T51" fmla="*/ 16 h 462"/>
                <a:gd name="T52" fmla="*/ 156 w 969"/>
                <a:gd name="T53" fmla="*/ 24 h 462"/>
                <a:gd name="T54" fmla="*/ 124 w 969"/>
                <a:gd name="T55" fmla="*/ 36 h 462"/>
                <a:gd name="T56" fmla="*/ 92 w 969"/>
                <a:gd name="T57" fmla="*/ 48 h 462"/>
                <a:gd name="T58" fmla="*/ 62 w 969"/>
                <a:gd name="T59" fmla="*/ 62 h 462"/>
                <a:gd name="T60" fmla="*/ 30 w 969"/>
                <a:gd name="T61" fmla="*/ 80 h 462"/>
                <a:gd name="T62" fmla="*/ 0 w 969"/>
                <a:gd name="T63" fmla="*/ 100 h 462"/>
                <a:gd name="T64" fmla="*/ 0 w 969"/>
                <a:gd name="T65" fmla="*/ 100 h 462"/>
                <a:gd name="T66" fmla="*/ 42 w 969"/>
                <a:gd name="T67" fmla="*/ 138 h 462"/>
                <a:gd name="T68" fmla="*/ 82 w 969"/>
                <a:gd name="T69" fmla="*/ 170 h 462"/>
                <a:gd name="T70" fmla="*/ 132 w 969"/>
                <a:gd name="T71" fmla="*/ 210 h 462"/>
                <a:gd name="T72" fmla="*/ 190 w 969"/>
                <a:gd name="T73" fmla="*/ 252 h 462"/>
                <a:gd name="T74" fmla="*/ 254 w 969"/>
                <a:gd name="T75" fmla="*/ 298 h 462"/>
                <a:gd name="T76" fmla="*/ 324 w 969"/>
                <a:gd name="T77" fmla="*/ 340 h 462"/>
                <a:gd name="T78" fmla="*/ 362 w 969"/>
                <a:gd name="T79" fmla="*/ 362 h 462"/>
                <a:gd name="T80" fmla="*/ 400 w 969"/>
                <a:gd name="T81" fmla="*/ 380 h 462"/>
                <a:gd name="T82" fmla="*/ 438 w 969"/>
                <a:gd name="T83" fmla="*/ 400 h 462"/>
                <a:gd name="T84" fmla="*/ 476 w 969"/>
                <a:gd name="T85" fmla="*/ 416 h 462"/>
                <a:gd name="T86" fmla="*/ 517 w 969"/>
                <a:gd name="T87" fmla="*/ 430 h 462"/>
                <a:gd name="T88" fmla="*/ 555 w 969"/>
                <a:gd name="T89" fmla="*/ 442 h 462"/>
                <a:gd name="T90" fmla="*/ 595 w 969"/>
                <a:gd name="T91" fmla="*/ 452 h 462"/>
                <a:gd name="T92" fmla="*/ 633 w 969"/>
                <a:gd name="T93" fmla="*/ 458 h 462"/>
                <a:gd name="T94" fmla="*/ 673 w 969"/>
                <a:gd name="T95" fmla="*/ 462 h 462"/>
                <a:gd name="T96" fmla="*/ 711 w 969"/>
                <a:gd name="T97" fmla="*/ 462 h 462"/>
                <a:gd name="T98" fmla="*/ 747 w 969"/>
                <a:gd name="T99" fmla="*/ 458 h 462"/>
                <a:gd name="T100" fmla="*/ 783 w 969"/>
                <a:gd name="T101" fmla="*/ 452 h 462"/>
                <a:gd name="T102" fmla="*/ 819 w 969"/>
                <a:gd name="T103" fmla="*/ 440 h 462"/>
                <a:gd name="T104" fmla="*/ 835 w 969"/>
                <a:gd name="T105" fmla="*/ 432 h 462"/>
                <a:gd name="T106" fmla="*/ 851 w 969"/>
                <a:gd name="T107" fmla="*/ 422 h 462"/>
                <a:gd name="T108" fmla="*/ 867 w 969"/>
                <a:gd name="T109" fmla="*/ 412 h 462"/>
                <a:gd name="T110" fmla="*/ 883 w 969"/>
                <a:gd name="T111" fmla="*/ 402 h 462"/>
                <a:gd name="T112" fmla="*/ 899 w 969"/>
                <a:gd name="T113" fmla="*/ 388 h 462"/>
                <a:gd name="T114" fmla="*/ 913 w 969"/>
                <a:gd name="T115" fmla="*/ 374 h 462"/>
                <a:gd name="T116" fmla="*/ 929 w 969"/>
                <a:gd name="T117" fmla="*/ 360 h 462"/>
                <a:gd name="T118" fmla="*/ 943 w 969"/>
                <a:gd name="T119" fmla="*/ 342 h 462"/>
                <a:gd name="T120" fmla="*/ 955 w 969"/>
                <a:gd name="T121" fmla="*/ 324 h 462"/>
                <a:gd name="T122" fmla="*/ 969 w 969"/>
                <a:gd name="T123" fmla="*/ 304 h 462"/>
                <a:gd name="T124" fmla="*/ 969 w 969"/>
                <a:gd name="T125" fmla="*/ 304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9" h="462">
                  <a:moveTo>
                    <a:pt x="969" y="304"/>
                  </a:moveTo>
                  <a:lnTo>
                    <a:pt x="969" y="304"/>
                  </a:lnTo>
                  <a:lnTo>
                    <a:pt x="969" y="304"/>
                  </a:lnTo>
                  <a:lnTo>
                    <a:pt x="947" y="278"/>
                  </a:lnTo>
                  <a:lnTo>
                    <a:pt x="923" y="252"/>
                  </a:lnTo>
                  <a:lnTo>
                    <a:pt x="895" y="224"/>
                  </a:lnTo>
                  <a:lnTo>
                    <a:pt x="867" y="198"/>
                  </a:lnTo>
                  <a:lnTo>
                    <a:pt x="835" y="172"/>
                  </a:lnTo>
                  <a:lnTo>
                    <a:pt x="801" y="148"/>
                  </a:lnTo>
                  <a:lnTo>
                    <a:pt x="763" y="122"/>
                  </a:lnTo>
                  <a:lnTo>
                    <a:pt x="723" y="98"/>
                  </a:lnTo>
                  <a:lnTo>
                    <a:pt x="723" y="98"/>
                  </a:lnTo>
                  <a:lnTo>
                    <a:pt x="707" y="88"/>
                  </a:lnTo>
                  <a:lnTo>
                    <a:pt x="657" y="66"/>
                  </a:lnTo>
                  <a:lnTo>
                    <a:pt x="621" y="54"/>
                  </a:lnTo>
                  <a:lnTo>
                    <a:pt x="581" y="40"/>
                  </a:lnTo>
                  <a:lnTo>
                    <a:pt x="535" y="26"/>
                  </a:lnTo>
                  <a:lnTo>
                    <a:pt x="484" y="14"/>
                  </a:lnTo>
                  <a:lnTo>
                    <a:pt x="428" y="6"/>
                  </a:lnTo>
                  <a:lnTo>
                    <a:pt x="372" y="0"/>
                  </a:lnTo>
                  <a:lnTo>
                    <a:pt x="342" y="0"/>
                  </a:lnTo>
                  <a:lnTo>
                    <a:pt x="312" y="0"/>
                  </a:lnTo>
                  <a:lnTo>
                    <a:pt x="282" y="2"/>
                  </a:lnTo>
                  <a:lnTo>
                    <a:pt x="250" y="6"/>
                  </a:lnTo>
                  <a:lnTo>
                    <a:pt x="218" y="10"/>
                  </a:lnTo>
                  <a:lnTo>
                    <a:pt x="188" y="16"/>
                  </a:lnTo>
                  <a:lnTo>
                    <a:pt x="156" y="24"/>
                  </a:lnTo>
                  <a:lnTo>
                    <a:pt x="124" y="36"/>
                  </a:lnTo>
                  <a:lnTo>
                    <a:pt x="92" y="48"/>
                  </a:lnTo>
                  <a:lnTo>
                    <a:pt x="62" y="62"/>
                  </a:lnTo>
                  <a:lnTo>
                    <a:pt x="30" y="80"/>
                  </a:lnTo>
                  <a:lnTo>
                    <a:pt x="0" y="100"/>
                  </a:lnTo>
                  <a:lnTo>
                    <a:pt x="0" y="100"/>
                  </a:lnTo>
                  <a:lnTo>
                    <a:pt x="42" y="138"/>
                  </a:lnTo>
                  <a:lnTo>
                    <a:pt x="82" y="170"/>
                  </a:lnTo>
                  <a:lnTo>
                    <a:pt x="132" y="210"/>
                  </a:lnTo>
                  <a:lnTo>
                    <a:pt x="190" y="252"/>
                  </a:lnTo>
                  <a:lnTo>
                    <a:pt x="254" y="298"/>
                  </a:lnTo>
                  <a:lnTo>
                    <a:pt x="324" y="340"/>
                  </a:lnTo>
                  <a:lnTo>
                    <a:pt x="362" y="362"/>
                  </a:lnTo>
                  <a:lnTo>
                    <a:pt x="400" y="380"/>
                  </a:lnTo>
                  <a:lnTo>
                    <a:pt x="438" y="400"/>
                  </a:lnTo>
                  <a:lnTo>
                    <a:pt x="476" y="416"/>
                  </a:lnTo>
                  <a:lnTo>
                    <a:pt x="517" y="430"/>
                  </a:lnTo>
                  <a:lnTo>
                    <a:pt x="555" y="442"/>
                  </a:lnTo>
                  <a:lnTo>
                    <a:pt x="595" y="452"/>
                  </a:lnTo>
                  <a:lnTo>
                    <a:pt x="633" y="458"/>
                  </a:lnTo>
                  <a:lnTo>
                    <a:pt x="673" y="462"/>
                  </a:lnTo>
                  <a:lnTo>
                    <a:pt x="711" y="462"/>
                  </a:lnTo>
                  <a:lnTo>
                    <a:pt x="747" y="458"/>
                  </a:lnTo>
                  <a:lnTo>
                    <a:pt x="783" y="452"/>
                  </a:lnTo>
                  <a:lnTo>
                    <a:pt x="819" y="440"/>
                  </a:lnTo>
                  <a:lnTo>
                    <a:pt x="835" y="432"/>
                  </a:lnTo>
                  <a:lnTo>
                    <a:pt x="851" y="422"/>
                  </a:lnTo>
                  <a:lnTo>
                    <a:pt x="867" y="412"/>
                  </a:lnTo>
                  <a:lnTo>
                    <a:pt x="883" y="402"/>
                  </a:lnTo>
                  <a:lnTo>
                    <a:pt x="899" y="388"/>
                  </a:lnTo>
                  <a:lnTo>
                    <a:pt x="913" y="374"/>
                  </a:lnTo>
                  <a:lnTo>
                    <a:pt x="929" y="360"/>
                  </a:lnTo>
                  <a:lnTo>
                    <a:pt x="943" y="342"/>
                  </a:lnTo>
                  <a:lnTo>
                    <a:pt x="955" y="324"/>
                  </a:lnTo>
                  <a:lnTo>
                    <a:pt x="969" y="304"/>
                  </a:lnTo>
                  <a:lnTo>
                    <a:pt x="969" y="304"/>
                  </a:lnTo>
                  <a:close/>
                </a:path>
              </a:pathLst>
            </a:custGeom>
            <a:solidFill>
              <a:schemeClr val="accent1">
                <a:lumMod val="60000"/>
                <a:lumOff val="40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31" name="Freeform 31"/>
            <p:cNvSpPr/>
            <p:nvPr/>
          </p:nvSpPr>
          <p:spPr bwMode="auto">
            <a:xfrm>
              <a:off x="8167564" y="7375525"/>
              <a:ext cx="73025" cy="358775"/>
            </a:xfrm>
            <a:custGeom>
              <a:avLst/>
              <a:gdLst>
                <a:gd name="T0" fmla="*/ 46 w 46"/>
                <a:gd name="T1" fmla="*/ 0 h 226"/>
                <a:gd name="T2" fmla="*/ 46 w 46"/>
                <a:gd name="T3" fmla="*/ 226 h 226"/>
                <a:gd name="T4" fmla="*/ 26 w 46"/>
                <a:gd name="T5" fmla="*/ 226 h 226"/>
                <a:gd name="T6" fmla="*/ 26 w 46"/>
                <a:gd name="T7" fmla="*/ 16 h 226"/>
                <a:gd name="T8" fmla="*/ 12 w 46"/>
                <a:gd name="T9" fmla="*/ 20 h 226"/>
                <a:gd name="T10" fmla="*/ 12 w 46"/>
                <a:gd name="T11" fmla="*/ 20 h 226"/>
                <a:gd name="T12" fmla="*/ 0 w 46"/>
                <a:gd name="T13" fmla="*/ 22 h 226"/>
                <a:gd name="T14" fmla="*/ 0 w 46"/>
                <a:gd name="T15" fmla="*/ 14 h 226"/>
                <a:gd name="T16" fmla="*/ 0 w 46"/>
                <a:gd name="T17" fmla="*/ 14 h 226"/>
                <a:gd name="T18" fmla="*/ 20 w 46"/>
                <a:gd name="T19" fmla="*/ 0 h 226"/>
                <a:gd name="T20" fmla="*/ 46 w 46"/>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226">
                  <a:moveTo>
                    <a:pt x="46" y="0"/>
                  </a:moveTo>
                  <a:lnTo>
                    <a:pt x="46" y="226"/>
                  </a:lnTo>
                  <a:lnTo>
                    <a:pt x="26" y="226"/>
                  </a:lnTo>
                  <a:lnTo>
                    <a:pt x="26" y="16"/>
                  </a:lnTo>
                  <a:lnTo>
                    <a:pt x="12" y="20"/>
                  </a:lnTo>
                  <a:lnTo>
                    <a:pt x="12" y="20"/>
                  </a:lnTo>
                  <a:lnTo>
                    <a:pt x="0" y="22"/>
                  </a:lnTo>
                  <a:lnTo>
                    <a:pt x="0" y="14"/>
                  </a:lnTo>
                  <a:lnTo>
                    <a:pt x="0" y="14"/>
                  </a:lnTo>
                  <a:lnTo>
                    <a:pt x="20" y="0"/>
                  </a:lnTo>
                  <a:lnTo>
                    <a:pt x="46" y="0"/>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32" name="Freeform 32"/>
            <p:cNvSpPr/>
            <p:nvPr/>
          </p:nvSpPr>
          <p:spPr bwMode="auto">
            <a:xfrm>
              <a:off x="8710489" y="7924800"/>
              <a:ext cx="241300" cy="361950"/>
            </a:xfrm>
            <a:custGeom>
              <a:avLst/>
              <a:gdLst>
                <a:gd name="T0" fmla="*/ 152 w 152"/>
                <a:gd name="T1" fmla="*/ 228 h 228"/>
                <a:gd name="T2" fmla="*/ 0 w 152"/>
                <a:gd name="T3" fmla="*/ 228 h 228"/>
                <a:gd name="T4" fmla="*/ 6 w 152"/>
                <a:gd name="T5" fmla="*/ 186 h 228"/>
                <a:gd name="T6" fmla="*/ 24 w 152"/>
                <a:gd name="T7" fmla="*/ 156 h 228"/>
                <a:gd name="T8" fmla="*/ 50 w 152"/>
                <a:gd name="T9" fmla="*/ 134 h 228"/>
                <a:gd name="T10" fmla="*/ 84 w 152"/>
                <a:gd name="T11" fmla="*/ 114 h 228"/>
                <a:gd name="T12" fmla="*/ 84 w 152"/>
                <a:gd name="T13" fmla="*/ 114 h 228"/>
                <a:gd name="T14" fmla="*/ 102 w 152"/>
                <a:gd name="T15" fmla="*/ 102 h 228"/>
                <a:gd name="T16" fmla="*/ 116 w 152"/>
                <a:gd name="T17" fmla="*/ 90 h 228"/>
                <a:gd name="T18" fmla="*/ 124 w 152"/>
                <a:gd name="T19" fmla="*/ 74 h 228"/>
                <a:gd name="T20" fmla="*/ 126 w 152"/>
                <a:gd name="T21" fmla="*/ 60 h 228"/>
                <a:gd name="T22" fmla="*/ 124 w 152"/>
                <a:gd name="T23" fmla="*/ 52 h 228"/>
                <a:gd name="T24" fmla="*/ 118 w 152"/>
                <a:gd name="T25" fmla="*/ 36 h 228"/>
                <a:gd name="T26" fmla="*/ 106 w 152"/>
                <a:gd name="T27" fmla="*/ 24 h 228"/>
                <a:gd name="T28" fmla="*/ 86 w 152"/>
                <a:gd name="T29" fmla="*/ 16 h 228"/>
                <a:gd name="T30" fmla="*/ 74 w 152"/>
                <a:gd name="T31" fmla="*/ 14 h 228"/>
                <a:gd name="T32" fmla="*/ 56 w 152"/>
                <a:gd name="T33" fmla="*/ 18 h 228"/>
                <a:gd name="T34" fmla="*/ 30 w 152"/>
                <a:gd name="T35" fmla="*/ 32 h 228"/>
                <a:gd name="T36" fmla="*/ 24 w 152"/>
                <a:gd name="T37" fmla="*/ 40 h 228"/>
                <a:gd name="T38" fmla="*/ 8 w 152"/>
                <a:gd name="T39" fmla="*/ 28 h 228"/>
                <a:gd name="T40" fmla="*/ 34 w 152"/>
                <a:gd name="T41" fmla="*/ 8 h 228"/>
                <a:gd name="T42" fmla="*/ 74 w 152"/>
                <a:gd name="T43" fmla="*/ 0 h 228"/>
                <a:gd name="T44" fmla="*/ 92 w 152"/>
                <a:gd name="T45" fmla="*/ 2 h 228"/>
                <a:gd name="T46" fmla="*/ 118 w 152"/>
                <a:gd name="T47" fmla="*/ 10 h 228"/>
                <a:gd name="T48" fmla="*/ 136 w 152"/>
                <a:gd name="T49" fmla="*/ 26 h 228"/>
                <a:gd name="T50" fmla="*/ 144 w 152"/>
                <a:gd name="T51" fmla="*/ 48 h 228"/>
                <a:gd name="T52" fmla="*/ 146 w 152"/>
                <a:gd name="T53" fmla="*/ 60 h 228"/>
                <a:gd name="T54" fmla="*/ 142 w 152"/>
                <a:gd name="T55" fmla="*/ 80 h 228"/>
                <a:gd name="T56" fmla="*/ 132 w 152"/>
                <a:gd name="T57" fmla="*/ 100 h 228"/>
                <a:gd name="T58" fmla="*/ 114 w 152"/>
                <a:gd name="T59" fmla="*/ 118 h 228"/>
                <a:gd name="T60" fmla="*/ 90 w 152"/>
                <a:gd name="T61" fmla="*/ 134 h 228"/>
                <a:gd name="T62" fmla="*/ 66 w 152"/>
                <a:gd name="T63" fmla="*/ 148 h 228"/>
                <a:gd name="T64" fmla="*/ 46 w 152"/>
                <a:gd name="T65" fmla="*/ 164 h 228"/>
                <a:gd name="T66" fmla="*/ 32 w 152"/>
                <a:gd name="T67" fmla="*/ 186 h 228"/>
                <a:gd name="T68" fmla="*/ 26 w 152"/>
                <a:gd name="T69" fmla="*/ 21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 h="228">
                  <a:moveTo>
                    <a:pt x="152" y="212"/>
                  </a:moveTo>
                  <a:lnTo>
                    <a:pt x="152" y="228"/>
                  </a:lnTo>
                  <a:lnTo>
                    <a:pt x="0" y="228"/>
                  </a:lnTo>
                  <a:lnTo>
                    <a:pt x="0" y="228"/>
                  </a:lnTo>
                  <a:lnTo>
                    <a:pt x="2" y="204"/>
                  </a:lnTo>
                  <a:lnTo>
                    <a:pt x="6" y="186"/>
                  </a:lnTo>
                  <a:lnTo>
                    <a:pt x="14" y="170"/>
                  </a:lnTo>
                  <a:lnTo>
                    <a:pt x="24" y="156"/>
                  </a:lnTo>
                  <a:lnTo>
                    <a:pt x="36" y="144"/>
                  </a:lnTo>
                  <a:lnTo>
                    <a:pt x="50" y="134"/>
                  </a:lnTo>
                  <a:lnTo>
                    <a:pt x="66" y="124"/>
                  </a:lnTo>
                  <a:lnTo>
                    <a:pt x="84" y="114"/>
                  </a:lnTo>
                  <a:lnTo>
                    <a:pt x="84" y="114"/>
                  </a:lnTo>
                  <a:lnTo>
                    <a:pt x="84" y="114"/>
                  </a:lnTo>
                  <a:lnTo>
                    <a:pt x="94" y="108"/>
                  </a:lnTo>
                  <a:lnTo>
                    <a:pt x="102" y="102"/>
                  </a:lnTo>
                  <a:lnTo>
                    <a:pt x="110" y="96"/>
                  </a:lnTo>
                  <a:lnTo>
                    <a:pt x="116" y="90"/>
                  </a:lnTo>
                  <a:lnTo>
                    <a:pt x="120" y="82"/>
                  </a:lnTo>
                  <a:lnTo>
                    <a:pt x="124" y="74"/>
                  </a:lnTo>
                  <a:lnTo>
                    <a:pt x="124" y="68"/>
                  </a:lnTo>
                  <a:lnTo>
                    <a:pt x="126" y="60"/>
                  </a:lnTo>
                  <a:lnTo>
                    <a:pt x="126" y="60"/>
                  </a:lnTo>
                  <a:lnTo>
                    <a:pt x="124" y="52"/>
                  </a:lnTo>
                  <a:lnTo>
                    <a:pt x="122" y="44"/>
                  </a:lnTo>
                  <a:lnTo>
                    <a:pt x="118" y="36"/>
                  </a:lnTo>
                  <a:lnTo>
                    <a:pt x="114" y="30"/>
                  </a:lnTo>
                  <a:lnTo>
                    <a:pt x="106" y="24"/>
                  </a:lnTo>
                  <a:lnTo>
                    <a:pt x="98" y="20"/>
                  </a:lnTo>
                  <a:lnTo>
                    <a:pt x="86" y="16"/>
                  </a:lnTo>
                  <a:lnTo>
                    <a:pt x="74" y="14"/>
                  </a:lnTo>
                  <a:lnTo>
                    <a:pt x="74" y="14"/>
                  </a:lnTo>
                  <a:lnTo>
                    <a:pt x="64" y="16"/>
                  </a:lnTo>
                  <a:lnTo>
                    <a:pt x="56" y="18"/>
                  </a:lnTo>
                  <a:lnTo>
                    <a:pt x="40" y="24"/>
                  </a:lnTo>
                  <a:lnTo>
                    <a:pt x="30" y="32"/>
                  </a:lnTo>
                  <a:lnTo>
                    <a:pt x="24" y="40"/>
                  </a:lnTo>
                  <a:lnTo>
                    <a:pt x="24" y="40"/>
                  </a:lnTo>
                  <a:lnTo>
                    <a:pt x="8" y="28"/>
                  </a:lnTo>
                  <a:lnTo>
                    <a:pt x="8" y="28"/>
                  </a:lnTo>
                  <a:lnTo>
                    <a:pt x="18" y="18"/>
                  </a:lnTo>
                  <a:lnTo>
                    <a:pt x="34" y="8"/>
                  </a:lnTo>
                  <a:lnTo>
                    <a:pt x="52" y="2"/>
                  </a:lnTo>
                  <a:lnTo>
                    <a:pt x="74" y="0"/>
                  </a:lnTo>
                  <a:lnTo>
                    <a:pt x="74" y="0"/>
                  </a:lnTo>
                  <a:lnTo>
                    <a:pt x="92" y="2"/>
                  </a:lnTo>
                  <a:lnTo>
                    <a:pt x="106" y="4"/>
                  </a:lnTo>
                  <a:lnTo>
                    <a:pt x="118" y="10"/>
                  </a:lnTo>
                  <a:lnTo>
                    <a:pt x="128" y="18"/>
                  </a:lnTo>
                  <a:lnTo>
                    <a:pt x="136" y="26"/>
                  </a:lnTo>
                  <a:lnTo>
                    <a:pt x="142" y="36"/>
                  </a:lnTo>
                  <a:lnTo>
                    <a:pt x="144" y="48"/>
                  </a:lnTo>
                  <a:lnTo>
                    <a:pt x="146" y="60"/>
                  </a:lnTo>
                  <a:lnTo>
                    <a:pt x="146" y="60"/>
                  </a:lnTo>
                  <a:lnTo>
                    <a:pt x="144" y="70"/>
                  </a:lnTo>
                  <a:lnTo>
                    <a:pt x="142" y="80"/>
                  </a:lnTo>
                  <a:lnTo>
                    <a:pt x="138" y="90"/>
                  </a:lnTo>
                  <a:lnTo>
                    <a:pt x="132" y="100"/>
                  </a:lnTo>
                  <a:lnTo>
                    <a:pt x="124" y="110"/>
                  </a:lnTo>
                  <a:lnTo>
                    <a:pt x="114" y="118"/>
                  </a:lnTo>
                  <a:lnTo>
                    <a:pt x="104" y="126"/>
                  </a:lnTo>
                  <a:lnTo>
                    <a:pt x="90" y="134"/>
                  </a:lnTo>
                  <a:lnTo>
                    <a:pt x="90" y="134"/>
                  </a:lnTo>
                  <a:lnTo>
                    <a:pt x="66" y="148"/>
                  </a:lnTo>
                  <a:lnTo>
                    <a:pt x="54" y="156"/>
                  </a:lnTo>
                  <a:lnTo>
                    <a:pt x="46" y="164"/>
                  </a:lnTo>
                  <a:lnTo>
                    <a:pt x="38" y="174"/>
                  </a:lnTo>
                  <a:lnTo>
                    <a:pt x="32" y="186"/>
                  </a:lnTo>
                  <a:lnTo>
                    <a:pt x="28" y="198"/>
                  </a:lnTo>
                  <a:lnTo>
                    <a:pt x="26" y="212"/>
                  </a:lnTo>
                  <a:lnTo>
                    <a:pt x="152" y="212"/>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33" name="Freeform 33"/>
            <p:cNvSpPr/>
            <p:nvPr/>
          </p:nvSpPr>
          <p:spPr bwMode="auto">
            <a:xfrm>
              <a:off x="8932739" y="8699500"/>
              <a:ext cx="271463" cy="368300"/>
            </a:xfrm>
            <a:custGeom>
              <a:avLst/>
              <a:gdLst>
                <a:gd name="T0" fmla="*/ 6 w 171"/>
                <a:gd name="T1" fmla="*/ 22 h 232"/>
                <a:gd name="T2" fmla="*/ 22 w 171"/>
                <a:gd name="T3" fmla="*/ 14 h 232"/>
                <a:gd name="T4" fmla="*/ 60 w 171"/>
                <a:gd name="T5" fmla="*/ 2 h 232"/>
                <a:gd name="T6" fmla="*/ 85 w 171"/>
                <a:gd name="T7" fmla="*/ 0 h 232"/>
                <a:gd name="T8" fmla="*/ 111 w 171"/>
                <a:gd name="T9" fmla="*/ 4 h 232"/>
                <a:gd name="T10" fmla="*/ 135 w 171"/>
                <a:gd name="T11" fmla="*/ 12 h 232"/>
                <a:gd name="T12" fmla="*/ 151 w 171"/>
                <a:gd name="T13" fmla="*/ 28 h 232"/>
                <a:gd name="T14" fmla="*/ 157 w 171"/>
                <a:gd name="T15" fmla="*/ 52 h 232"/>
                <a:gd name="T16" fmla="*/ 157 w 171"/>
                <a:gd name="T17" fmla="*/ 62 h 232"/>
                <a:gd name="T18" fmla="*/ 151 w 171"/>
                <a:gd name="T19" fmla="*/ 80 h 232"/>
                <a:gd name="T20" fmla="*/ 141 w 171"/>
                <a:gd name="T21" fmla="*/ 94 h 232"/>
                <a:gd name="T22" fmla="*/ 127 w 171"/>
                <a:gd name="T23" fmla="*/ 104 h 232"/>
                <a:gd name="T24" fmla="*/ 115 w 171"/>
                <a:gd name="T25" fmla="*/ 108 h 232"/>
                <a:gd name="T26" fmla="*/ 147 w 171"/>
                <a:gd name="T27" fmla="*/ 118 h 232"/>
                <a:gd name="T28" fmla="*/ 161 w 171"/>
                <a:gd name="T29" fmla="*/ 132 h 232"/>
                <a:gd name="T30" fmla="*/ 171 w 171"/>
                <a:gd name="T31" fmla="*/ 152 h 232"/>
                <a:gd name="T32" fmla="*/ 171 w 171"/>
                <a:gd name="T33" fmla="*/ 164 h 232"/>
                <a:gd name="T34" fmla="*/ 165 w 171"/>
                <a:gd name="T35" fmla="*/ 190 h 232"/>
                <a:gd name="T36" fmla="*/ 147 w 171"/>
                <a:gd name="T37" fmla="*/ 212 h 232"/>
                <a:gd name="T38" fmla="*/ 117 w 171"/>
                <a:gd name="T39" fmla="*/ 228 h 232"/>
                <a:gd name="T40" fmla="*/ 77 w 171"/>
                <a:gd name="T41" fmla="*/ 232 h 232"/>
                <a:gd name="T42" fmla="*/ 46 w 171"/>
                <a:gd name="T43" fmla="*/ 232 h 232"/>
                <a:gd name="T44" fmla="*/ 8 w 171"/>
                <a:gd name="T45" fmla="*/ 224 h 232"/>
                <a:gd name="T46" fmla="*/ 0 w 171"/>
                <a:gd name="T47" fmla="*/ 204 h 232"/>
                <a:gd name="T48" fmla="*/ 18 w 171"/>
                <a:gd name="T49" fmla="*/ 212 h 232"/>
                <a:gd name="T50" fmla="*/ 56 w 171"/>
                <a:gd name="T51" fmla="*/ 218 h 232"/>
                <a:gd name="T52" fmla="*/ 74 w 171"/>
                <a:gd name="T53" fmla="*/ 220 h 232"/>
                <a:gd name="T54" fmla="*/ 109 w 171"/>
                <a:gd name="T55" fmla="*/ 214 h 232"/>
                <a:gd name="T56" fmla="*/ 131 w 171"/>
                <a:gd name="T57" fmla="*/ 198 h 232"/>
                <a:gd name="T58" fmla="*/ 141 w 171"/>
                <a:gd name="T59" fmla="*/ 180 h 232"/>
                <a:gd name="T60" fmla="*/ 145 w 171"/>
                <a:gd name="T61" fmla="*/ 164 h 232"/>
                <a:gd name="T62" fmla="*/ 145 w 171"/>
                <a:gd name="T63" fmla="*/ 156 h 232"/>
                <a:gd name="T64" fmla="*/ 137 w 171"/>
                <a:gd name="T65" fmla="*/ 140 h 232"/>
                <a:gd name="T66" fmla="*/ 121 w 171"/>
                <a:gd name="T67" fmla="*/ 126 h 232"/>
                <a:gd name="T68" fmla="*/ 97 w 171"/>
                <a:gd name="T69" fmla="*/ 118 h 232"/>
                <a:gd name="T70" fmla="*/ 54 w 171"/>
                <a:gd name="T71" fmla="*/ 116 h 232"/>
                <a:gd name="T72" fmla="*/ 83 w 171"/>
                <a:gd name="T73" fmla="*/ 100 h 232"/>
                <a:gd name="T74" fmla="*/ 95 w 171"/>
                <a:gd name="T75" fmla="*/ 100 h 232"/>
                <a:gd name="T76" fmla="*/ 115 w 171"/>
                <a:gd name="T77" fmla="*/ 92 h 232"/>
                <a:gd name="T78" fmla="*/ 127 w 171"/>
                <a:gd name="T79" fmla="*/ 80 h 232"/>
                <a:gd name="T80" fmla="*/ 133 w 171"/>
                <a:gd name="T81" fmla="*/ 66 h 232"/>
                <a:gd name="T82" fmla="*/ 133 w 171"/>
                <a:gd name="T83" fmla="*/ 56 h 232"/>
                <a:gd name="T84" fmla="*/ 131 w 171"/>
                <a:gd name="T85" fmla="*/ 42 h 232"/>
                <a:gd name="T86" fmla="*/ 121 w 171"/>
                <a:gd name="T87" fmla="*/ 28 h 232"/>
                <a:gd name="T88" fmla="*/ 107 w 171"/>
                <a:gd name="T89" fmla="*/ 18 h 232"/>
                <a:gd name="T90" fmla="*/ 85 w 171"/>
                <a:gd name="T91" fmla="*/ 16 h 232"/>
                <a:gd name="T92" fmla="*/ 60 w 171"/>
                <a:gd name="T93" fmla="*/ 18 h 232"/>
                <a:gd name="T94" fmla="*/ 20 w 171"/>
                <a:gd name="T95" fmla="*/ 32 h 232"/>
                <a:gd name="T96" fmla="*/ 6 w 171"/>
                <a:gd name="T97" fmla="*/ 3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 h="232">
                  <a:moveTo>
                    <a:pt x="6" y="38"/>
                  </a:moveTo>
                  <a:lnTo>
                    <a:pt x="6" y="22"/>
                  </a:lnTo>
                  <a:lnTo>
                    <a:pt x="6" y="22"/>
                  </a:lnTo>
                  <a:lnTo>
                    <a:pt x="22" y="14"/>
                  </a:lnTo>
                  <a:lnTo>
                    <a:pt x="40" y="8"/>
                  </a:lnTo>
                  <a:lnTo>
                    <a:pt x="60" y="2"/>
                  </a:lnTo>
                  <a:lnTo>
                    <a:pt x="85" y="0"/>
                  </a:lnTo>
                  <a:lnTo>
                    <a:pt x="85" y="0"/>
                  </a:lnTo>
                  <a:lnTo>
                    <a:pt x="97" y="0"/>
                  </a:lnTo>
                  <a:lnTo>
                    <a:pt x="111" y="4"/>
                  </a:lnTo>
                  <a:lnTo>
                    <a:pt x="123" y="6"/>
                  </a:lnTo>
                  <a:lnTo>
                    <a:pt x="135" y="12"/>
                  </a:lnTo>
                  <a:lnTo>
                    <a:pt x="143" y="20"/>
                  </a:lnTo>
                  <a:lnTo>
                    <a:pt x="151" y="28"/>
                  </a:lnTo>
                  <a:lnTo>
                    <a:pt x="155" y="40"/>
                  </a:lnTo>
                  <a:lnTo>
                    <a:pt x="157" y="52"/>
                  </a:lnTo>
                  <a:lnTo>
                    <a:pt x="157" y="52"/>
                  </a:lnTo>
                  <a:lnTo>
                    <a:pt x="157" y="62"/>
                  </a:lnTo>
                  <a:lnTo>
                    <a:pt x="155" y="72"/>
                  </a:lnTo>
                  <a:lnTo>
                    <a:pt x="151" y="80"/>
                  </a:lnTo>
                  <a:lnTo>
                    <a:pt x="147" y="88"/>
                  </a:lnTo>
                  <a:lnTo>
                    <a:pt x="141" y="94"/>
                  </a:lnTo>
                  <a:lnTo>
                    <a:pt x="135" y="100"/>
                  </a:lnTo>
                  <a:lnTo>
                    <a:pt x="127" y="104"/>
                  </a:lnTo>
                  <a:lnTo>
                    <a:pt x="115" y="108"/>
                  </a:lnTo>
                  <a:lnTo>
                    <a:pt x="115" y="108"/>
                  </a:lnTo>
                  <a:lnTo>
                    <a:pt x="137" y="114"/>
                  </a:lnTo>
                  <a:lnTo>
                    <a:pt x="147" y="118"/>
                  </a:lnTo>
                  <a:lnTo>
                    <a:pt x="155" y="124"/>
                  </a:lnTo>
                  <a:lnTo>
                    <a:pt x="161" y="132"/>
                  </a:lnTo>
                  <a:lnTo>
                    <a:pt x="167" y="140"/>
                  </a:lnTo>
                  <a:lnTo>
                    <a:pt x="171" y="152"/>
                  </a:lnTo>
                  <a:lnTo>
                    <a:pt x="171" y="164"/>
                  </a:lnTo>
                  <a:lnTo>
                    <a:pt x="171" y="164"/>
                  </a:lnTo>
                  <a:lnTo>
                    <a:pt x="169" y="178"/>
                  </a:lnTo>
                  <a:lnTo>
                    <a:pt x="165" y="190"/>
                  </a:lnTo>
                  <a:lnTo>
                    <a:pt x="157" y="202"/>
                  </a:lnTo>
                  <a:lnTo>
                    <a:pt x="147" y="212"/>
                  </a:lnTo>
                  <a:lnTo>
                    <a:pt x="133" y="220"/>
                  </a:lnTo>
                  <a:lnTo>
                    <a:pt x="117" y="228"/>
                  </a:lnTo>
                  <a:lnTo>
                    <a:pt x="97" y="232"/>
                  </a:lnTo>
                  <a:lnTo>
                    <a:pt x="77" y="232"/>
                  </a:lnTo>
                  <a:lnTo>
                    <a:pt x="77" y="232"/>
                  </a:lnTo>
                  <a:lnTo>
                    <a:pt x="46" y="232"/>
                  </a:lnTo>
                  <a:lnTo>
                    <a:pt x="24" y="228"/>
                  </a:lnTo>
                  <a:lnTo>
                    <a:pt x="8" y="224"/>
                  </a:lnTo>
                  <a:lnTo>
                    <a:pt x="0" y="220"/>
                  </a:lnTo>
                  <a:lnTo>
                    <a:pt x="0" y="204"/>
                  </a:lnTo>
                  <a:lnTo>
                    <a:pt x="0" y="204"/>
                  </a:lnTo>
                  <a:lnTo>
                    <a:pt x="18" y="212"/>
                  </a:lnTo>
                  <a:lnTo>
                    <a:pt x="36" y="216"/>
                  </a:lnTo>
                  <a:lnTo>
                    <a:pt x="56" y="218"/>
                  </a:lnTo>
                  <a:lnTo>
                    <a:pt x="74" y="220"/>
                  </a:lnTo>
                  <a:lnTo>
                    <a:pt x="74" y="220"/>
                  </a:lnTo>
                  <a:lnTo>
                    <a:pt x="93" y="218"/>
                  </a:lnTo>
                  <a:lnTo>
                    <a:pt x="109" y="214"/>
                  </a:lnTo>
                  <a:lnTo>
                    <a:pt x="121" y="206"/>
                  </a:lnTo>
                  <a:lnTo>
                    <a:pt x="131" y="198"/>
                  </a:lnTo>
                  <a:lnTo>
                    <a:pt x="137" y="190"/>
                  </a:lnTo>
                  <a:lnTo>
                    <a:pt x="141" y="180"/>
                  </a:lnTo>
                  <a:lnTo>
                    <a:pt x="145" y="172"/>
                  </a:lnTo>
                  <a:lnTo>
                    <a:pt x="145" y="164"/>
                  </a:lnTo>
                  <a:lnTo>
                    <a:pt x="145" y="164"/>
                  </a:lnTo>
                  <a:lnTo>
                    <a:pt x="145" y="156"/>
                  </a:lnTo>
                  <a:lnTo>
                    <a:pt x="141" y="148"/>
                  </a:lnTo>
                  <a:lnTo>
                    <a:pt x="137" y="140"/>
                  </a:lnTo>
                  <a:lnTo>
                    <a:pt x="129" y="132"/>
                  </a:lnTo>
                  <a:lnTo>
                    <a:pt x="121" y="126"/>
                  </a:lnTo>
                  <a:lnTo>
                    <a:pt x="109" y="120"/>
                  </a:lnTo>
                  <a:lnTo>
                    <a:pt x="97" y="118"/>
                  </a:lnTo>
                  <a:lnTo>
                    <a:pt x="83" y="116"/>
                  </a:lnTo>
                  <a:lnTo>
                    <a:pt x="54" y="116"/>
                  </a:lnTo>
                  <a:lnTo>
                    <a:pt x="54" y="100"/>
                  </a:lnTo>
                  <a:lnTo>
                    <a:pt x="83" y="100"/>
                  </a:lnTo>
                  <a:lnTo>
                    <a:pt x="83" y="100"/>
                  </a:lnTo>
                  <a:lnTo>
                    <a:pt x="95" y="100"/>
                  </a:lnTo>
                  <a:lnTo>
                    <a:pt x="107" y="98"/>
                  </a:lnTo>
                  <a:lnTo>
                    <a:pt x="115" y="92"/>
                  </a:lnTo>
                  <a:lnTo>
                    <a:pt x="123" y="88"/>
                  </a:lnTo>
                  <a:lnTo>
                    <a:pt x="127" y="80"/>
                  </a:lnTo>
                  <a:lnTo>
                    <a:pt x="131" y="74"/>
                  </a:lnTo>
                  <a:lnTo>
                    <a:pt x="133" y="66"/>
                  </a:lnTo>
                  <a:lnTo>
                    <a:pt x="133" y="56"/>
                  </a:lnTo>
                  <a:lnTo>
                    <a:pt x="133" y="56"/>
                  </a:lnTo>
                  <a:lnTo>
                    <a:pt x="133" y="50"/>
                  </a:lnTo>
                  <a:lnTo>
                    <a:pt x="131" y="42"/>
                  </a:lnTo>
                  <a:lnTo>
                    <a:pt x="127" y="34"/>
                  </a:lnTo>
                  <a:lnTo>
                    <a:pt x="121" y="28"/>
                  </a:lnTo>
                  <a:lnTo>
                    <a:pt x="115" y="24"/>
                  </a:lnTo>
                  <a:lnTo>
                    <a:pt x="107" y="18"/>
                  </a:lnTo>
                  <a:lnTo>
                    <a:pt x="97" y="16"/>
                  </a:lnTo>
                  <a:lnTo>
                    <a:pt x="85" y="16"/>
                  </a:lnTo>
                  <a:lnTo>
                    <a:pt x="85" y="16"/>
                  </a:lnTo>
                  <a:lnTo>
                    <a:pt x="60" y="18"/>
                  </a:lnTo>
                  <a:lnTo>
                    <a:pt x="40" y="24"/>
                  </a:lnTo>
                  <a:lnTo>
                    <a:pt x="20" y="32"/>
                  </a:lnTo>
                  <a:lnTo>
                    <a:pt x="6" y="38"/>
                  </a:lnTo>
                  <a:lnTo>
                    <a:pt x="6" y="38"/>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34" name="Freeform 34"/>
            <p:cNvSpPr>
              <a:spLocks noEditPoints="1"/>
            </p:cNvSpPr>
            <p:nvPr/>
          </p:nvSpPr>
          <p:spPr bwMode="auto">
            <a:xfrm>
              <a:off x="8650164" y="9472612"/>
              <a:ext cx="307975" cy="361950"/>
            </a:xfrm>
            <a:custGeom>
              <a:avLst/>
              <a:gdLst>
                <a:gd name="T0" fmla="*/ 0 w 194"/>
                <a:gd name="T1" fmla="*/ 164 h 228"/>
                <a:gd name="T2" fmla="*/ 0 w 194"/>
                <a:gd name="T3" fmla="*/ 146 h 228"/>
                <a:gd name="T4" fmla="*/ 0 w 194"/>
                <a:gd name="T5" fmla="*/ 146 h 228"/>
                <a:gd name="T6" fmla="*/ 122 w 194"/>
                <a:gd name="T7" fmla="*/ 0 h 228"/>
                <a:gd name="T8" fmla="*/ 142 w 194"/>
                <a:gd name="T9" fmla="*/ 0 h 228"/>
                <a:gd name="T10" fmla="*/ 142 w 194"/>
                <a:gd name="T11" fmla="*/ 152 h 228"/>
                <a:gd name="T12" fmla="*/ 194 w 194"/>
                <a:gd name="T13" fmla="*/ 152 h 228"/>
                <a:gd name="T14" fmla="*/ 194 w 194"/>
                <a:gd name="T15" fmla="*/ 164 h 228"/>
                <a:gd name="T16" fmla="*/ 142 w 194"/>
                <a:gd name="T17" fmla="*/ 164 h 228"/>
                <a:gd name="T18" fmla="*/ 142 w 194"/>
                <a:gd name="T19" fmla="*/ 228 h 228"/>
                <a:gd name="T20" fmla="*/ 122 w 194"/>
                <a:gd name="T21" fmla="*/ 228 h 228"/>
                <a:gd name="T22" fmla="*/ 122 w 194"/>
                <a:gd name="T23" fmla="*/ 164 h 228"/>
                <a:gd name="T24" fmla="*/ 0 w 194"/>
                <a:gd name="T25" fmla="*/ 164 h 228"/>
                <a:gd name="T26" fmla="*/ 122 w 194"/>
                <a:gd name="T27" fmla="*/ 152 h 228"/>
                <a:gd name="T28" fmla="*/ 122 w 194"/>
                <a:gd name="T29" fmla="*/ 16 h 228"/>
                <a:gd name="T30" fmla="*/ 122 w 194"/>
                <a:gd name="T31" fmla="*/ 16 h 228"/>
                <a:gd name="T32" fmla="*/ 10 w 194"/>
                <a:gd name="T33" fmla="*/ 152 h 228"/>
                <a:gd name="T34" fmla="*/ 122 w 194"/>
                <a:gd name="T35" fmla="*/ 15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4" h="228">
                  <a:moveTo>
                    <a:pt x="0" y="164"/>
                  </a:moveTo>
                  <a:lnTo>
                    <a:pt x="0" y="146"/>
                  </a:lnTo>
                  <a:lnTo>
                    <a:pt x="0" y="146"/>
                  </a:lnTo>
                  <a:lnTo>
                    <a:pt x="122" y="0"/>
                  </a:lnTo>
                  <a:lnTo>
                    <a:pt x="142" y="0"/>
                  </a:lnTo>
                  <a:lnTo>
                    <a:pt x="142" y="152"/>
                  </a:lnTo>
                  <a:lnTo>
                    <a:pt x="194" y="152"/>
                  </a:lnTo>
                  <a:lnTo>
                    <a:pt x="194" y="164"/>
                  </a:lnTo>
                  <a:lnTo>
                    <a:pt x="142" y="164"/>
                  </a:lnTo>
                  <a:lnTo>
                    <a:pt x="142" y="228"/>
                  </a:lnTo>
                  <a:lnTo>
                    <a:pt x="122" y="228"/>
                  </a:lnTo>
                  <a:lnTo>
                    <a:pt x="122" y="164"/>
                  </a:lnTo>
                  <a:lnTo>
                    <a:pt x="0" y="164"/>
                  </a:lnTo>
                  <a:close/>
                  <a:moveTo>
                    <a:pt x="122" y="152"/>
                  </a:moveTo>
                  <a:lnTo>
                    <a:pt x="122" y="16"/>
                  </a:lnTo>
                  <a:lnTo>
                    <a:pt x="122" y="16"/>
                  </a:lnTo>
                  <a:lnTo>
                    <a:pt x="10" y="152"/>
                  </a:lnTo>
                  <a:lnTo>
                    <a:pt x="122" y="152"/>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35" name="Freeform 35"/>
            <p:cNvSpPr/>
            <p:nvPr/>
          </p:nvSpPr>
          <p:spPr bwMode="auto">
            <a:xfrm>
              <a:off x="8218364" y="10044112"/>
              <a:ext cx="269875" cy="355600"/>
            </a:xfrm>
            <a:custGeom>
              <a:avLst/>
              <a:gdLst>
                <a:gd name="T0" fmla="*/ 168 w 170"/>
                <a:gd name="T1" fmla="*/ 0 h 224"/>
                <a:gd name="T2" fmla="*/ 38 w 170"/>
                <a:gd name="T3" fmla="*/ 12 h 224"/>
                <a:gd name="T4" fmla="*/ 30 w 170"/>
                <a:gd name="T5" fmla="*/ 84 h 224"/>
                <a:gd name="T6" fmla="*/ 64 w 170"/>
                <a:gd name="T7" fmla="*/ 74 h 224"/>
                <a:gd name="T8" fmla="*/ 80 w 170"/>
                <a:gd name="T9" fmla="*/ 72 h 224"/>
                <a:gd name="T10" fmla="*/ 116 w 170"/>
                <a:gd name="T11" fmla="*/ 76 h 224"/>
                <a:gd name="T12" fmla="*/ 144 w 170"/>
                <a:gd name="T13" fmla="*/ 90 h 224"/>
                <a:gd name="T14" fmla="*/ 164 w 170"/>
                <a:gd name="T15" fmla="*/ 112 h 224"/>
                <a:gd name="T16" fmla="*/ 170 w 170"/>
                <a:gd name="T17" fmla="*/ 144 h 224"/>
                <a:gd name="T18" fmla="*/ 168 w 170"/>
                <a:gd name="T19" fmla="*/ 162 h 224"/>
                <a:gd name="T20" fmla="*/ 154 w 170"/>
                <a:gd name="T21" fmla="*/ 192 h 224"/>
                <a:gd name="T22" fmla="*/ 132 w 170"/>
                <a:gd name="T23" fmla="*/ 212 h 224"/>
                <a:gd name="T24" fmla="*/ 98 w 170"/>
                <a:gd name="T25" fmla="*/ 222 h 224"/>
                <a:gd name="T26" fmla="*/ 80 w 170"/>
                <a:gd name="T27" fmla="*/ 224 h 224"/>
                <a:gd name="T28" fmla="*/ 26 w 170"/>
                <a:gd name="T29" fmla="*/ 216 h 224"/>
                <a:gd name="T30" fmla="*/ 0 w 170"/>
                <a:gd name="T31" fmla="*/ 206 h 224"/>
                <a:gd name="T32" fmla="*/ 0 w 170"/>
                <a:gd name="T33" fmla="*/ 188 h 224"/>
                <a:gd name="T34" fmla="*/ 40 w 170"/>
                <a:gd name="T35" fmla="*/ 204 h 224"/>
                <a:gd name="T36" fmla="*/ 80 w 170"/>
                <a:gd name="T37" fmla="*/ 210 h 224"/>
                <a:gd name="T38" fmla="*/ 98 w 170"/>
                <a:gd name="T39" fmla="*/ 208 h 224"/>
                <a:gd name="T40" fmla="*/ 122 w 170"/>
                <a:gd name="T41" fmla="*/ 196 h 224"/>
                <a:gd name="T42" fmla="*/ 138 w 170"/>
                <a:gd name="T43" fmla="*/ 178 h 224"/>
                <a:gd name="T44" fmla="*/ 146 w 170"/>
                <a:gd name="T45" fmla="*/ 156 h 224"/>
                <a:gd name="T46" fmla="*/ 148 w 170"/>
                <a:gd name="T47" fmla="*/ 144 h 224"/>
                <a:gd name="T48" fmla="*/ 144 w 170"/>
                <a:gd name="T49" fmla="*/ 122 h 224"/>
                <a:gd name="T50" fmla="*/ 132 w 170"/>
                <a:gd name="T51" fmla="*/ 104 h 224"/>
                <a:gd name="T52" fmla="*/ 112 w 170"/>
                <a:gd name="T53" fmla="*/ 90 h 224"/>
                <a:gd name="T54" fmla="*/ 80 w 170"/>
                <a:gd name="T55" fmla="*/ 84 h 224"/>
                <a:gd name="T56" fmla="*/ 64 w 170"/>
                <a:gd name="T57" fmla="*/ 86 h 224"/>
                <a:gd name="T58" fmla="*/ 22 w 170"/>
                <a:gd name="T59" fmla="*/ 98 h 224"/>
                <a:gd name="T60" fmla="*/ 4 w 170"/>
                <a:gd name="T61" fmla="*/ 88 h 224"/>
                <a:gd name="T62" fmla="*/ 18 w 170"/>
                <a:gd name="T63" fmla="*/ 12 h 224"/>
                <a:gd name="T64" fmla="*/ 168 w 170"/>
                <a:gd name="T65"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24">
                  <a:moveTo>
                    <a:pt x="168" y="0"/>
                  </a:moveTo>
                  <a:lnTo>
                    <a:pt x="168" y="0"/>
                  </a:lnTo>
                  <a:lnTo>
                    <a:pt x="164" y="12"/>
                  </a:lnTo>
                  <a:lnTo>
                    <a:pt x="38" y="12"/>
                  </a:lnTo>
                  <a:lnTo>
                    <a:pt x="30" y="84"/>
                  </a:lnTo>
                  <a:lnTo>
                    <a:pt x="30" y="84"/>
                  </a:lnTo>
                  <a:lnTo>
                    <a:pt x="50" y="76"/>
                  </a:lnTo>
                  <a:lnTo>
                    <a:pt x="64" y="74"/>
                  </a:lnTo>
                  <a:lnTo>
                    <a:pt x="80" y="72"/>
                  </a:lnTo>
                  <a:lnTo>
                    <a:pt x="80" y="72"/>
                  </a:lnTo>
                  <a:lnTo>
                    <a:pt x="100" y="74"/>
                  </a:lnTo>
                  <a:lnTo>
                    <a:pt x="116" y="76"/>
                  </a:lnTo>
                  <a:lnTo>
                    <a:pt x="132" y="82"/>
                  </a:lnTo>
                  <a:lnTo>
                    <a:pt x="144" y="90"/>
                  </a:lnTo>
                  <a:lnTo>
                    <a:pt x="156" y="100"/>
                  </a:lnTo>
                  <a:lnTo>
                    <a:pt x="164" y="112"/>
                  </a:lnTo>
                  <a:lnTo>
                    <a:pt x="168" y="128"/>
                  </a:lnTo>
                  <a:lnTo>
                    <a:pt x="170" y="144"/>
                  </a:lnTo>
                  <a:lnTo>
                    <a:pt x="170" y="144"/>
                  </a:lnTo>
                  <a:lnTo>
                    <a:pt x="168" y="162"/>
                  </a:lnTo>
                  <a:lnTo>
                    <a:pt x="162" y="178"/>
                  </a:lnTo>
                  <a:lnTo>
                    <a:pt x="154" y="192"/>
                  </a:lnTo>
                  <a:lnTo>
                    <a:pt x="144" y="204"/>
                  </a:lnTo>
                  <a:lnTo>
                    <a:pt x="132" y="212"/>
                  </a:lnTo>
                  <a:lnTo>
                    <a:pt x="116" y="218"/>
                  </a:lnTo>
                  <a:lnTo>
                    <a:pt x="98" y="222"/>
                  </a:lnTo>
                  <a:lnTo>
                    <a:pt x="80" y="224"/>
                  </a:lnTo>
                  <a:lnTo>
                    <a:pt x="80" y="224"/>
                  </a:lnTo>
                  <a:lnTo>
                    <a:pt x="50" y="222"/>
                  </a:lnTo>
                  <a:lnTo>
                    <a:pt x="26" y="216"/>
                  </a:lnTo>
                  <a:lnTo>
                    <a:pt x="10" y="212"/>
                  </a:lnTo>
                  <a:lnTo>
                    <a:pt x="0" y="206"/>
                  </a:lnTo>
                  <a:lnTo>
                    <a:pt x="0" y="188"/>
                  </a:lnTo>
                  <a:lnTo>
                    <a:pt x="0" y="188"/>
                  </a:lnTo>
                  <a:lnTo>
                    <a:pt x="20" y="198"/>
                  </a:lnTo>
                  <a:lnTo>
                    <a:pt x="40" y="204"/>
                  </a:lnTo>
                  <a:lnTo>
                    <a:pt x="60" y="208"/>
                  </a:lnTo>
                  <a:lnTo>
                    <a:pt x="80" y="210"/>
                  </a:lnTo>
                  <a:lnTo>
                    <a:pt x="80" y="210"/>
                  </a:lnTo>
                  <a:lnTo>
                    <a:pt x="98" y="208"/>
                  </a:lnTo>
                  <a:lnTo>
                    <a:pt x="112" y="204"/>
                  </a:lnTo>
                  <a:lnTo>
                    <a:pt x="122" y="196"/>
                  </a:lnTo>
                  <a:lnTo>
                    <a:pt x="132" y="188"/>
                  </a:lnTo>
                  <a:lnTo>
                    <a:pt x="138" y="178"/>
                  </a:lnTo>
                  <a:lnTo>
                    <a:pt x="144" y="166"/>
                  </a:lnTo>
                  <a:lnTo>
                    <a:pt x="146" y="156"/>
                  </a:lnTo>
                  <a:lnTo>
                    <a:pt x="148" y="144"/>
                  </a:lnTo>
                  <a:lnTo>
                    <a:pt x="148" y="144"/>
                  </a:lnTo>
                  <a:lnTo>
                    <a:pt x="146" y="134"/>
                  </a:lnTo>
                  <a:lnTo>
                    <a:pt x="144" y="122"/>
                  </a:lnTo>
                  <a:lnTo>
                    <a:pt x="138" y="112"/>
                  </a:lnTo>
                  <a:lnTo>
                    <a:pt x="132" y="104"/>
                  </a:lnTo>
                  <a:lnTo>
                    <a:pt x="122" y="96"/>
                  </a:lnTo>
                  <a:lnTo>
                    <a:pt x="112" y="90"/>
                  </a:lnTo>
                  <a:lnTo>
                    <a:pt x="98" y="86"/>
                  </a:lnTo>
                  <a:lnTo>
                    <a:pt x="80" y="84"/>
                  </a:lnTo>
                  <a:lnTo>
                    <a:pt x="80" y="84"/>
                  </a:lnTo>
                  <a:lnTo>
                    <a:pt x="64" y="86"/>
                  </a:lnTo>
                  <a:lnTo>
                    <a:pt x="46" y="90"/>
                  </a:lnTo>
                  <a:lnTo>
                    <a:pt x="22" y="98"/>
                  </a:lnTo>
                  <a:lnTo>
                    <a:pt x="4" y="88"/>
                  </a:lnTo>
                  <a:lnTo>
                    <a:pt x="4" y="88"/>
                  </a:lnTo>
                  <a:lnTo>
                    <a:pt x="18" y="12"/>
                  </a:lnTo>
                  <a:lnTo>
                    <a:pt x="18" y="12"/>
                  </a:lnTo>
                  <a:lnTo>
                    <a:pt x="20" y="0"/>
                  </a:lnTo>
                  <a:lnTo>
                    <a:pt x="168" y="0"/>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36" name="Freeform 36"/>
            <p:cNvSpPr>
              <a:spLocks noEditPoints="1"/>
            </p:cNvSpPr>
            <p:nvPr/>
          </p:nvSpPr>
          <p:spPr bwMode="auto">
            <a:xfrm>
              <a:off x="7364289" y="10240962"/>
              <a:ext cx="263525" cy="365125"/>
            </a:xfrm>
            <a:custGeom>
              <a:avLst/>
              <a:gdLst>
                <a:gd name="T0" fmla="*/ 160 w 166"/>
                <a:gd name="T1" fmla="*/ 40 h 230"/>
                <a:gd name="T2" fmla="*/ 130 w 166"/>
                <a:gd name="T3" fmla="*/ 24 h 230"/>
                <a:gd name="T4" fmla="*/ 100 w 166"/>
                <a:gd name="T5" fmla="*/ 16 h 230"/>
                <a:gd name="T6" fmla="*/ 90 w 166"/>
                <a:gd name="T7" fmla="*/ 16 h 230"/>
                <a:gd name="T8" fmla="*/ 68 w 166"/>
                <a:gd name="T9" fmla="*/ 20 h 230"/>
                <a:gd name="T10" fmla="*/ 52 w 166"/>
                <a:gd name="T11" fmla="*/ 28 h 230"/>
                <a:gd name="T12" fmla="*/ 40 w 166"/>
                <a:gd name="T13" fmla="*/ 44 h 230"/>
                <a:gd name="T14" fmla="*/ 26 w 166"/>
                <a:gd name="T15" fmla="*/ 80 h 230"/>
                <a:gd name="T16" fmla="*/ 22 w 166"/>
                <a:gd name="T17" fmla="*/ 120 h 230"/>
                <a:gd name="T18" fmla="*/ 22 w 166"/>
                <a:gd name="T19" fmla="*/ 138 h 230"/>
                <a:gd name="T20" fmla="*/ 36 w 166"/>
                <a:gd name="T21" fmla="*/ 116 h 230"/>
                <a:gd name="T22" fmla="*/ 54 w 166"/>
                <a:gd name="T23" fmla="*/ 100 h 230"/>
                <a:gd name="T24" fmla="*/ 78 w 166"/>
                <a:gd name="T25" fmla="*/ 90 h 230"/>
                <a:gd name="T26" fmla="*/ 92 w 166"/>
                <a:gd name="T27" fmla="*/ 88 h 230"/>
                <a:gd name="T28" fmla="*/ 124 w 166"/>
                <a:gd name="T29" fmla="*/ 94 h 230"/>
                <a:gd name="T30" fmla="*/ 148 w 166"/>
                <a:gd name="T31" fmla="*/ 110 h 230"/>
                <a:gd name="T32" fmla="*/ 162 w 166"/>
                <a:gd name="T33" fmla="*/ 134 h 230"/>
                <a:gd name="T34" fmla="*/ 166 w 166"/>
                <a:gd name="T35" fmla="*/ 160 h 230"/>
                <a:gd name="T36" fmla="*/ 160 w 166"/>
                <a:gd name="T37" fmla="*/ 186 h 230"/>
                <a:gd name="T38" fmla="*/ 144 w 166"/>
                <a:gd name="T39" fmla="*/ 208 h 230"/>
                <a:gd name="T40" fmla="*/ 118 w 166"/>
                <a:gd name="T41" fmla="*/ 224 h 230"/>
                <a:gd name="T42" fmla="*/ 82 w 166"/>
                <a:gd name="T43" fmla="*/ 230 h 230"/>
                <a:gd name="T44" fmla="*/ 64 w 166"/>
                <a:gd name="T45" fmla="*/ 230 h 230"/>
                <a:gd name="T46" fmla="*/ 34 w 166"/>
                <a:gd name="T47" fmla="*/ 218 h 230"/>
                <a:gd name="T48" fmla="*/ 14 w 166"/>
                <a:gd name="T49" fmla="*/ 192 h 230"/>
                <a:gd name="T50" fmla="*/ 2 w 166"/>
                <a:gd name="T51" fmla="*/ 146 h 230"/>
                <a:gd name="T52" fmla="*/ 0 w 166"/>
                <a:gd name="T53" fmla="*/ 116 h 230"/>
                <a:gd name="T54" fmla="*/ 8 w 166"/>
                <a:gd name="T55" fmla="*/ 62 h 230"/>
                <a:gd name="T56" fmla="*/ 26 w 166"/>
                <a:gd name="T57" fmla="*/ 26 h 230"/>
                <a:gd name="T58" fmla="*/ 56 w 166"/>
                <a:gd name="T59" fmla="*/ 6 h 230"/>
                <a:gd name="T60" fmla="*/ 90 w 166"/>
                <a:gd name="T61" fmla="*/ 0 h 230"/>
                <a:gd name="T62" fmla="*/ 110 w 166"/>
                <a:gd name="T63" fmla="*/ 2 h 230"/>
                <a:gd name="T64" fmla="*/ 146 w 166"/>
                <a:gd name="T65" fmla="*/ 14 h 230"/>
                <a:gd name="T66" fmla="*/ 160 w 166"/>
                <a:gd name="T67" fmla="*/ 40 h 230"/>
                <a:gd name="T68" fmla="*/ 82 w 166"/>
                <a:gd name="T69" fmla="*/ 218 h 230"/>
                <a:gd name="T70" fmla="*/ 108 w 166"/>
                <a:gd name="T71" fmla="*/ 214 h 230"/>
                <a:gd name="T72" fmla="*/ 126 w 166"/>
                <a:gd name="T73" fmla="*/ 200 h 230"/>
                <a:gd name="T74" fmla="*/ 138 w 166"/>
                <a:gd name="T75" fmla="*/ 182 h 230"/>
                <a:gd name="T76" fmla="*/ 142 w 166"/>
                <a:gd name="T77" fmla="*/ 160 h 230"/>
                <a:gd name="T78" fmla="*/ 140 w 166"/>
                <a:gd name="T79" fmla="*/ 140 h 230"/>
                <a:gd name="T80" fmla="*/ 130 w 166"/>
                <a:gd name="T81" fmla="*/ 122 h 230"/>
                <a:gd name="T82" fmla="*/ 114 w 166"/>
                <a:gd name="T83" fmla="*/ 108 h 230"/>
                <a:gd name="T84" fmla="*/ 92 w 166"/>
                <a:gd name="T85" fmla="*/ 104 h 230"/>
                <a:gd name="T86" fmla="*/ 80 w 166"/>
                <a:gd name="T87" fmla="*/ 104 h 230"/>
                <a:gd name="T88" fmla="*/ 60 w 166"/>
                <a:gd name="T89" fmla="*/ 114 h 230"/>
                <a:gd name="T90" fmla="*/ 42 w 166"/>
                <a:gd name="T91" fmla="*/ 130 h 230"/>
                <a:gd name="T92" fmla="*/ 30 w 166"/>
                <a:gd name="T93" fmla="*/ 148 h 230"/>
                <a:gd name="T94" fmla="*/ 26 w 166"/>
                <a:gd name="T95" fmla="*/ 160 h 230"/>
                <a:gd name="T96" fmla="*/ 30 w 166"/>
                <a:gd name="T97" fmla="*/ 180 h 230"/>
                <a:gd name="T98" fmla="*/ 40 w 166"/>
                <a:gd name="T99" fmla="*/ 198 h 230"/>
                <a:gd name="T100" fmla="*/ 58 w 166"/>
                <a:gd name="T101" fmla="*/ 212 h 230"/>
                <a:gd name="T102" fmla="*/ 82 w 166"/>
                <a:gd name="T103" fmla="*/ 21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6" h="230">
                  <a:moveTo>
                    <a:pt x="160" y="40"/>
                  </a:moveTo>
                  <a:lnTo>
                    <a:pt x="160" y="40"/>
                  </a:lnTo>
                  <a:lnTo>
                    <a:pt x="148" y="32"/>
                  </a:lnTo>
                  <a:lnTo>
                    <a:pt x="130" y="24"/>
                  </a:lnTo>
                  <a:lnTo>
                    <a:pt x="112" y="18"/>
                  </a:lnTo>
                  <a:lnTo>
                    <a:pt x="100" y="16"/>
                  </a:lnTo>
                  <a:lnTo>
                    <a:pt x="90" y="16"/>
                  </a:lnTo>
                  <a:lnTo>
                    <a:pt x="90" y="16"/>
                  </a:lnTo>
                  <a:lnTo>
                    <a:pt x="78" y="16"/>
                  </a:lnTo>
                  <a:lnTo>
                    <a:pt x="68" y="20"/>
                  </a:lnTo>
                  <a:lnTo>
                    <a:pt x="60" y="24"/>
                  </a:lnTo>
                  <a:lnTo>
                    <a:pt x="52" y="28"/>
                  </a:lnTo>
                  <a:lnTo>
                    <a:pt x="44" y="36"/>
                  </a:lnTo>
                  <a:lnTo>
                    <a:pt x="40" y="44"/>
                  </a:lnTo>
                  <a:lnTo>
                    <a:pt x="30" y="60"/>
                  </a:lnTo>
                  <a:lnTo>
                    <a:pt x="26" y="80"/>
                  </a:lnTo>
                  <a:lnTo>
                    <a:pt x="22" y="100"/>
                  </a:lnTo>
                  <a:lnTo>
                    <a:pt x="22" y="120"/>
                  </a:lnTo>
                  <a:lnTo>
                    <a:pt x="22" y="138"/>
                  </a:lnTo>
                  <a:lnTo>
                    <a:pt x="22" y="138"/>
                  </a:lnTo>
                  <a:lnTo>
                    <a:pt x="30" y="124"/>
                  </a:lnTo>
                  <a:lnTo>
                    <a:pt x="36" y="116"/>
                  </a:lnTo>
                  <a:lnTo>
                    <a:pt x="44" y="108"/>
                  </a:lnTo>
                  <a:lnTo>
                    <a:pt x="54" y="100"/>
                  </a:lnTo>
                  <a:lnTo>
                    <a:pt x="64" y="94"/>
                  </a:lnTo>
                  <a:lnTo>
                    <a:pt x="78" y="90"/>
                  </a:lnTo>
                  <a:lnTo>
                    <a:pt x="92" y="88"/>
                  </a:lnTo>
                  <a:lnTo>
                    <a:pt x="92" y="88"/>
                  </a:lnTo>
                  <a:lnTo>
                    <a:pt x="108" y="90"/>
                  </a:lnTo>
                  <a:lnTo>
                    <a:pt x="124" y="94"/>
                  </a:lnTo>
                  <a:lnTo>
                    <a:pt x="136" y="102"/>
                  </a:lnTo>
                  <a:lnTo>
                    <a:pt x="148" y="110"/>
                  </a:lnTo>
                  <a:lnTo>
                    <a:pt x="156" y="122"/>
                  </a:lnTo>
                  <a:lnTo>
                    <a:pt x="162" y="134"/>
                  </a:lnTo>
                  <a:lnTo>
                    <a:pt x="164" y="146"/>
                  </a:lnTo>
                  <a:lnTo>
                    <a:pt x="166" y="160"/>
                  </a:lnTo>
                  <a:lnTo>
                    <a:pt x="164" y="172"/>
                  </a:lnTo>
                  <a:lnTo>
                    <a:pt x="160" y="186"/>
                  </a:lnTo>
                  <a:lnTo>
                    <a:pt x="154" y="198"/>
                  </a:lnTo>
                  <a:lnTo>
                    <a:pt x="144" y="208"/>
                  </a:lnTo>
                  <a:lnTo>
                    <a:pt x="134" y="218"/>
                  </a:lnTo>
                  <a:lnTo>
                    <a:pt x="118" y="224"/>
                  </a:lnTo>
                  <a:lnTo>
                    <a:pt x="102" y="230"/>
                  </a:lnTo>
                  <a:lnTo>
                    <a:pt x="82" y="230"/>
                  </a:lnTo>
                  <a:lnTo>
                    <a:pt x="82" y="230"/>
                  </a:lnTo>
                  <a:lnTo>
                    <a:pt x="64" y="230"/>
                  </a:lnTo>
                  <a:lnTo>
                    <a:pt x="48" y="226"/>
                  </a:lnTo>
                  <a:lnTo>
                    <a:pt x="34" y="218"/>
                  </a:lnTo>
                  <a:lnTo>
                    <a:pt x="22" y="206"/>
                  </a:lnTo>
                  <a:lnTo>
                    <a:pt x="14" y="192"/>
                  </a:lnTo>
                  <a:lnTo>
                    <a:pt x="6" y="172"/>
                  </a:lnTo>
                  <a:lnTo>
                    <a:pt x="2" y="146"/>
                  </a:lnTo>
                  <a:lnTo>
                    <a:pt x="0" y="116"/>
                  </a:lnTo>
                  <a:lnTo>
                    <a:pt x="0" y="116"/>
                  </a:lnTo>
                  <a:lnTo>
                    <a:pt x="2" y="86"/>
                  </a:lnTo>
                  <a:lnTo>
                    <a:pt x="8" y="62"/>
                  </a:lnTo>
                  <a:lnTo>
                    <a:pt x="16" y="42"/>
                  </a:lnTo>
                  <a:lnTo>
                    <a:pt x="26" y="26"/>
                  </a:lnTo>
                  <a:lnTo>
                    <a:pt x="40" y="14"/>
                  </a:lnTo>
                  <a:lnTo>
                    <a:pt x="56" y="6"/>
                  </a:lnTo>
                  <a:lnTo>
                    <a:pt x="72" y="2"/>
                  </a:lnTo>
                  <a:lnTo>
                    <a:pt x="90" y="0"/>
                  </a:lnTo>
                  <a:lnTo>
                    <a:pt x="90" y="0"/>
                  </a:lnTo>
                  <a:lnTo>
                    <a:pt x="110" y="2"/>
                  </a:lnTo>
                  <a:lnTo>
                    <a:pt x="128" y="6"/>
                  </a:lnTo>
                  <a:lnTo>
                    <a:pt x="146" y="14"/>
                  </a:lnTo>
                  <a:lnTo>
                    <a:pt x="162" y="22"/>
                  </a:lnTo>
                  <a:lnTo>
                    <a:pt x="160" y="40"/>
                  </a:lnTo>
                  <a:close/>
                  <a:moveTo>
                    <a:pt x="82" y="218"/>
                  </a:moveTo>
                  <a:lnTo>
                    <a:pt x="82" y="218"/>
                  </a:lnTo>
                  <a:lnTo>
                    <a:pt x="96" y="216"/>
                  </a:lnTo>
                  <a:lnTo>
                    <a:pt x="108" y="214"/>
                  </a:lnTo>
                  <a:lnTo>
                    <a:pt x="118" y="208"/>
                  </a:lnTo>
                  <a:lnTo>
                    <a:pt x="126" y="200"/>
                  </a:lnTo>
                  <a:lnTo>
                    <a:pt x="132" y="192"/>
                  </a:lnTo>
                  <a:lnTo>
                    <a:pt x="138" y="182"/>
                  </a:lnTo>
                  <a:lnTo>
                    <a:pt x="142" y="172"/>
                  </a:lnTo>
                  <a:lnTo>
                    <a:pt x="142" y="160"/>
                  </a:lnTo>
                  <a:lnTo>
                    <a:pt x="142" y="150"/>
                  </a:lnTo>
                  <a:lnTo>
                    <a:pt x="140" y="140"/>
                  </a:lnTo>
                  <a:lnTo>
                    <a:pt x="136" y="130"/>
                  </a:lnTo>
                  <a:lnTo>
                    <a:pt x="130" y="122"/>
                  </a:lnTo>
                  <a:lnTo>
                    <a:pt x="124" y="114"/>
                  </a:lnTo>
                  <a:lnTo>
                    <a:pt x="114" y="108"/>
                  </a:lnTo>
                  <a:lnTo>
                    <a:pt x="104" y="104"/>
                  </a:lnTo>
                  <a:lnTo>
                    <a:pt x="92" y="104"/>
                  </a:lnTo>
                  <a:lnTo>
                    <a:pt x="92" y="104"/>
                  </a:lnTo>
                  <a:lnTo>
                    <a:pt x="80" y="104"/>
                  </a:lnTo>
                  <a:lnTo>
                    <a:pt x="70" y="108"/>
                  </a:lnTo>
                  <a:lnTo>
                    <a:pt x="60" y="114"/>
                  </a:lnTo>
                  <a:lnTo>
                    <a:pt x="50" y="120"/>
                  </a:lnTo>
                  <a:lnTo>
                    <a:pt x="42" y="130"/>
                  </a:lnTo>
                  <a:lnTo>
                    <a:pt x="36" y="138"/>
                  </a:lnTo>
                  <a:lnTo>
                    <a:pt x="30" y="148"/>
                  </a:lnTo>
                  <a:lnTo>
                    <a:pt x="26" y="160"/>
                  </a:lnTo>
                  <a:lnTo>
                    <a:pt x="26" y="160"/>
                  </a:lnTo>
                  <a:lnTo>
                    <a:pt x="28" y="170"/>
                  </a:lnTo>
                  <a:lnTo>
                    <a:pt x="30" y="180"/>
                  </a:lnTo>
                  <a:lnTo>
                    <a:pt x="34" y="190"/>
                  </a:lnTo>
                  <a:lnTo>
                    <a:pt x="40" y="198"/>
                  </a:lnTo>
                  <a:lnTo>
                    <a:pt x="48" y="206"/>
                  </a:lnTo>
                  <a:lnTo>
                    <a:pt x="58" y="212"/>
                  </a:lnTo>
                  <a:lnTo>
                    <a:pt x="70" y="216"/>
                  </a:lnTo>
                  <a:lnTo>
                    <a:pt x="82" y="218"/>
                  </a:lnTo>
                  <a:lnTo>
                    <a:pt x="82" y="218"/>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37" name="Freeform 37"/>
            <p:cNvSpPr/>
            <p:nvPr/>
          </p:nvSpPr>
          <p:spPr bwMode="auto">
            <a:xfrm>
              <a:off x="6586414" y="10079037"/>
              <a:ext cx="257175" cy="352425"/>
            </a:xfrm>
            <a:custGeom>
              <a:avLst/>
              <a:gdLst>
                <a:gd name="T0" fmla="*/ 4 w 162"/>
                <a:gd name="T1" fmla="*/ 0 h 222"/>
                <a:gd name="T2" fmla="*/ 162 w 162"/>
                <a:gd name="T3" fmla="*/ 0 h 222"/>
                <a:gd name="T4" fmla="*/ 162 w 162"/>
                <a:gd name="T5" fmla="*/ 0 h 222"/>
                <a:gd name="T6" fmla="*/ 160 w 162"/>
                <a:gd name="T7" fmla="*/ 14 h 222"/>
                <a:gd name="T8" fmla="*/ 158 w 162"/>
                <a:gd name="T9" fmla="*/ 24 h 222"/>
                <a:gd name="T10" fmla="*/ 146 w 162"/>
                <a:gd name="T11" fmla="*/ 40 h 222"/>
                <a:gd name="T12" fmla="*/ 146 w 162"/>
                <a:gd name="T13" fmla="*/ 40 h 222"/>
                <a:gd name="T14" fmla="*/ 96 w 162"/>
                <a:gd name="T15" fmla="*/ 102 h 222"/>
                <a:gd name="T16" fmla="*/ 96 w 162"/>
                <a:gd name="T17" fmla="*/ 102 h 222"/>
                <a:gd name="T18" fmla="*/ 88 w 162"/>
                <a:gd name="T19" fmla="*/ 114 h 222"/>
                <a:gd name="T20" fmla="*/ 84 w 162"/>
                <a:gd name="T21" fmla="*/ 128 h 222"/>
                <a:gd name="T22" fmla="*/ 80 w 162"/>
                <a:gd name="T23" fmla="*/ 142 h 222"/>
                <a:gd name="T24" fmla="*/ 78 w 162"/>
                <a:gd name="T25" fmla="*/ 158 h 222"/>
                <a:gd name="T26" fmla="*/ 78 w 162"/>
                <a:gd name="T27" fmla="*/ 222 h 222"/>
                <a:gd name="T28" fmla="*/ 58 w 162"/>
                <a:gd name="T29" fmla="*/ 222 h 222"/>
                <a:gd name="T30" fmla="*/ 58 w 162"/>
                <a:gd name="T31" fmla="*/ 158 h 222"/>
                <a:gd name="T32" fmla="*/ 58 w 162"/>
                <a:gd name="T33" fmla="*/ 158 h 222"/>
                <a:gd name="T34" fmla="*/ 60 w 162"/>
                <a:gd name="T35" fmla="*/ 136 h 222"/>
                <a:gd name="T36" fmla="*/ 64 w 162"/>
                <a:gd name="T37" fmla="*/ 120 h 222"/>
                <a:gd name="T38" fmla="*/ 72 w 162"/>
                <a:gd name="T39" fmla="*/ 106 h 222"/>
                <a:gd name="T40" fmla="*/ 80 w 162"/>
                <a:gd name="T41" fmla="*/ 94 h 222"/>
                <a:gd name="T42" fmla="*/ 80 w 162"/>
                <a:gd name="T43" fmla="*/ 94 h 222"/>
                <a:gd name="T44" fmla="*/ 144 w 162"/>
                <a:gd name="T45" fmla="*/ 12 h 222"/>
                <a:gd name="T46" fmla="*/ 0 w 162"/>
                <a:gd name="T47" fmla="*/ 12 h 222"/>
                <a:gd name="T48" fmla="*/ 4 w 162"/>
                <a:gd name="T4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2" h="222">
                  <a:moveTo>
                    <a:pt x="4" y="0"/>
                  </a:moveTo>
                  <a:lnTo>
                    <a:pt x="162" y="0"/>
                  </a:lnTo>
                  <a:lnTo>
                    <a:pt x="162" y="0"/>
                  </a:lnTo>
                  <a:lnTo>
                    <a:pt x="160" y="14"/>
                  </a:lnTo>
                  <a:lnTo>
                    <a:pt x="158" y="24"/>
                  </a:lnTo>
                  <a:lnTo>
                    <a:pt x="146" y="40"/>
                  </a:lnTo>
                  <a:lnTo>
                    <a:pt x="146" y="40"/>
                  </a:lnTo>
                  <a:lnTo>
                    <a:pt x="96" y="102"/>
                  </a:lnTo>
                  <a:lnTo>
                    <a:pt x="96" y="102"/>
                  </a:lnTo>
                  <a:lnTo>
                    <a:pt x="88" y="114"/>
                  </a:lnTo>
                  <a:lnTo>
                    <a:pt x="84" y="128"/>
                  </a:lnTo>
                  <a:lnTo>
                    <a:pt x="80" y="142"/>
                  </a:lnTo>
                  <a:lnTo>
                    <a:pt x="78" y="158"/>
                  </a:lnTo>
                  <a:lnTo>
                    <a:pt x="78" y="222"/>
                  </a:lnTo>
                  <a:lnTo>
                    <a:pt x="58" y="222"/>
                  </a:lnTo>
                  <a:lnTo>
                    <a:pt x="58" y="158"/>
                  </a:lnTo>
                  <a:lnTo>
                    <a:pt x="58" y="158"/>
                  </a:lnTo>
                  <a:lnTo>
                    <a:pt x="60" y="136"/>
                  </a:lnTo>
                  <a:lnTo>
                    <a:pt x="64" y="120"/>
                  </a:lnTo>
                  <a:lnTo>
                    <a:pt x="72" y="106"/>
                  </a:lnTo>
                  <a:lnTo>
                    <a:pt x="80" y="94"/>
                  </a:lnTo>
                  <a:lnTo>
                    <a:pt x="80" y="94"/>
                  </a:lnTo>
                  <a:lnTo>
                    <a:pt x="144" y="12"/>
                  </a:lnTo>
                  <a:lnTo>
                    <a:pt x="0" y="12"/>
                  </a:lnTo>
                  <a:lnTo>
                    <a:pt x="4" y="0"/>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38" name="Freeform 38"/>
            <p:cNvSpPr>
              <a:spLocks noEditPoints="1"/>
            </p:cNvSpPr>
            <p:nvPr/>
          </p:nvSpPr>
          <p:spPr bwMode="auto">
            <a:xfrm>
              <a:off x="5964114" y="9513887"/>
              <a:ext cx="266700" cy="368300"/>
            </a:xfrm>
            <a:custGeom>
              <a:avLst/>
              <a:gdLst>
                <a:gd name="T0" fmla="*/ 10 w 168"/>
                <a:gd name="T1" fmla="*/ 38 h 232"/>
                <a:gd name="T2" fmla="*/ 28 w 168"/>
                <a:gd name="T3" fmla="*/ 14 h 232"/>
                <a:gd name="T4" fmla="*/ 66 w 168"/>
                <a:gd name="T5" fmla="*/ 2 h 232"/>
                <a:gd name="T6" fmla="*/ 100 w 168"/>
                <a:gd name="T7" fmla="*/ 2 h 232"/>
                <a:gd name="T8" fmla="*/ 138 w 168"/>
                <a:gd name="T9" fmla="*/ 16 h 232"/>
                <a:gd name="T10" fmla="*/ 154 w 168"/>
                <a:gd name="T11" fmla="*/ 40 h 232"/>
                <a:gd name="T12" fmla="*/ 156 w 168"/>
                <a:gd name="T13" fmla="*/ 58 h 232"/>
                <a:gd name="T14" fmla="*/ 144 w 168"/>
                <a:gd name="T15" fmla="*/ 78 h 232"/>
                <a:gd name="T16" fmla="*/ 112 w 168"/>
                <a:gd name="T17" fmla="*/ 96 h 232"/>
                <a:gd name="T18" fmla="*/ 152 w 168"/>
                <a:gd name="T19" fmla="*/ 124 h 232"/>
                <a:gd name="T20" fmla="*/ 168 w 168"/>
                <a:gd name="T21" fmla="*/ 154 h 232"/>
                <a:gd name="T22" fmla="*/ 166 w 168"/>
                <a:gd name="T23" fmla="*/ 182 h 232"/>
                <a:gd name="T24" fmla="*/ 144 w 168"/>
                <a:gd name="T25" fmla="*/ 216 h 232"/>
                <a:gd name="T26" fmla="*/ 100 w 168"/>
                <a:gd name="T27" fmla="*/ 232 h 232"/>
                <a:gd name="T28" fmla="*/ 66 w 168"/>
                <a:gd name="T29" fmla="*/ 232 h 232"/>
                <a:gd name="T30" fmla="*/ 24 w 168"/>
                <a:gd name="T31" fmla="*/ 218 h 232"/>
                <a:gd name="T32" fmla="*/ 2 w 168"/>
                <a:gd name="T33" fmla="*/ 184 h 232"/>
                <a:gd name="T34" fmla="*/ 2 w 168"/>
                <a:gd name="T35" fmla="*/ 152 h 232"/>
                <a:gd name="T36" fmla="*/ 20 w 168"/>
                <a:gd name="T37" fmla="*/ 120 h 232"/>
                <a:gd name="T38" fmla="*/ 54 w 168"/>
                <a:gd name="T39" fmla="*/ 98 h 232"/>
                <a:gd name="T40" fmla="*/ 26 w 168"/>
                <a:gd name="T41" fmla="*/ 82 h 232"/>
                <a:gd name="T42" fmla="*/ 10 w 168"/>
                <a:gd name="T43" fmla="*/ 60 h 232"/>
                <a:gd name="T44" fmla="*/ 20 w 168"/>
                <a:gd name="T45" fmla="*/ 166 h 232"/>
                <a:gd name="T46" fmla="*/ 26 w 168"/>
                <a:gd name="T47" fmla="*/ 190 h 232"/>
                <a:gd name="T48" fmla="*/ 50 w 168"/>
                <a:gd name="T49" fmla="*/ 212 h 232"/>
                <a:gd name="T50" fmla="*/ 84 w 168"/>
                <a:gd name="T51" fmla="*/ 218 h 232"/>
                <a:gd name="T52" fmla="*/ 108 w 168"/>
                <a:gd name="T53" fmla="*/ 214 h 232"/>
                <a:gd name="T54" fmla="*/ 136 w 168"/>
                <a:gd name="T55" fmla="*/ 196 h 232"/>
                <a:gd name="T56" fmla="*/ 146 w 168"/>
                <a:gd name="T57" fmla="*/ 166 h 232"/>
                <a:gd name="T58" fmla="*/ 140 w 168"/>
                <a:gd name="T59" fmla="*/ 140 h 232"/>
                <a:gd name="T60" fmla="*/ 110 w 168"/>
                <a:gd name="T61" fmla="*/ 112 h 232"/>
                <a:gd name="T62" fmla="*/ 72 w 168"/>
                <a:gd name="T63" fmla="*/ 102 h 232"/>
                <a:gd name="T64" fmla="*/ 50 w 168"/>
                <a:gd name="T65" fmla="*/ 112 h 232"/>
                <a:gd name="T66" fmla="*/ 28 w 168"/>
                <a:gd name="T67" fmla="*/ 134 h 232"/>
                <a:gd name="T68" fmla="*/ 20 w 168"/>
                <a:gd name="T69" fmla="*/ 166 h 232"/>
                <a:gd name="T70" fmla="*/ 134 w 168"/>
                <a:gd name="T71" fmla="*/ 48 h 232"/>
                <a:gd name="T72" fmla="*/ 124 w 168"/>
                <a:gd name="T73" fmla="*/ 24 h 232"/>
                <a:gd name="T74" fmla="*/ 100 w 168"/>
                <a:gd name="T75" fmla="*/ 16 h 232"/>
                <a:gd name="T76" fmla="*/ 66 w 168"/>
                <a:gd name="T77" fmla="*/ 16 h 232"/>
                <a:gd name="T78" fmla="*/ 42 w 168"/>
                <a:gd name="T79" fmla="*/ 26 h 232"/>
                <a:gd name="T80" fmla="*/ 32 w 168"/>
                <a:gd name="T81" fmla="*/ 48 h 232"/>
                <a:gd name="T82" fmla="*/ 38 w 168"/>
                <a:gd name="T83" fmla="*/ 62 h 232"/>
                <a:gd name="T84" fmla="*/ 76 w 168"/>
                <a:gd name="T85" fmla="*/ 82 h 232"/>
                <a:gd name="T86" fmla="*/ 102 w 168"/>
                <a:gd name="T87" fmla="*/ 84 h 232"/>
                <a:gd name="T88" fmla="*/ 128 w 168"/>
                <a:gd name="T89" fmla="*/ 64 h 232"/>
                <a:gd name="T90" fmla="*/ 134 w 168"/>
                <a:gd name="T91" fmla="*/ 4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232">
                  <a:moveTo>
                    <a:pt x="10" y="50"/>
                  </a:moveTo>
                  <a:lnTo>
                    <a:pt x="10" y="50"/>
                  </a:lnTo>
                  <a:lnTo>
                    <a:pt x="10" y="38"/>
                  </a:lnTo>
                  <a:lnTo>
                    <a:pt x="14" y="30"/>
                  </a:lnTo>
                  <a:lnTo>
                    <a:pt x="20" y="20"/>
                  </a:lnTo>
                  <a:lnTo>
                    <a:pt x="28" y="14"/>
                  </a:lnTo>
                  <a:lnTo>
                    <a:pt x="38" y="8"/>
                  </a:lnTo>
                  <a:lnTo>
                    <a:pt x="52" y="4"/>
                  </a:lnTo>
                  <a:lnTo>
                    <a:pt x="66" y="2"/>
                  </a:lnTo>
                  <a:lnTo>
                    <a:pt x="84" y="0"/>
                  </a:lnTo>
                  <a:lnTo>
                    <a:pt x="84" y="0"/>
                  </a:lnTo>
                  <a:lnTo>
                    <a:pt x="100" y="2"/>
                  </a:lnTo>
                  <a:lnTo>
                    <a:pt x="116" y="4"/>
                  </a:lnTo>
                  <a:lnTo>
                    <a:pt x="128" y="8"/>
                  </a:lnTo>
                  <a:lnTo>
                    <a:pt x="138" y="16"/>
                  </a:lnTo>
                  <a:lnTo>
                    <a:pt x="146" y="22"/>
                  </a:lnTo>
                  <a:lnTo>
                    <a:pt x="152" y="30"/>
                  </a:lnTo>
                  <a:lnTo>
                    <a:pt x="154" y="40"/>
                  </a:lnTo>
                  <a:lnTo>
                    <a:pt x="156" y="50"/>
                  </a:lnTo>
                  <a:lnTo>
                    <a:pt x="156" y="50"/>
                  </a:lnTo>
                  <a:lnTo>
                    <a:pt x="156" y="58"/>
                  </a:lnTo>
                  <a:lnTo>
                    <a:pt x="152" y="64"/>
                  </a:lnTo>
                  <a:lnTo>
                    <a:pt x="150" y="72"/>
                  </a:lnTo>
                  <a:lnTo>
                    <a:pt x="144" y="78"/>
                  </a:lnTo>
                  <a:lnTo>
                    <a:pt x="130" y="88"/>
                  </a:lnTo>
                  <a:lnTo>
                    <a:pt x="112" y="96"/>
                  </a:lnTo>
                  <a:lnTo>
                    <a:pt x="112" y="96"/>
                  </a:lnTo>
                  <a:lnTo>
                    <a:pt x="134" y="108"/>
                  </a:lnTo>
                  <a:lnTo>
                    <a:pt x="142" y="116"/>
                  </a:lnTo>
                  <a:lnTo>
                    <a:pt x="152" y="124"/>
                  </a:lnTo>
                  <a:lnTo>
                    <a:pt x="158" y="132"/>
                  </a:lnTo>
                  <a:lnTo>
                    <a:pt x="164" y="142"/>
                  </a:lnTo>
                  <a:lnTo>
                    <a:pt x="168" y="154"/>
                  </a:lnTo>
                  <a:lnTo>
                    <a:pt x="168" y="166"/>
                  </a:lnTo>
                  <a:lnTo>
                    <a:pt x="168" y="166"/>
                  </a:lnTo>
                  <a:lnTo>
                    <a:pt x="166" y="182"/>
                  </a:lnTo>
                  <a:lnTo>
                    <a:pt x="162" y="196"/>
                  </a:lnTo>
                  <a:lnTo>
                    <a:pt x="154" y="206"/>
                  </a:lnTo>
                  <a:lnTo>
                    <a:pt x="144" y="216"/>
                  </a:lnTo>
                  <a:lnTo>
                    <a:pt x="132" y="224"/>
                  </a:lnTo>
                  <a:lnTo>
                    <a:pt x="116" y="228"/>
                  </a:lnTo>
                  <a:lnTo>
                    <a:pt x="100" y="232"/>
                  </a:lnTo>
                  <a:lnTo>
                    <a:pt x="82" y="232"/>
                  </a:lnTo>
                  <a:lnTo>
                    <a:pt x="82" y="232"/>
                  </a:lnTo>
                  <a:lnTo>
                    <a:pt x="66" y="232"/>
                  </a:lnTo>
                  <a:lnTo>
                    <a:pt x="50" y="230"/>
                  </a:lnTo>
                  <a:lnTo>
                    <a:pt x="36" y="226"/>
                  </a:lnTo>
                  <a:lnTo>
                    <a:pt x="24" y="218"/>
                  </a:lnTo>
                  <a:lnTo>
                    <a:pt x="14" y="210"/>
                  </a:lnTo>
                  <a:lnTo>
                    <a:pt x="6" y="198"/>
                  </a:lnTo>
                  <a:lnTo>
                    <a:pt x="2" y="184"/>
                  </a:lnTo>
                  <a:lnTo>
                    <a:pt x="0" y="166"/>
                  </a:lnTo>
                  <a:lnTo>
                    <a:pt x="0" y="166"/>
                  </a:lnTo>
                  <a:lnTo>
                    <a:pt x="2" y="152"/>
                  </a:lnTo>
                  <a:lnTo>
                    <a:pt x="6" y="140"/>
                  </a:lnTo>
                  <a:lnTo>
                    <a:pt x="12" y="130"/>
                  </a:lnTo>
                  <a:lnTo>
                    <a:pt x="20" y="120"/>
                  </a:lnTo>
                  <a:lnTo>
                    <a:pt x="30" y="112"/>
                  </a:lnTo>
                  <a:lnTo>
                    <a:pt x="38" y="106"/>
                  </a:lnTo>
                  <a:lnTo>
                    <a:pt x="54" y="98"/>
                  </a:lnTo>
                  <a:lnTo>
                    <a:pt x="54" y="98"/>
                  </a:lnTo>
                  <a:lnTo>
                    <a:pt x="42" y="92"/>
                  </a:lnTo>
                  <a:lnTo>
                    <a:pt x="26" y="82"/>
                  </a:lnTo>
                  <a:lnTo>
                    <a:pt x="20" y="74"/>
                  </a:lnTo>
                  <a:lnTo>
                    <a:pt x="14" y="68"/>
                  </a:lnTo>
                  <a:lnTo>
                    <a:pt x="10" y="60"/>
                  </a:lnTo>
                  <a:lnTo>
                    <a:pt x="10" y="50"/>
                  </a:lnTo>
                  <a:lnTo>
                    <a:pt x="10" y="50"/>
                  </a:lnTo>
                  <a:close/>
                  <a:moveTo>
                    <a:pt x="20" y="166"/>
                  </a:moveTo>
                  <a:lnTo>
                    <a:pt x="20" y="166"/>
                  </a:lnTo>
                  <a:lnTo>
                    <a:pt x="22" y="180"/>
                  </a:lnTo>
                  <a:lnTo>
                    <a:pt x="26" y="190"/>
                  </a:lnTo>
                  <a:lnTo>
                    <a:pt x="32" y="200"/>
                  </a:lnTo>
                  <a:lnTo>
                    <a:pt x="40" y="206"/>
                  </a:lnTo>
                  <a:lnTo>
                    <a:pt x="50" y="212"/>
                  </a:lnTo>
                  <a:lnTo>
                    <a:pt x="62" y="216"/>
                  </a:lnTo>
                  <a:lnTo>
                    <a:pt x="72" y="218"/>
                  </a:lnTo>
                  <a:lnTo>
                    <a:pt x="84" y="218"/>
                  </a:lnTo>
                  <a:lnTo>
                    <a:pt x="84" y="218"/>
                  </a:lnTo>
                  <a:lnTo>
                    <a:pt x="96" y="218"/>
                  </a:lnTo>
                  <a:lnTo>
                    <a:pt x="108" y="214"/>
                  </a:lnTo>
                  <a:lnTo>
                    <a:pt x="118" y="210"/>
                  </a:lnTo>
                  <a:lnTo>
                    <a:pt x="128" y="204"/>
                  </a:lnTo>
                  <a:lnTo>
                    <a:pt x="136" y="196"/>
                  </a:lnTo>
                  <a:lnTo>
                    <a:pt x="142" y="188"/>
                  </a:lnTo>
                  <a:lnTo>
                    <a:pt x="144" y="178"/>
                  </a:lnTo>
                  <a:lnTo>
                    <a:pt x="146" y="166"/>
                  </a:lnTo>
                  <a:lnTo>
                    <a:pt x="146" y="166"/>
                  </a:lnTo>
                  <a:lnTo>
                    <a:pt x="144" y="152"/>
                  </a:lnTo>
                  <a:lnTo>
                    <a:pt x="140" y="140"/>
                  </a:lnTo>
                  <a:lnTo>
                    <a:pt x="132" y="130"/>
                  </a:lnTo>
                  <a:lnTo>
                    <a:pt x="122" y="120"/>
                  </a:lnTo>
                  <a:lnTo>
                    <a:pt x="110" y="112"/>
                  </a:lnTo>
                  <a:lnTo>
                    <a:pt x="98" y="108"/>
                  </a:lnTo>
                  <a:lnTo>
                    <a:pt x="86" y="104"/>
                  </a:lnTo>
                  <a:lnTo>
                    <a:pt x="72" y="102"/>
                  </a:lnTo>
                  <a:lnTo>
                    <a:pt x="72" y="102"/>
                  </a:lnTo>
                  <a:lnTo>
                    <a:pt x="60" y="106"/>
                  </a:lnTo>
                  <a:lnTo>
                    <a:pt x="50" y="112"/>
                  </a:lnTo>
                  <a:lnTo>
                    <a:pt x="42" y="118"/>
                  </a:lnTo>
                  <a:lnTo>
                    <a:pt x="34" y="126"/>
                  </a:lnTo>
                  <a:lnTo>
                    <a:pt x="28" y="134"/>
                  </a:lnTo>
                  <a:lnTo>
                    <a:pt x="24" y="144"/>
                  </a:lnTo>
                  <a:lnTo>
                    <a:pt x="22" y="154"/>
                  </a:lnTo>
                  <a:lnTo>
                    <a:pt x="20" y="166"/>
                  </a:lnTo>
                  <a:lnTo>
                    <a:pt x="20" y="166"/>
                  </a:lnTo>
                  <a:close/>
                  <a:moveTo>
                    <a:pt x="134" y="48"/>
                  </a:moveTo>
                  <a:lnTo>
                    <a:pt x="134" y="48"/>
                  </a:lnTo>
                  <a:lnTo>
                    <a:pt x="132" y="38"/>
                  </a:lnTo>
                  <a:lnTo>
                    <a:pt x="130" y="30"/>
                  </a:lnTo>
                  <a:lnTo>
                    <a:pt x="124" y="24"/>
                  </a:lnTo>
                  <a:lnTo>
                    <a:pt x="116" y="20"/>
                  </a:lnTo>
                  <a:lnTo>
                    <a:pt x="108" y="18"/>
                  </a:lnTo>
                  <a:lnTo>
                    <a:pt x="100" y="16"/>
                  </a:lnTo>
                  <a:lnTo>
                    <a:pt x="82" y="14"/>
                  </a:lnTo>
                  <a:lnTo>
                    <a:pt x="82" y="14"/>
                  </a:lnTo>
                  <a:lnTo>
                    <a:pt x="66" y="16"/>
                  </a:lnTo>
                  <a:lnTo>
                    <a:pt x="58" y="18"/>
                  </a:lnTo>
                  <a:lnTo>
                    <a:pt x="50" y="22"/>
                  </a:lnTo>
                  <a:lnTo>
                    <a:pt x="42" y="26"/>
                  </a:lnTo>
                  <a:lnTo>
                    <a:pt x="36" y="32"/>
                  </a:lnTo>
                  <a:lnTo>
                    <a:pt x="32" y="40"/>
                  </a:lnTo>
                  <a:lnTo>
                    <a:pt x="32" y="48"/>
                  </a:lnTo>
                  <a:lnTo>
                    <a:pt x="32" y="48"/>
                  </a:lnTo>
                  <a:lnTo>
                    <a:pt x="34" y="56"/>
                  </a:lnTo>
                  <a:lnTo>
                    <a:pt x="38" y="62"/>
                  </a:lnTo>
                  <a:lnTo>
                    <a:pt x="46" y="68"/>
                  </a:lnTo>
                  <a:lnTo>
                    <a:pt x="56" y="74"/>
                  </a:lnTo>
                  <a:lnTo>
                    <a:pt x="76" y="82"/>
                  </a:lnTo>
                  <a:lnTo>
                    <a:pt x="94" y="88"/>
                  </a:lnTo>
                  <a:lnTo>
                    <a:pt x="94" y="88"/>
                  </a:lnTo>
                  <a:lnTo>
                    <a:pt x="102" y="84"/>
                  </a:lnTo>
                  <a:lnTo>
                    <a:pt x="116" y="76"/>
                  </a:lnTo>
                  <a:lnTo>
                    <a:pt x="122" y="70"/>
                  </a:lnTo>
                  <a:lnTo>
                    <a:pt x="128" y="64"/>
                  </a:lnTo>
                  <a:lnTo>
                    <a:pt x="132" y="56"/>
                  </a:lnTo>
                  <a:lnTo>
                    <a:pt x="134" y="48"/>
                  </a:lnTo>
                  <a:lnTo>
                    <a:pt x="134" y="48"/>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39" name="Freeform 39"/>
            <p:cNvSpPr>
              <a:spLocks noEditPoints="1"/>
            </p:cNvSpPr>
            <p:nvPr/>
          </p:nvSpPr>
          <p:spPr bwMode="auto">
            <a:xfrm>
              <a:off x="5730752" y="8759825"/>
              <a:ext cx="261938" cy="368300"/>
            </a:xfrm>
            <a:custGeom>
              <a:avLst/>
              <a:gdLst>
                <a:gd name="T0" fmla="*/ 4 w 165"/>
                <a:gd name="T1" fmla="*/ 192 h 232"/>
                <a:gd name="T2" fmla="*/ 34 w 165"/>
                <a:gd name="T3" fmla="*/ 208 h 232"/>
                <a:gd name="T4" fmla="*/ 64 w 165"/>
                <a:gd name="T5" fmla="*/ 214 h 232"/>
                <a:gd name="T6" fmla="*/ 76 w 165"/>
                <a:gd name="T7" fmla="*/ 216 h 232"/>
                <a:gd name="T8" fmla="*/ 99 w 165"/>
                <a:gd name="T9" fmla="*/ 212 h 232"/>
                <a:gd name="T10" fmla="*/ 115 w 165"/>
                <a:gd name="T11" fmla="*/ 202 h 232"/>
                <a:gd name="T12" fmla="*/ 127 w 165"/>
                <a:gd name="T13" fmla="*/ 188 h 232"/>
                <a:gd name="T14" fmla="*/ 141 w 165"/>
                <a:gd name="T15" fmla="*/ 150 h 232"/>
                <a:gd name="T16" fmla="*/ 145 w 165"/>
                <a:gd name="T17" fmla="*/ 110 h 232"/>
                <a:gd name="T18" fmla="*/ 145 w 165"/>
                <a:gd name="T19" fmla="*/ 92 h 232"/>
                <a:gd name="T20" fmla="*/ 131 w 165"/>
                <a:gd name="T21" fmla="*/ 116 h 232"/>
                <a:gd name="T22" fmla="*/ 113 w 165"/>
                <a:gd name="T23" fmla="*/ 132 h 232"/>
                <a:gd name="T24" fmla="*/ 89 w 165"/>
                <a:gd name="T25" fmla="*/ 142 h 232"/>
                <a:gd name="T26" fmla="*/ 74 w 165"/>
                <a:gd name="T27" fmla="*/ 142 h 232"/>
                <a:gd name="T28" fmla="*/ 42 w 165"/>
                <a:gd name="T29" fmla="*/ 136 h 232"/>
                <a:gd name="T30" fmla="*/ 18 w 165"/>
                <a:gd name="T31" fmla="*/ 120 h 232"/>
                <a:gd name="T32" fmla="*/ 4 w 165"/>
                <a:gd name="T33" fmla="*/ 98 h 232"/>
                <a:gd name="T34" fmla="*/ 0 w 165"/>
                <a:gd name="T35" fmla="*/ 72 h 232"/>
                <a:gd name="T36" fmla="*/ 4 w 165"/>
                <a:gd name="T37" fmla="*/ 46 h 232"/>
                <a:gd name="T38" fmla="*/ 20 w 165"/>
                <a:gd name="T39" fmla="*/ 22 h 232"/>
                <a:gd name="T40" fmla="*/ 46 w 165"/>
                <a:gd name="T41" fmla="*/ 6 h 232"/>
                <a:gd name="T42" fmla="*/ 82 w 165"/>
                <a:gd name="T43" fmla="*/ 0 h 232"/>
                <a:gd name="T44" fmla="*/ 101 w 165"/>
                <a:gd name="T45" fmla="*/ 2 h 232"/>
                <a:gd name="T46" fmla="*/ 131 w 165"/>
                <a:gd name="T47" fmla="*/ 14 h 232"/>
                <a:gd name="T48" fmla="*/ 153 w 165"/>
                <a:gd name="T49" fmla="*/ 40 h 232"/>
                <a:gd name="T50" fmla="*/ 163 w 165"/>
                <a:gd name="T51" fmla="*/ 84 h 232"/>
                <a:gd name="T52" fmla="*/ 165 w 165"/>
                <a:gd name="T53" fmla="*/ 116 h 232"/>
                <a:gd name="T54" fmla="*/ 159 w 165"/>
                <a:gd name="T55" fmla="*/ 170 h 232"/>
                <a:gd name="T56" fmla="*/ 139 w 165"/>
                <a:gd name="T57" fmla="*/ 206 h 232"/>
                <a:gd name="T58" fmla="*/ 111 w 165"/>
                <a:gd name="T59" fmla="*/ 226 h 232"/>
                <a:gd name="T60" fmla="*/ 76 w 165"/>
                <a:gd name="T61" fmla="*/ 232 h 232"/>
                <a:gd name="T62" fmla="*/ 56 w 165"/>
                <a:gd name="T63" fmla="*/ 230 h 232"/>
                <a:gd name="T64" fmla="*/ 20 w 165"/>
                <a:gd name="T65" fmla="*/ 218 h 232"/>
                <a:gd name="T66" fmla="*/ 4 w 165"/>
                <a:gd name="T67" fmla="*/ 192 h 232"/>
                <a:gd name="T68" fmla="*/ 82 w 165"/>
                <a:gd name="T69" fmla="*/ 14 h 232"/>
                <a:gd name="T70" fmla="*/ 58 w 165"/>
                <a:gd name="T71" fmla="*/ 18 h 232"/>
                <a:gd name="T72" fmla="*/ 38 w 165"/>
                <a:gd name="T73" fmla="*/ 32 h 232"/>
                <a:gd name="T74" fmla="*/ 28 w 165"/>
                <a:gd name="T75" fmla="*/ 50 h 232"/>
                <a:gd name="T76" fmla="*/ 22 w 165"/>
                <a:gd name="T77" fmla="*/ 70 h 232"/>
                <a:gd name="T78" fmla="*/ 26 w 165"/>
                <a:gd name="T79" fmla="*/ 92 h 232"/>
                <a:gd name="T80" fmla="*/ 34 w 165"/>
                <a:gd name="T81" fmla="*/ 110 h 232"/>
                <a:gd name="T82" fmla="*/ 50 w 165"/>
                <a:gd name="T83" fmla="*/ 124 h 232"/>
                <a:gd name="T84" fmla="*/ 74 w 165"/>
                <a:gd name="T85" fmla="*/ 128 h 232"/>
                <a:gd name="T86" fmla="*/ 86 w 165"/>
                <a:gd name="T87" fmla="*/ 126 h 232"/>
                <a:gd name="T88" fmla="*/ 107 w 165"/>
                <a:gd name="T89" fmla="*/ 118 h 232"/>
                <a:gd name="T90" fmla="*/ 123 w 165"/>
                <a:gd name="T91" fmla="*/ 102 h 232"/>
                <a:gd name="T92" fmla="*/ 135 w 165"/>
                <a:gd name="T93" fmla="*/ 82 h 232"/>
                <a:gd name="T94" fmla="*/ 141 w 165"/>
                <a:gd name="T95" fmla="*/ 72 h 232"/>
                <a:gd name="T96" fmla="*/ 137 w 165"/>
                <a:gd name="T97" fmla="*/ 52 h 232"/>
                <a:gd name="T98" fmla="*/ 125 w 165"/>
                <a:gd name="T99" fmla="*/ 34 h 232"/>
                <a:gd name="T100" fmla="*/ 107 w 165"/>
                <a:gd name="T101" fmla="*/ 18 h 232"/>
                <a:gd name="T102" fmla="*/ 82 w 165"/>
                <a:gd name="T103" fmla="*/ 1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5" h="232">
                  <a:moveTo>
                    <a:pt x="4" y="192"/>
                  </a:moveTo>
                  <a:lnTo>
                    <a:pt x="4" y="192"/>
                  </a:lnTo>
                  <a:lnTo>
                    <a:pt x="18" y="200"/>
                  </a:lnTo>
                  <a:lnTo>
                    <a:pt x="34" y="208"/>
                  </a:lnTo>
                  <a:lnTo>
                    <a:pt x="54" y="214"/>
                  </a:lnTo>
                  <a:lnTo>
                    <a:pt x="64" y="214"/>
                  </a:lnTo>
                  <a:lnTo>
                    <a:pt x="76" y="216"/>
                  </a:lnTo>
                  <a:lnTo>
                    <a:pt x="76" y="216"/>
                  </a:lnTo>
                  <a:lnTo>
                    <a:pt x="89" y="214"/>
                  </a:lnTo>
                  <a:lnTo>
                    <a:pt x="99" y="212"/>
                  </a:lnTo>
                  <a:lnTo>
                    <a:pt x="107" y="208"/>
                  </a:lnTo>
                  <a:lnTo>
                    <a:pt x="115" y="202"/>
                  </a:lnTo>
                  <a:lnTo>
                    <a:pt x="121" y="196"/>
                  </a:lnTo>
                  <a:lnTo>
                    <a:pt x="127" y="188"/>
                  </a:lnTo>
                  <a:lnTo>
                    <a:pt x="135" y="170"/>
                  </a:lnTo>
                  <a:lnTo>
                    <a:pt x="141" y="150"/>
                  </a:lnTo>
                  <a:lnTo>
                    <a:pt x="143" y="130"/>
                  </a:lnTo>
                  <a:lnTo>
                    <a:pt x="145" y="110"/>
                  </a:lnTo>
                  <a:lnTo>
                    <a:pt x="145" y="92"/>
                  </a:lnTo>
                  <a:lnTo>
                    <a:pt x="145" y="92"/>
                  </a:lnTo>
                  <a:lnTo>
                    <a:pt x="137" y="108"/>
                  </a:lnTo>
                  <a:lnTo>
                    <a:pt x="131" y="116"/>
                  </a:lnTo>
                  <a:lnTo>
                    <a:pt x="123" y="124"/>
                  </a:lnTo>
                  <a:lnTo>
                    <a:pt x="113" y="132"/>
                  </a:lnTo>
                  <a:lnTo>
                    <a:pt x="101" y="138"/>
                  </a:lnTo>
                  <a:lnTo>
                    <a:pt x="89" y="142"/>
                  </a:lnTo>
                  <a:lnTo>
                    <a:pt x="74" y="142"/>
                  </a:lnTo>
                  <a:lnTo>
                    <a:pt x="74" y="142"/>
                  </a:lnTo>
                  <a:lnTo>
                    <a:pt x="56" y="142"/>
                  </a:lnTo>
                  <a:lnTo>
                    <a:pt x="42" y="136"/>
                  </a:lnTo>
                  <a:lnTo>
                    <a:pt x="28" y="130"/>
                  </a:lnTo>
                  <a:lnTo>
                    <a:pt x="18" y="120"/>
                  </a:lnTo>
                  <a:lnTo>
                    <a:pt x="10" y="110"/>
                  </a:lnTo>
                  <a:lnTo>
                    <a:pt x="4" y="98"/>
                  </a:lnTo>
                  <a:lnTo>
                    <a:pt x="0" y="86"/>
                  </a:lnTo>
                  <a:lnTo>
                    <a:pt x="0" y="72"/>
                  </a:lnTo>
                  <a:lnTo>
                    <a:pt x="0" y="58"/>
                  </a:lnTo>
                  <a:lnTo>
                    <a:pt x="4" y="46"/>
                  </a:lnTo>
                  <a:lnTo>
                    <a:pt x="12" y="34"/>
                  </a:lnTo>
                  <a:lnTo>
                    <a:pt x="20" y="22"/>
                  </a:lnTo>
                  <a:lnTo>
                    <a:pt x="32" y="14"/>
                  </a:lnTo>
                  <a:lnTo>
                    <a:pt x="46" y="6"/>
                  </a:lnTo>
                  <a:lnTo>
                    <a:pt x="64" y="2"/>
                  </a:lnTo>
                  <a:lnTo>
                    <a:pt x="82" y="0"/>
                  </a:lnTo>
                  <a:lnTo>
                    <a:pt x="82" y="0"/>
                  </a:lnTo>
                  <a:lnTo>
                    <a:pt x="101" y="2"/>
                  </a:lnTo>
                  <a:lnTo>
                    <a:pt x="117" y="6"/>
                  </a:lnTo>
                  <a:lnTo>
                    <a:pt x="131" y="14"/>
                  </a:lnTo>
                  <a:lnTo>
                    <a:pt x="143" y="24"/>
                  </a:lnTo>
                  <a:lnTo>
                    <a:pt x="153" y="40"/>
                  </a:lnTo>
                  <a:lnTo>
                    <a:pt x="159" y="60"/>
                  </a:lnTo>
                  <a:lnTo>
                    <a:pt x="163" y="84"/>
                  </a:lnTo>
                  <a:lnTo>
                    <a:pt x="165" y="116"/>
                  </a:lnTo>
                  <a:lnTo>
                    <a:pt x="165" y="116"/>
                  </a:lnTo>
                  <a:lnTo>
                    <a:pt x="163" y="144"/>
                  </a:lnTo>
                  <a:lnTo>
                    <a:pt x="159" y="170"/>
                  </a:lnTo>
                  <a:lnTo>
                    <a:pt x="151" y="190"/>
                  </a:lnTo>
                  <a:lnTo>
                    <a:pt x="139" y="206"/>
                  </a:lnTo>
                  <a:lnTo>
                    <a:pt x="127" y="218"/>
                  </a:lnTo>
                  <a:lnTo>
                    <a:pt x="111" y="226"/>
                  </a:lnTo>
                  <a:lnTo>
                    <a:pt x="95" y="230"/>
                  </a:lnTo>
                  <a:lnTo>
                    <a:pt x="76" y="232"/>
                  </a:lnTo>
                  <a:lnTo>
                    <a:pt x="76" y="232"/>
                  </a:lnTo>
                  <a:lnTo>
                    <a:pt x="56" y="230"/>
                  </a:lnTo>
                  <a:lnTo>
                    <a:pt x="36" y="224"/>
                  </a:lnTo>
                  <a:lnTo>
                    <a:pt x="20" y="218"/>
                  </a:lnTo>
                  <a:lnTo>
                    <a:pt x="4" y="210"/>
                  </a:lnTo>
                  <a:lnTo>
                    <a:pt x="4" y="192"/>
                  </a:lnTo>
                  <a:close/>
                  <a:moveTo>
                    <a:pt x="82" y="14"/>
                  </a:moveTo>
                  <a:lnTo>
                    <a:pt x="82" y="14"/>
                  </a:lnTo>
                  <a:lnTo>
                    <a:pt x="70" y="14"/>
                  </a:lnTo>
                  <a:lnTo>
                    <a:pt x="58" y="18"/>
                  </a:lnTo>
                  <a:lnTo>
                    <a:pt x="48" y="24"/>
                  </a:lnTo>
                  <a:lnTo>
                    <a:pt x="38" y="32"/>
                  </a:lnTo>
                  <a:lnTo>
                    <a:pt x="32" y="40"/>
                  </a:lnTo>
                  <a:lnTo>
                    <a:pt x="28" y="50"/>
                  </a:lnTo>
                  <a:lnTo>
                    <a:pt x="24" y="60"/>
                  </a:lnTo>
                  <a:lnTo>
                    <a:pt x="22" y="70"/>
                  </a:lnTo>
                  <a:lnTo>
                    <a:pt x="24" y="82"/>
                  </a:lnTo>
                  <a:lnTo>
                    <a:pt x="26" y="92"/>
                  </a:lnTo>
                  <a:lnTo>
                    <a:pt x="28" y="102"/>
                  </a:lnTo>
                  <a:lnTo>
                    <a:pt x="34" y="110"/>
                  </a:lnTo>
                  <a:lnTo>
                    <a:pt x="42" y="118"/>
                  </a:lnTo>
                  <a:lnTo>
                    <a:pt x="50" y="124"/>
                  </a:lnTo>
                  <a:lnTo>
                    <a:pt x="62" y="126"/>
                  </a:lnTo>
                  <a:lnTo>
                    <a:pt x="74" y="128"/>
                  </a:lnTo>
                  <a:lnTo>
                    <a:pt x="74" y="128"/>
                  </a:lnTo>
                  <a:lnTo>
                    <a:pt x="86" y="126"/>
                  </a:lnTo>
                  <a:lnTo>
                    <a:pt x="97" y="124"/>
                  </a:lnTo>
                  <a:lnTo>
                    <a:pt x="107" y="118"/>
                  </a:lnTo>
                  <a:lnTo>
                    <a:pt x="115" y="110"/>
                  </a:lnTo>
                  <a:lnTo>
                    <a:pt x="123" y="102"/>
                  </a:lnTo>
                  <a:lnTo>
                    <a:pt x="131" y="94"/>
                  </a:lnTo>
                  <a:lnTo>
                    <a:pt x="135" y="82"/>
                  </a:lnTo>
                  <a:lnTo>
                    <a:pt x="141" y="72"/>
                  </a:lnTo>
                  <a:lnTo>
                    <a:pt x="141" y="72"/>
                  </a:lnTo>
                  <a:lnTo>
                    <a:pt x="139" y="62"/>
                  </a:lnTo>
                  <a:lnTo>
                    <a:pt x="137" y="52"/>
                  </a:lnTo>
                  <a:lnTo>
                    <a:pt x="131" y="42"/>
                  </a:lnTo>
                  <a:lnTo>
                    <a:pt x="125" y="34"/>
                  </a:lnTo>
                  <a:lnTo>
                    <a:pt x="117" y="26"/>
                  </a:lnTo>
                  <a:lnTo>
                    <a:pt x="107" y="18"/>
                  </a:lnTo>
                  <a:lnTo>
                    <a:pt x="97" y="14"/>
                  </a:lnTo>
                  <a:lnTo>
                    <a:pt x="82" y="14"/>
                  </a:lnTo>
                  <a:lnTo>
                    <a:pt x="82" y="14"/>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40" name="Freeform 40"/>
            <p:cNvSpPr/>
            <p:nvPr/>
          </p:nvSpPr>
          <p:spPr bwMode="auto">
            <a:xfrm>
              <a:off x="5935539" y="7985125"/>
              <a:ext cx="76200" cy="361950"/>
            </a:xfrm>
            <a:custGeom>
              <a:avLst/>
              <a:gdLst>
                <a:gd name="T0" fmla="*/ 48 w 48"/>
                <a:gd name="T1" fmla="*/ 0 h 228"/>
                <a:gd name="T2" fmla="*/ 48 w 48"/>
                <a:gd name="T3" fmla="*/ 228 h 228"/>
                <a:gd name="T4" fmla="*/ 28 w 48"/>
                <a:gd name="T5" fmla="*/ 228 h 228"/>
                <a:gd name="T6" fmla="*/ 28 w 48"/>
                <a:gd name="T7" fmla="*/ 18 h 228"/>
                <a:gd name="T8" fmla="*/ 14 w 48"/>
                <a:gd name="T9" fmla="*/ 20 h 228"/>
                <a:gd name="T10" fmla="*/ 14 w 48"/>
                <a:gd name="T11" fmla="*/ 20 h 228"/>
                <a:gd name="T12" fmla="*/ 0 w 48"/>
                <a:gd name="T13" fmla="*/ 24 h 228"/>
                <a:gd name="T14" fmla="*/ 0 w 48"/>
                <a:gd name="T15" fmla="*/ 16 h 228"/>
                <a:gd name="T16" fmla="*/ 0 w 48"/>
                <a:gd name="T17" fmla="*/ 16 h 228"/>
                <a:gd name="T18" fmla="*/ 22 w 48"/>
                <a:gd name="T19" fmla="*/ 0 h 228"/>
                <a:gd name="T20" fmla="*/ 48 w 48"/>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228">
                  <a:moveTo>
                    <a:pt x="48" y="0"/>
                  </a:moveTo>
                  <a:lnTo>
                    <a:pt x="48" y="228"/>
                  </a:lnTo>
                  <a:lnTo>
                    <a:pt x="28" y="228"/>
                  </a:lnTo>
                  <a:lnTo>
                    <a:pt x="28" y="18"/>
                  </a:lnTo>
                  <a:lnTo>
                    <a:pt x="14" y="20"/>
                  </a:lnTo>
                  <a:lnTo>
                    <a:pt x="14" y="20"/>
                  </a:lnTo>
                  <a:lnTo>
                    <a:pt x="0" y="24"/>
                  </a:lnTo>
                  <a:lnTo>
                    <a:pt x="0" y="16"/>
                  </a:lnTo>
                  <a:lnTo>
                    <a:pt x="0" y="16"/>
                  </a:lnTo>
                  <a:lnTo>
                    <a:pt x="22" y="0"/>
                  </a:lnTo>
                  <a:lnTo>
                    <a:pt x="48" y="0"/>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41" name="Freeform 41"/>
            <p:cNvSpPr>
              <a:spLocks noEditPoints="1"/>
            </p:cNvSpPr>
            <p:nvPr/>
          </p:nvSpPr>
          <p:spPr bwMode="auto">
            <a:xfrm>
              <a:off x="6129214" y="7988300"/>
              <a:ext cx="279400" cy="365125"/>
            </a:xfrm>
            <a:custGeom>
              <a:avLst/>
              <a:gdLst>
                <a:gd name="T0" fmla="*/ 176 w 176"/>
                <a:gd name="T1" fmla="*/ 116 h 230"/>
                <a:gd name="T2" fmla="*/ 174 w 176"/>
                <a:gd name="T3" fmla="*/ 150 h 230"/>
                <a:gd name="T4" fmla="*/ 166 w 176"/>
                <a:gd name="T5" fmla="*/ 176 h 230"/>
                <a:gd name="T6" fmla="*/ 156 w 176"/>
                <a:gd name="T7" fmla="*/ 196 h 230"/>
                <a:gd name="T8" fmla="*/ 144 w 176"/>
                <a:gd name="T9" fmla="*/ 212 h 230"/>
                <a:gd name="T10" fmla="*/ 116 w 176"/>
                <a:gd name="T11" fmla="*/ 228 h 230"/>
                <a:gd name="T12" fmla="*/ 90 w 176"/>
                <a:gd name="T13" fmla="*/ 230 h 230"/>
                <a:gd name="T14" fmla="*/ 76 w 176"/>
                <a:gd name="T15" fmla="*/ 230 h 230"/>
                <a:gd name="T16" fmla="*/ 48 w 176"/>
                <a:gd name="T17" fmla="*/ 222 h 230"/>
                <a:gd name="T18" fmla="*/ 26 w 176"/>
                <a:gd name="T19" fmla="*/ 204 h 230"/>
                <a:gd name="T20" fmla="*/ 14 w 176"/>
                <a:gd name="T21" fmla="*/ 188 h 230"/>
                <a:gd name="T22" fmla="*/ 6 w 176"/>
                <a:gd name="T23" fmla="*/ 164 h 230"/>
                <a:gd name="T24" fmla="*/ 0 w 176"/>
                <a:gd name="T25" fmla="*/ 134 h 230"/>
                <a:gd name="T26" fmla="*/ 0 w 176"/>
                <a:gd name="T27" fmla="*/ 116 h 230"/>
                <a:gd name="T28" fmla="*/ 4 w 176"/>
                <a:gd name="T29" fmla="*/ 70 h 230"/>
                <a:gd name="T30" fmla="*/ 12 w 176"/>
                <a:gd name="T31" fmla="*/ 46 h 230"/>
                <a:gd name="T32" fmla="*/ 22 w 176"/>
                <a:gd name="T33" fmla="*/ 28 h 230"/>
                <a:gd name="T34" fmla="*/ 42 w 176"/>
                <a:gd name="T35" fmla="*/ 10 h 230"/>
                <a:gd name="T36" fmla="*/ 74 w 176"/>
                <a:gd name="T37" fmla="*/ 0 h 230"/>
                <a:gd name="T38" fmla="*/ 90 w 176"/>
                <a:gd name="T39" fmla="*/ 0 h 230"/>
                <a:gd name="T40" fmla="*/ 118 w 176"/>
                <a:gd name="T41" fmla="*/ 4 h 230"/>
                <a:gd name="T42" fmla="*/ 146 w 176"/>
                <a:gd name="T43" fmla="*/ 20 h 230"/>
                <a:gd name="T44" fmla="*/ 158 w 176"/>
                <a:gd name="T45" fmla="*/ 34 h 230"/>
                <a:gd name="T46" fmla="*/ 168 w 176"/>
                <a:gd name="T47" fmla="*/ 56 h 230"/>
                <a:gd name="T48" fmla="*/ 174 w 176"/>
                <a:gd name="T49" fmla="*/ 82 h 230"/>
                <a:gd name="T50" fmla="*/ 176 w 176"/>
                <a:gd name="T51" fmla="*/ 116 h 230"/>
                <a:gd name="T52" fmla="*/ 20 w 176"/>
                <a:gd name="T53" fmla="*/ 120 h 230"/>
                <a:gd name="T54" fmla="*/ 22 w 176"/>
                <a:gd name="T55" fmla="*/ 146 h 230"/>
                <a:gd name="T56" fmla="*/ 32 w 176"/>
                <a:gd name="T57" fmla="*/ 184 h 230"/>
                <a:gd name="T58" fmla="*/ 52 w 176"/>
                <a:gd name="T59" fmla="*/ 208 h 230"/>
                <a:gd name="T60" fmla="*/ 76 w 176"/>
                <a:gd name="T61" fmla="*/ 216 h 230"/>
                <a:gd name="T62" fmla="*/ 90 w 176"/>
                <a:gd name="T63" fmla="*/ 218 h 230"/>
                <a:gd name="T64" fmla="*/ 116 w 176"/>
                <a:gd name="T65" fmla="*/ 212 h 230"/>
                <a:gd name="T66" fmla="*/ 136 w 176"/>
                <a:gd name="T67" fmla="*/ 196 h 230"/>
                <a:gd name="T68" fmla="*/ 150 w 176"/>
                <a:gd name="T69" fmla="*/ 164 h 230"/>
                <a:gd name="T70" fmla="*/ 156 w 176"/>
                <a:gd name="T71" fmla="*/ 116 h 230"/>
                <a:gd name="T72" fmla="*/ 154 w 176"/>
                <a:gd name="T73" fmla="*/ 90 h 230"/>
                <a:gd name="T74" fmla="*/ 144 w 176"/>
                <a:gd name="T75" fmla="*/ 50 h 230"/>
                <a:gd name="T76" fmla="*/ 126 w 176"/>
                <a:gd name="T77" fmla="*/ 26 h 230"/>
                <a:gd name="T78" fmla="*/ 102 w 176"/>
                <a:gd name="T79" fmla="*/ 16 h 230"/>
                <a:gd name="T80" fmla="*/ 90 w 176"/>
                <a:gd name="T81" fmla="*/ 14 h 230"/>
                <a:gd name="T82" fmla="*/ 62 w 176"/>
                <a:gd name="T83" fmla="*/ 20 h 230"/>
                <a:gd name="T84" fmla="*/ 40 w 176"/>
                <a:gd name="T85" fmla="*/ 36 h 230"/>
                <a:gd name="T86" fmla="*/ 26 w 176"/>
                <a:gd name="T87" fmla="*/ 68 h 230"/>
                <a:gd name="T88" fmla="*/ 20 w 176"/>
                <a:gd name="T89" fmla="*/ 12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230">
                  <a:moveTo>
                    <a:pt x="176" y="116"/>
                  </a:moveTo>
                  <a:lnTo>
                    <a:pt x="176" y="116"/>
                  </a:lnTo>
                  <a:lnTo>
                    <a:pt x="176" y="134"/>
                  </a:lnTo>
                  <a:lnTo>
                    <a:pt x="174" y="150"/>
                  </a:lnTo>
                  <a:lnTo>
                    <a:pt x="170" y="164"/>
                  </a:lnTo>
                  <a:lnTo>
                    <a:pt x="166" y="176"/>
                  </a:lnTo>
                  <a:lnTo>
                    <a:pt x="162" y="188"/>
                  </a:lnTo>
                  <a:lnTo>
                    <a:pt x="156" y="196"/>
                  </a:lnTo>
                  <a:lnTo>
                    <a:pt x="150" y="204"/>
                  </a:lnTo>
                  <a:lnTo>
                    <a:pt x="144" y="212"/>
                  </a:lnTo>
                  <a:lnTo>
                    <a:pt x="130" y="222"/>
                  </a:lnTo>
                  <a:lnTo>
                    <a:pt x="116" y="228"/>
                  </a:lnTo>
                  <a:lnTo>
                    <a:pt x="102" y="230"/>
                  </a:lnTo>
                  <a:lnTo>
                    <a:pt x="90" y="230"/>
                  </a:lnTo>
                  <a:lnTo>
                    <a:pt x="90" y="230"/>
                  </a:lnTo>
                  <a:lnTo>
                    <a:pt x="76" y="230"/>
                  </a:lnTo>
                  <a:lnTo>
                    <a:pt x="62" y="228"/>
                  </a:lnTo>
                  <a:lnTo>
                    <a:pt x="48" y="222"/>
                  </a:lnTo>
                  <a:lnTo>
                    <a:pt x="32" y="212"/>
                  </a:lnTo>
                  <a:lnTo>
                    <a:pt x="26" y="204"/>
                  </a:lnTo>
                  <a:lnTo>
                    <a:pt x="20" y="196"/>
                  </a:lnTo>
                  <a:lnTo>
                    <a:pt x="14" y="188"/>
                  </a:lnTo>
                  <a:lnTo>
                    <a:pt x="10" y="176"/>
                  </a:lnTo>
                  <a:lnTo>
                    <a:pt x="6" y="164"/>
                  </a:lnTo>
                  <a:lnTo>
                    <a:pt x="2" y="150"/>
                  </a:lnTo>
                  <a:lnTo>
                    <a:pt x="0" y="134"/>
                  </a:lnTo>
                  <a:lnTo>
                    <a:pt x="0" y="116"/>
                  </a:lnTo>
                  <a:lnTo>
                    <a:pt x="0" y="116"/>
                  </a:lnTo>
                  <a:lnTo>
                    <a:pt x="2" y="84"/>
                  </a:lnTo>
                  <a:lnTo>
                    <a:pt x="4" y="70"/>
                  </a:lnTo>
                  <a:lnTo>
                    <a:pt x="8" y="56"/>
                  </a:lnTo>
                  <a:lnTo>
                    <a:pt x="12" y="46"/>
                  </a:lnTo>
                  <a:lnTo>
                    <a:pt x="16" y="36"/>
                  </a:lnTo>
                  <a:lnTo>
                    <a:pt x="22" y="28"/>
                  </a:lnTo>
                  <a:lnTo>
                    <a:pt x="28" y="22"/>
                  </a:lnTo>
                  <a:lnTo>
                    <a:pt x="42" y="10"/>
                  </a:lnTo>
                  <a:lnTo>
                    <a:pt x="58" y="4"/>
                  </a:lnTo>
                  <a:lnTo>
                    <a:pt x="74" y="0"/>
                  </a:lnTo>
                  <a:lnTo>
                    <a:pt x="90" y="0"/>
                  </a:lnTo>
                  <a:lnTo>
                    <a:pt x="90" y="0"/>
                  </a:lnTo>
                  <a:lnTo>
                    <a:pt x="104" y="0"/>
                  </a:lnTo>
                  <a:lnTo>
                    <a:pt x="118" y="4"/>
                  </a:lnTo>
                  <a:lnTo>
                    <a:pt x="132" y="10"/>
                  </a:lnTo>
                  <a:lnTo>
                    <a:pt x="146" y="20"/>
                  </a:lnTo>
                  <a:lnTo>
                    <a:pt x="152" y="26"/>
                  </a:lnTo>
                  <a:lnTo>
                    <a:pt x="158" y="34"/>
                  </a:lnTo>
                  <a:lnTo>
                    <a:pt x="164" y="44"/>
                  </a:lnTo>
                  <a:lnTo>
                    <a:pt x="168" y="56"/>
                  </a:lnTo>
                  <a:lnTo>
                    <a:pt x="172" y="68"/>
                  </a:lnTo>
                  <a:lnTo>
                    <a:pt x="174" y="82"/>
                  </a:lnTo>
                  <a:lnTo>
                    <a:pt x="176" y="98"/>
                  </a:lnTo>
                  <a:lnTo>
                    <a:pt x="176" y="116"/>
                  </a:lnTo>
                  <a:lnTo>
                    <a:pt x="176" y="116"/>
                  </a:lnTo>
                  <a:close/>
                  <a:moveTo>
                    <a:pt x="20" y="120"/>
                  </a:moveTo>
                  <a:lnTo>
                    <a:pt x="20" y="120"/>
                  </a:lnTo>
                  <a:lnTo>
                    <a:pt x="22" y="146"/>
                  </a:lnTo>
                  <a:lnTo>
                    <a:pt x="26" y="168"/>
                  </a:lnTo>
                  <a:lnTo>
                    <a:pt x="32" y="184"/>
                  </a:lnTo>
                  <a:lnTo>
                    <a:pt x="42" y="198"/>
                  </a:lnTo>
                  <a:lnTo>
                    <a:pt x="52" y="208"/>
                  </a:lnTo>
                  <a:lnTo>
                    <a:pt x="62" y="214"/>
                  </a:lnTo>
                  <a:lnTo>
                    <a:pt x="76" y="216"/>
                  </a:lnTo>
                  <a:lnTo>
                    <a:pt x="90" y="218"/>
                  </a:lnTo>
                  <a:lnTo>
                    <a:pt x="90" y="218"/>
                  </a:lnTo>
                  <a:lnTo>
                    <a:pt x="102" y="216"/>
                  </a:lnTo>
                  <a:lnTo>
                    <a:pt x="116" y="212"/>
                  </a:lnTo>
                  <a:lnTo>
                    <a:pt x="126" y="206"/>
                  </a:lnTo>
                  <a:lnTo>
                    <a:pt x="136" y="196"/>
                  </a:lnTo>
                  <a:lnTo>
                    <a:pt x="144" y="182"/>
                  </a:lnTo>
                  <a:lnTo>
                    <a:pt x="150" y="164"/>
                  </a:lnTo>
                  <a:lnTo>
                    <a:pt x="154" y="142"/>
                  </a:lnTo>
                  <a:lnTo>
                    <a:pt x="156" y="116"/>
                  </a:lnTo>
                  <a:lnTo>
                    <a:pt x="156" y="116"/>
                  </a:lnTo>
                  <a:lnTo>
                    <a:pt x="154" y="90"/>
                  </a:lnTo>
                  <a:lnTo>
                    <a:pt x="150" y="68"/>
                  </a:lnTo>
                  <a:lnTo>
                    <a:pt x="144" y="50"/>
                  </a:lnTo>
                  <a:lnTo>
                    <a:pt x="136" y="36"/>
                  </a:lnTo>
                  <a:lnTo>
                    <a:pt x="126" y="26"/>
                  </a:lnTo>
                  <a:lnTo>
                    <a:pt x="116" y="20"/>
                  </a:lnTo>
                  <a:lnTo>
                    <a:pt x="102" y="16"/>
                  </a:lnTo>
                  <a:lnTo>
                    <a:pt x="90" y="14"/>
                  </a:lnTo>
                  <a:lnTo>
                    <a:pt x="90" y="14"/>
                  </a:lnTo>
                  <a:lnTo>
                    <a:pt x="74" y="16"/>
                  </a:lnTo>
                  <a:lnTo>
                    <a:pt x="62" y="20"/>
                  </a:lnTo>
                  <a:lnTo>
                    <a:pt x="50" y="26"/>
                  </a:lnTo>
                  <a:lnTo>
                    <a:pt x="40" y="36"/>
                  </a:lnTo>
                  <a:lnTo>
                    <a:pt x="32" y="50"/>
                  </a:lnTo>
                  <a:lnTo>
                    <a:pt x="26" y="68"/>
                  </a:lnTo>
                  <a:lnTo>
                    <a:pt x="22" y="92"/>
                  </a:lnTo>
                  <a:lnTo>
                    <a:pt x="20" y="120"/>
                  </a:lnTo>
                  <a:lnTo>
                    <a:pt x="20" y="120"/>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42" name="Freeform 42"/>
            <p:cNvSpPr/>
            <p:nvPr/>
          </p:nvSpPr>
          <p:spPr bwMode="auto">
            <a:xfrm>
              <a:off x="6608639" y="7407275"/>
              <a:ext cx="76200" cy="361950"/>
            </a:xfrm>
            <a:custGeom>
              <a:avLst/>
              <a:gdLst>
                <a:gd name="T0" fmla="*/ 48 w 48"/>
                <a:gd name="T1" fmla="*/ 0 h 228"/>
                <a:gd name="T2" fmla="*/ 48 w 48"/>
                <a:gd name="T3" fmla="*/ 228 h 228"/>
                <a:gd name="T4" fmla="*/ 28 w 48"/>
                <a:gd name="T5" fmla="*/ 228 h 228"/>
                <a:gd name="T6" fmla="*/ 28 w 48"/>
                <a:gd name="T7" fmla="*/ 18 h 228"/>
                <a:gd name="T8" fmla="*/ 14 w 48"/>
                <a:gd name="T9" fmla="*/ 20 h 228"/>
                <a:gd name="T10" fmla="*/ 14 w 48"/>
                <a:gd name="T11" fmla="*/ 20 h 228"/>
                <a:gd name="T12" fmla="*/ 0 w 48"/>
                <a:gd name="T13" fmla="*/ 24 h 228"/>
                <a:gd name="T14" fmla="*/ 0 w 48"/>
                <a:gd name="T15" fmla="*/ 16 h 228"/>
                <a:gd name="T16" fmla="*/ 0 w 48"/>
                <a:gd name="T17" fmla="*/ 16 h 228"/>
                <a:gd name="T18" fmla="*/ 22 w 48"/>
                <a:gd name="T19" fmla="*/ 0 h 228"/>
                <a:gd name="T20" fmla="*/ 48 w 48"/>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228">
                  <a:moveTo>
                    <a:pt x="48" y="0"/>
                  </a:moveTo>
                  <a:lnTo>
                    <a:pt x="48" y="228"/>
                  </a:lnTo>
                  <a:lnTo>
                    <a:pt x="28" y="228"/>
                  </a:lnTo>
                  <a:lnTo>
                    <a:pt x="28" y="18"/>
                  </a:lnTo>
                  <a:lnTo>
                    <a:pt x="14" y="20"/>
                  </a:lnTo>
                  <a:lnTo>
                    <a:pt x="14" y="20"/>
                  </a:lnTo>
                  <a:lnTo>
                    <a:pt x="0" y="24"/>
                  </a:lnTo>
                  <a:lnTo>
                    <a:pt x="0" y="16"/>
                  </a:lnTo>
                  <a:lnTo>
                    <a:pt x="0" y="16"/>
                  </a:lnTo>
                  <a:lnTo>
                    <a:pt x="22" y="0"/>
                  </a:lnTo>
                  <a:lnTo>
                    <a:pt x="48" y="0"/>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43" name="Freeform 43"/>
            <p:cNvSpPr/>
            <p:nvPr/>
          </p:nvSpPr>
          <p:spPr bwMode="auto">
            <a:xfrm>
              <a:off x="6824539" y="7407275"/>
              <a:ext cx="76200" cy="361950"/>
            </a:xfrm>
            <a:custGeom>
              <a:avLst/>
              <a:gdLst>
                <a:gd name="T0" fmla="*/ 48 w 48"/>
                <a:gd name="T1" fmla="*/ 0 h 228"/>
                <a:gd name="T2" fmla="*/ 48 w 48"/>
                <a:gd name="T3" fmla="*/ 228 h 228"/>
                <a:gd name="T4" fmla="*/ 28 w 48"/>
                <a:gd name="T5" fmla="*/ 228 h 228"/>
                <a:gd name="T6" fmla="*/ 28 w 48"/>
                <a:gd name="T7" fmla="*/ 18 h 228"/>
                <a:gd name="T8" fmla="*/ 14 w 48"/>
                <a:gd name="T9" fmla="*/ 20 h 228"/>
                <a:gd name="T10" fmla="*/ 14 w 48"/>
                <a:gd name="T11" fmla="*/ 20 h 228"/>
                <a:gd name="T12" fmla="*/ 0 w 48"/>
                <a:gd name="T13" fmla="*/ 24 h 228"/>
                <a:gd name="T14" fmla="*/ 0 w 48"/>
                <a:gd name="T15" fmla="*/ 16 h 228"/>
                <a:gd name="T16" fmla="*/ 0 w 48"/>
                <a:gd name="T17" fmla="*/ 16 h 228"/>
                <a:gd name="T18" fmla="*/ 22 w 48"/>
                <a:gd name="T19" fmla="*/ 0 h 228"/>
                <a:gd name="T20" fmla="*/ 48 w 48"/>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228">
                  <a:moveTo>
                    <a:pt x="48" y="0"/>
                  </a:moveTo>
                  <a:lnTo>
                    <a:pt x="48" y="228"/>
                  </a:lnTo>
                  <a:lnTo>
                    <a:pt x="28" y="228"/>
                  </a:lnTo>
                  <a:lnTo>
                    <a:pt x="28" y="18"/>
                  </a:lnTo>
                  <a:lnTo>
                    <a:pt x="14" y="20"/>
                  </a:lnTo>
                  <a:lnTo>
                    <a:pt x="14" y="20"/>
                  </a:lnTo>
                  <a:lnTo>
                    <a:pt x="0" y="24"/>
                  </a:lnTo>
                  <a:lnTo>
                    <a:pt x="0" y="16"/>
                  </a:lnTo>
                  <a:lnTo>
                    <a:pt x="0" y="16"/>
                  </a:lnTo>
                  <a:lnTo>
                    <a:pt x="22" y="0"/>
                  </a:lnTo>
                  <a:lnTo>
                    <a:pt x="48" y="0"/>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44" name="Freeform 44"/>
            <p:cNvSpPr/>
            <p:nvPr/>
          </p:nvSpPr>
          <p:spPr bwMode="auto">
            <a:xfrm>
              <a:off x="7262689" y="7197725"/>
              <a:ext cx="73025" cy="358775"/>
            </a:xfrm>
            <a:custGeom>
              <a:avLst/>
              <a:gdLst>
                <a:gd name="T0" fmla="*/ 46 w 46"/>
                <a:gd name="T1" fmla="*/ 0 h 226"/>
                <a:gd name="T2" fmla="*/ 46 w 46"/>
                <a:gd name="T3" fmla="*/ 226 h 226"/>
                <a:gd name="T4" fmla="*/ 26 w 46"/>
                <a:gd name="T5" fmla="*/ 226 h 226"/>
                <a:gd name="T6" fmla="*/ 26 w 46"/>
                <a:gd name="T7" fmla="*/ 16 h 226"/>
                <a:gd name="T8" fmla="*/ 12 w 46"/>
                <a:gd name="T9" fmla="*/ 20 h 226"/>
                <a:gd name="T10" fmla="*/ 12 w 46"/>
                <a:gd name="T11" fmla="*/ 20 h 226"/>
                <a:gd name="T12" fmla="*/ 0 w 46"/>
                <a:gd name="T13" fmla="*/ 24 h 226"/>
                <a:gd name="T14" fmla="*/ 0 w 46"/>
                <a:gd name="T15" fmla="*/ 14 h 226"/>
                <a:gd name="T16" fmla="*/ 0 w 46"/>
                <a:gd name="T17" fmla="*/ 14 h 226"/>
                <a:gd name="T18" fmla="*/ 22 w 46"/>
                <a:gd name="T19" fmla="*/ 0 h 226"/>
                <a:gd name="T20" fmla="*/ 46 w 46"/>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226">
                  <a:moveTo>
                    <a:pt x="46" y="0"/>
                  </a:moveTo>
                  <a:lnTo>
                    <a:pt x="46" y="226"/>
                  </a:lnTo>
                  <a:lnTo>
                    <a:pt x="26" y="226"/>
                  </a:lnTo>
                  <a:lnTo>
                    <a:pt x="26" y="16"/>
                  </a:lnTo>
                  <a:lnTo>
                    <a:pt x="12" y="20"/>
                  </a:lnTo>
                  <a:lnTo>
                    <a:pt x="12" y="20"/>
                  </a:lnTo>
                  <a:lnTo>
                    <a:pt x="0" y="24"/>
                  </a:lnTo>
                  <a:lnTo>
                    <a:pt x="0" y="14"/>
                  </a:lnTo>
                  <a:lnTo>
                    <a:pt x="0" y="14"/>
                  </a:lnTo>
                  <a:lnTo>
                    <a:pt x="22" y="0"/>
                  </a:lnTo>
                  <a:lnTo>
                    <a:pt x="46" y="0"/>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45" name="Freeform 45"/>
            <p:cNvSpPr/>
            <p:nvPr/>
          </p:nvSpPr>
          <p:spPr bwMode="auto">
            <a:xfrm>
              <a:off x="7443664" y="7197725"/>
              <a:ext cx="241300" cy="358775"/>
            </a:xfrm>
            <a:custGeom>
              <a:avLst/>
              <a:gdLst>
                <a:gd name="T0" fmla="*/ 152 w 152"/>
                <a:gd name="T1" fmla="*/ 226 h 226"/>
                <a:gd name="T2" fmla="*/ 0 w 152"/>
                <a:gd name="T3" fmla="*/ 226 h 226"/>
                <a:gd name="T4" fmla="*/ 6 w 152"/>
                <a:gd name="T5" fmla="*/ 186 h 226"/>
                <a:gd name="T6" fmla="*/ 24 w 152"/>
                <a:gd name="T7" fmla="*/ 156 h 226"/>
                <a:gd name="T8" fmla="*/ 50 w 152"/>
                <a:gd name="T9" fmla="*/ 134 h 226"/>
                <a:gd name="T10" fmla="*/ 84 w 152"/>
                <a:gd name="T11" fmla="*/ 114 h 226"/>
                <a:gd name="T12" fmla="*/ 84 w 152"/>
                <a:gd name="T13" fmla="*/ 114 h 226"/>
                <a:gd name="T14" fmla="*/ 104 w 152"/>
                <a:gd name="T15" fmla="*/ 102 h 226"/>
                <a:gd name="T16" fmla="*/ 116 w 152"/>
                <a:gd name="T17" fmla="*/ 90 h 226"/>
                <a:gd name="T18" fmla="*/ 124 w 152"/>
                <a:gd name="T19" fmla="*/ 74 h 226"/>
                <a:gd name="T20" fmla="*/ 126 w 152"/>
                <a:gd name="T21" fmla="*/ 60 h 226"/>
                <a:gd name="T22" fmla="*/ 126 w 152"/>
                <a:gd name="T23" fmla="*/ 50 h 226"/>
                <a:gd name="T24" fmla="*/ 120 w 152"/>
                <a:gd name="T25" fmla="*/ 36 h 226"/>
                <a:gd name="T26" fmla="*/ 106 w 152"/>
                <a:gd name="T27" fmla="*/ 24 h 226"/>
                <a:gd name="T28" fmla="*/ 88 w 152"/>
                <a:gd name="T29" fmla="*/ 16 h 226"/>
                <a:gd name="T30" fmla="*/ 74 w 152"/>
                <a:gd name="T31" fmla="*/ 14 h 226"/>
                <a:gd name="T32" fmla="*/ 56 w 152"/>
                <a:gd name="T33" fmla="*/ 18 h 226"/>
                <a:gd name="T34" fmla="*/ 30 w 152"/>
                <a:gd name="T35" fmla="*/ 32 h 226"/>
                <a:gd name="T36" fmla="*/ 24 w 152"/>
                <a:gd name="T37" fmla="*/ 40 h 226"/>
                <a:gd name="T38" fmla="*/ 8 w 152"/>
                <a:gd name="T39" fmla="*/ 26 h 226"/>
                <a:gd name="T40" fmla="*/ 34 w 152"/>
                <a:gd name="T41" fmla="*/ 8 h 226"/>
                <a:gd name="T42" fmla="*/ 74 w 152"/>
                <a:gd name="T43" fmla="*/ 0 h 226"/>
                <a:gd name="T44" fmla="*/ 92 w 152"/>
                <a:gd name="T45" fmla="*/ 2 h 226"/>
                <a:gd name="T46" fmla="*/ 118 w 152"/>
                <a:gd name="T47" fmla="*/ 10 h 226"/>
                <a:gd name="T48" fmla="*/ 136 w 152"/>
                <a:gd name="T49" fmla="*/ 26 h 226"/>
                <a:gd name="T50" fmla="*/ 144 w 152"/>
                <a:gd name="T51" fmla="*/ 48 h 226"/>
                <a:gd name="T52" fmla="*/ 146 w 152"/>
                <a:gd name="T53" fmla="*/ 60 h 226"/>
                <a:gd name="T54" fmla="*/ 142 w 152"/>
                <a:gd name="T55" fmla="*/ 80 h 226"/>
                <a:gd name="T56" fmla="*/ 132 w 152"/>
                <a:gd name="T57" fmla="*/ 100 h 226"/>
                <a:gd name="T58" fmla="*/ 114 w 152"/>
                <a:gd name="T59" fmla="*/ 118 h 226"/>
                <a:gd name="T60" fmla="*/ 90 w 152"/>
                <a:gd name="T61" fmla="*/ 132 h 226"/>
                <a:gd name="T62" fmla="*/ 66 w 152"/>
                <a:gd name="T63" fmla="*/ 146 h 226"/>
                <a:gd name="T64" fmla="*/ 46 w 152"/>
                <a:gd name="T65" fmla="*/ 164 h 226"/>
                <a:gd name="T66" fmla="*/ 32 w 152"/>
                <a:gd name="T67" fmla="*/ 186 h 226"/>
                <a:gd name="T68" fmla="*/ 26 w 152"/>
                <a:gd name="T69" fmla="*/ 21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 h="226">
                  <a:moveTo>
                    <a:pt x="152" y="212"/>
                  </a:moveTo>
                  <a:lnTo>
                    <a:pt x="152" y="226"/>
                  </a:lnTo>
                  <a:lnTo>
                    <a:pt x="0" y="226"/>
                  </a:lnTo>
                  <a:lnTo>
                    <a:pt x="0" y="226"/>
                  </a:lnTo>
                  <a:lnTo>
                    <a:pt x="2" y="204"/>
                  </a:lnTo>
                  <a:lnTo>
                    <a:pt x="6" y="186"/>
                  </a:lnTo>
                  <a:lnTo>
                    <a:pt x="14" y="170"/>
                  </a:lnTo>
                  <a:lnTo>
                    <a:pt x="24" y="156"/>
                  </a:lnTo>
                  <a:lnTo>
                    <a:pt x="36" y="144"/>
                  </a:lnTo>
                  <a:lnTo>
                    <a:pt x="50" y="134"/>
                  </a:lnTo>
                  <a:lnTo>
                    <a:pt x="66" y="124"/>
                  </a:lnTo>
                  <a:lnTo>
                    <a:pt x="84" y="114"/>
                  </a:lnTo>
                  <a:lnTo>
                    <a:pt x="84" y="114"/>
                  </a:lnTo>
                  <a:lnTo>
                    <a:pt x="84" y="114"/>
                  </a:lnTo>
                  <a:lnTo>
                    <a:pt x="94" y="108"/>
                  </a:lnTo>
                  <a:lnTo>
                    <a:pt x="104" y="102"/>
                  </a:lnTo>
                  <a:lnTo>
                    <a:pt x="110" y="96"/>
                  </a:lnTo>
                  <a:lnTo>
                    <a:pt x="116" y="90"/>
                  </a:lnTo>
                  <a:lnTo>
                    <a:pt x="120" y="82"/>
                  </a:lnTo>
                  <a:lnTo>
                    <a:pt x="124" y="74"/>
                  </a:lnTo>
                  <a:lnTo>
                    <a:pt x="126" y="66"/>
                  </a:lnTo>
                  <a:lnTo>
                    <a:pt x="126" y="60"/>
                  </a:lnTo>
                  <a:lnTo>
                    <a:pt x="126" y="60"/>
                  </a:lnTo>
                  <a:lnTo>
                    <a:pt x="126" y="50"/>
                  </a:lnTo>
                  <a:lnTo>
                    <a:pt x="122" y="44"/>
                  </a:lnTo>
                  <a:lnTo>
                    <a:pt x="120" y="36"/>
                  </a:lnTo>
                  <a:lnTo>
                    <a:pt x="114" y="30"/>
                  </a:lnTo>
                  <a:lnTo>
                    <a:pt x="106" y="24"/>
                  </a:lnTo>
                  <a:lnTo>
                    <a:pt x="98" y="20"/>
                  </a:lnTo>
                  <a:lnTo>
                    <a:pt x="88" y="16"/>
                  </a:lnTo>
                  <a:lnTo>
                    <a:pt x="74" y="14"/>
                  </a:lnTo>
                  <a:lnTo>
                    <a:pt x="74" y="14"/>
                  </a:lnTo>
                  <a:lnTo>
                    <a:pt x="64" y="16"/>
                  </a:lnTo>
                  <a:lnTo>
                    <a:pt x="56" y="18"/>
                  </a:lnTo>
                  <a:lnTo>
                    <a:pt x="42" y="24"/>
                  </a:lnTo>
                  <a:lnTo>
                    <a:pt x="30" y="32"/>
                  </a:lnTo>
                  <a:lnTo>
                    <a:pt x="24" y="40"/>
                  </a:lnTo>
                  <a:lnTo>
                    <a:pt x="24" y="40"/>
                  </a:lnTo>
                  <a:lnTo>
                    <a:pt x="8" y="26"/>
                  </a:lnTo>
                  <a:lnTo>
                    <a:pt x="8" y="26"/>
                  </a:lnTo>
                  <a:lnTo>
                    <a:pt x="20" y="16"/>
                  </a:lnTo>
                  <a:lnTo>
                    <a:pt x="34" y="8"/>
                  </a:lnTo>
                  <a:lnTo>
                    <a:pt x="54" y="2"/>
                  </a:lnTo>
                  <a:lnTo>
                    <a:pt x="74" y="0"/>
                  </a:lnTo>
                  <a:lnTo>
                    <a:pt x="74" y="0"/>
                  </a:lnTo>
                  <a:lnTo>
                    <a:pt x="92" y="2"/>
                  </a:lnTo>
                  <a:lnTo>
                    <a:pt x="106" y="4"/>
                  </a:lnTo>
                  <a:lnTo>
                    <a:pt x="118" y="10"/>
                  </a:lnTo>
                  <a:lnTo>
                    <a:pt x="128" y="18"/>
                  </a:lnTo>
                  <a:lnTo>
                    <a:pt x="136" y="26"/>
                  </a:lnTo>
                  <a:lnTo>
                    <a:pt x="142" y="36"/>
                  </a:lnTo>
                  <a:lnTo>
                    <a:pt x="144" y="48"/>
                  </a:lnTo>
                  <a:lnTo>
                    <a:pt x="146" y="60"/>
                  </a:lnTo>
                  <a:lnTo>
                    <a:pt x="146" y="60"/>
                  </a:lnTo>
                  <a:lnTo>
                    <a:pt x="144" y="70"/>
                  </a:lnTo>
                  <a:lnTo>
                    <a:pt x="142" y="80"/>
                  </a:lnTo>
                  <a:lnTo>
                    <a:pt x="138" y="90"/>
                  </a:lnTo>
                  <a:lnTo>
                    <a:pt x="132" y="100"/>
                  </a:lnTo>
                  <a:lnTo>
                    <a:pt x="124" y="110"/>
                  </a:lnTo>
                  <a:lnTo>
                    <a:pt x="114" y="118"/>
                  </a:lnTo>
                  <a:lnTo>
                    <a:pt x="104" y="126"/>
                  </a:lnTo>
                  <a:lnTo>
                    <a:pt x="90" y="132"/>
                  </a:lnTo>
                  <a:lnTo>
                    <a:pt x="90" y="132"/>
                  </a:lnTo>
                  <a:lnTo>
                    <a:pt x="66" y="146"/>
                  </a:lnTo>
                  <a:lnTo>
                    <a:pt x="56" y="154"/>
                  </a:lnTo>
                  <a:lnTo>
                    <a:pt x="46" y="164"/>
                  </a:lnTo>
                  <a:lnTo>
                    <a:pt x="38" y="174"/>
                  </a:lnTo>
                  <a:lnTo>
                    <a:pt x="32" y="186"/>
                  </a:lnTo>
                  <a:lnTo>
                    <a:pt x="28" y="198"/>
                  </a:lnTo>
                  <a:lnTo>
                    <a:pt x="26" y="212"/>
                  </a:lnTo>
                  <a:lnTo>
                    <a:pt x="152" y="212"/>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46" name="Freeform 46"/>
            <p:cNvSpPr/>
            <p:nvPr/>
          </p:nvSpPr>
          <p:spPr bwMode="auto">
            <a:xfrm>
              <a:off x="7443664" y="7718425"/>
              <a:ext cx="1136650" cy="2271713"/>
            </a:xfrm>
            <a:custGeom>
              <a:avLst/>
              <a:gdLst>
                <a:gd name="T0" fmla="*/ 0 w 716"/>
                <a:gd name="T1" fmla="*/ 1431 h 1431"/>
                <a:gd name="T2" fmla="*/ 38 w 716"/>
                <a:gd name="T3" fmla="*/ 1429 h 1431"/>
                <a:gd name="T4" fmla="*/ 110 w 716"/>
                <a:gd name="T5" fmla="*/ 1423 h 1431"/>
                <a:gd name="T6" fmla="*/ 180 w 716"/>
                <a:gd name="T7" fmla="*/ 1407 h 1431"/>
                <a:gd name="T8" fmla="*/ 246 w 716"/>
                <a:gd name="T9" fmla="*/ 1387 h 1431"/>
                <a:gd name="T10" fmla="*/ 310 w 716"/>
                <a:gd name="T11" fmla="*/ 1359 h 1431"/>
                <a:gd name="T12" fmla="*/ 372 w 716"/>
                <a:gd name="T13" fmla="*/ 1327 h 1431"/>
                <a:gd name="T14" fmla="*/ 428 w 716"/>
                <a:gd name="T15" fmla="*/ 1289 h 1431"/>
                <a:gd name="T16" fmla="*/ 482 w 716"/>
                <a:gd name="T17" fmla="*/ 1245 h 1431"/>
                <a:gd name="T18" fmla="*/ 530 w 716"/>
                <a:gd name="T19" fmla="*/ 1195 h 1431"/>
                <a:gd name="T20" fmla="*/ 574 w 716"/>
                <a:gd name="T21" fmla="*/ 1143 h 1431"/>
                <a:gd name="T22" fmla="*/ 612 w 716"/>
                <a:gd name="T23" fmla="*/ 1085 h 1431"/>
                <a:gd name="T24" fmla="*/ 644 w 716"/>
                <a:gd name="T25" fmla="*/ 1025 h 1431"/>
                <a:gd name="T26" fmla="*/ 672 w 716"/>
                <a:gd name="T27" fmla="*/ 962 h 1431"/>
                <a:gd name="T28" fmla="*/ 692 w 716"/>
                <a:gd name="T29" fmla="*/ 894 h 1431"/>
                <a:gd name="T30" fmla="*/ 708 w 716"/>
                <a:gd name="T31" fmla="*/ 824 h 1431"/>
                <a:gd name="T32" fmla="*/ 714 w 716"/>
                <a:gd name="T33" fmla="*/ 752 h 1431"/>
                <a:gd name="T34" fmla="*/ 716 w 716"/>
                <a:gd name="T35" fmla="*/ 716 h 1431"/>
                <a:gd name="T36" fmla="*/ 712 w 716"/>
                <a:gd name="T37" fmla="*/ 642 h 1431"/>
                <a:gd name="T38" fmla="*/ 700 w 716"/>
                <a:gd name="T39" fmla="*/ 572 h 1431"/>
                <a:gd name="T40" fmla="*/ 684 w 716"/>
                <a:gd name="T41" fmla="*/ 504 h 1431"/>
                <a:gd name="T42" fmla="*/ 660 w 716"/>
                <a:gd name="T43" fmla="*/ 438 h 1431"/>
                <a:gd name="T44" fmla="*/ 630 w 716"/>
                <a:gd name="T45" fmla="*/ 376 h 1431"/>
                <a:gd name="T46" fmla="*/ 594 w 716"/>
                <a:gd name="T47" fmla="*/ 316 h 1431"/>
                <a:gd name="T48" fmla="*/ 552 w 716"/>
                <a:gd name="T49" fmla="*/ 262 h 1431"/>
                <a:gd name="T50" fmla="*/ 506 w 716"/>
                <a:gd name="T51" fmla="*/ 210 h 1431"/>
                <a:gd name="T52" fmla="*/ 456 w 716"/>
                <a:gd name="T53" fmla="*/ 164 h 1431"/>
                <a:gd name="T54" fmla="*/ 400 w 716"/>
                <a:gd name="T55" fmla="*/ 122 h 1431"/>
                <a:gd name="T56" fmla="*/ 342 w 716"/>
                <a:gd name="T57" fmla="*/ 86 h 1431"/>
                <a:gd name="T58" fmla="*/ 278 w 716"/>
                <a:gd name="T59" fmla="*/ 56 h 1431"/>
                <a:gd name="T60" fmla="*/ 214 w 716"/>
                <a:gd name="T61" fmla="*/ 32 h 1431"/>
                <a:gd name="T62" fmla="*/ 144 w 716"/>
                <a:gd name="T63" fmla="*/ 14 h 1431"/>
                <a:gd name="T64" fmla="*/ 74 w 716"/>
                <a:gd name="T65" fmla="*/ 4 h 1431"/>
                <a:gd name="T66" fmla="*/ 0 w 716"/>
                <a:gd name="T67" fmla="*/ 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6" h="1431">
                  <a:moveTo>
                    <a:pt x="0" y="0"/>
                  </a:moveTo>
                  <a:lnTo>
                    <a:pt x="0" y="1431"/>
                  </a:lnTo>
                  <a:lnTo>
                    <a:pt x="0" y="1431"/>
                  </a:lnTo>
                  <a:lnTo>
                    <a:pt x="38" y="1429"/>
                  </a:lnTo>
                  <a:lnTo>
                    <a:pt x="74" y="1427"/>
                  </a:lnTo>
                  <a:lnTo>
                    <a:pt x="110" y="1423"/>
                  </a:lnTo>
                  <a:lnTo>
                    <a:pt x="144" y="1417"/>
                  </a:lnTo>
                  <a:lnTo>
                    <a:pt x="180" y="1407"/>
                  </a:lnTo>
                  <a:lnTo>
                    <a:pt x="214" y="1399"/>
                  </a:lnTo>
                  <a:lnTo>
                    <a:pt x="246" y="1387"/>
                  </a:lnTo>
                  <a:lnTo>
                    <a:pt x="278" y="1375"/>
                  </a:lnTo>
                  <a:lnTo>
                    <a:pt x="310" y="1359"/>
                  </a:lnTo>
                  <a:lnTo>
                    <a:pt x="342" y="1343"/>
                  </a:lnTo>
                  <a:lnTo>
                    <a:pt x="372" y="1327"/>
                  </a:lnTo>
                  <a:lnTo>
                    <a:pt x="400" y="1309"/>
                  </a:lnTo>
                  <a:lnTo>
                    <a:pt x="428" y="1289"/>
                  </a:lnTo>
                  <a:lnTo>
                    <a:pt x="456" y="1267"/>
                  </a:lnTo>
                  <a:lnTo>
                    <a:pt x="482" y="1245"/>
                  </a:lnTo>
                  <a:lnTo>
                    <a:pt x="506" y="1221"/>
                  </a:lnTo>
                  <a:lnTo>
                    <a:pt x="530" y="1195"/>
                  </a:lnTo>
                  <a:lnTo>
                    <a:pt x="552" y="1169"/>
                  </a:lnTo>
                  <a:lnTo>
                    <a:pt x="574" y="1143"/>
                  </a:lnTo>
                  <a:lnTo>
                    <a:pt x="594" y="1115"/>
                  </a:lnTo>
                  <a:lnTo>
                    <a:pt x="612" y="1085"/>
                  </a:lnTo>
                  <a:lnTo>
                    <a:pt x="630" y="1055"/>
                  </a:lnTo>
                  <a:lnTo>
                    <a:pt x="644" y="1025"/>
                  </a:lnTo>
                  <a:lnTo>
                    <a:pt x="660" y="993"/>
                  </a:lnTo>
                  <a:lnTo>
                    <a:pt x="672" y="962"/>
                  </a:lnTo>
                  <a:lnTo>
                    <a:pt x="684" y="928"/>
                  </a:lnTo>
                  <a:lnTo>
                    <a:pt x="692" y="894"/>
                  </a:lnTo>
                  <a:lnTo>
                    <a:pt x="700" y="860"/>
                  </a:lnTo>
                  <a:lnTo>
                    <a:pt x="708" y="824"/>
                  </a:lnTo>
                  <a:lnTo>
                    <a:pt x="712" y="790"/>
                  </a:lnTo>
                  <a:lnTo>
                    <a:pt x="714" y="752"/>
                  </a:lnTo>
                  <a:lnTo>
                    <a:pt x="716" y="716"/>
                  </a:lnTo>
                  <a:lnTo>
                    <a:pt x="716" y="716"/>
                  </a:lnTo>
                  <a:lnTo>
                    <a:pt x="714" y="680"/>
                  </a:lnTo>
                  <a:lnTo>
                    <a:pt x="712" y="642"/>
                  </a:lnTo>
                  <a:lnTo>
                    <a:pt x="708" y="608"/>
                  </a:lnTo>
                  <a:lnTo>
                    <a:pt x="700" y="572"/>
                  </a:lnTo>
                  <a:lnTo>
                    <a:pt x="692" y="538"/>
                  </a:lnTo>
                  <a:lnTo>
                    <a:pt x="684" y="504"/>
                  </a:lnTo>
                  <a:lnTo>
                    <a:pt x="672" y="470"/>
                  </a:lnTo>
                  <a:lnTo>
                    <a:pt x="660" y="438"/>
                  </a:lnTo>
                  <a:lnTo>
                    <a:pt x="644" y="406"/>
                  </a:lnTo>
                  <a:lnTo>
                    <a:pt x="630" y="376"/>
                  </a:lnTo>
                  <a:lnTo>
                    <a:pt x="612" y="346"/>
                  </a:lnTo>
                  <a:lnTo>
                    <a:pt x="594" y="316"/>
                  </a:lnTo>
                  <a:lnTo>
                    <a:pt x="574" y="288"/>
                  </a:lnTo>
                  <a:lnTo>
                    <a:pt x="552" y="262"/>
                  </a:lnTo>
                  <a:lnTo>
                    <a:pt x="530" y="236"/>
                  </a:lnTo>
                  <a:lnTo>
                    <a:pt x="506" y="210"/>
                  </a:lnTo>
                  <a:lnTo>
                    <a:pt x="482" y="186"/>
                  </a:lnTo>
                  <a:lnTo>
                    <a:pt x="456" y="164"/>
                  </a:lnTo>
                  <a:lnTo>
                    <a:pt x="428" y="142"/>
                  </a:lnTo>
                  <a:lnTo>
                    <a:pt x="400" y="122"/>
                  </a:lnTo>
                  <a:lnTo>
                    <a:pt x="372" y="104"/>
                  </a:lnTo>
                  <a:lnTo>
                    <a:pt x="342" y="86"/>
                  </a:lnTo>
                  <a:lnTo>
                    <a:pt x="310" y="72"/>
                  </a:lnTo>
                  <a:lnTo>
                    <a:pt x="278" y="56"/>
                  </a:lnTo>
                  <a:lnTo>
                    <a:pt x="246" y="44"/>
                  </a:lnTo>
                  <a:lnTo>
                    <a:pt x="214" y="32"/>
                  </a:lnTo>
                  <a:lnTo>
                    <a:pt x="180" y="22"/>
                  </a:lnTo>
                  <a:lnTo>
                    <a:pt x="144" y="14"/>
                  </a:lnTo>
                  <a:lnTo>
                    <a:pt x="110" y="8"/>
                  </a:lnTo>
                  <a:lnTo>
                    <a:pt x="74" y="4"/>
                  </a:lnTo>
                  <a:lnTo>
                    <a:pt x="38" y="2"/>
                  </a:lnTo>
                  <a:lnTo>
                    <a:pt x="0" y="0"/>
                  </a:lnTo>
                  <a:close/>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47" name="Freeform 47"/>
            <p:cNvSpPr/>
            <p:nvPr/>
          </p:nvSpPr>
          <p:spPr bwMode="auto">
            <a:xfrm>
              <a:off x="7443664" y="7718425"/>
              <a:ext cx="1136650" cy="2271713"/>
            </a:xfrm>
            <a:custGeom>
              <a:avLst/>
              <a:gdLst>
                <a:gd name="T0" fmla="*/ 0 w 716"/>
                <a:gd name="T1" fmla="*/ 1431 h 1431"/>
                <a:gd name="T2" fmla="*/ 38 w 716"/>
                <a:gd name="T3" fmla="*/ 1429 h 1431"/>
                <a:gd name="T4" fmla="*/ 110 w 716"/>
                <a:gd name="T5" fmla="*/ 1423 h 1431"/>
                <a:gd name="T6" fmla="*/ 180 w 716"/>
                <a:gd name="T7" fmla="*/ 1407 h 1431"/>
                <a:gd name="T8" fmla="*/ 246 w 716"/>
                <a:gd name="T9" fmla="*/ 1387 h 1431"/>
                <a:gd name="T10" fmla="*/ 310 w 716"/>
                <a:gd name="T11" fmla="*/ 1359 h 1431"/>
                <a:gd name="T12" fmla="*/ 372 w 716"/>
                <a:gd name="T13" fmla="*/ 1327 h 1431"/>
                <a:gd name="T14" fmla="*/ 428 w 716"/>
                <a:gd name="T15" fmla="*/ 1289 h 1431"/>
                <a:gd name="T16" fmla="*/ 482 w 716"/>
                <a:gd name="T17" fmla="*/ 1245 h 1431"/>
                <a:gd name="T18" fmla="*/ 530 w 716"/>
                <a:gd name="T19" fmla="*/ 1195 h 1431"/>
                <a:gd name="T20" fmla="*/ 574 w 716"/>
                <a:gd name="T21" fmla="*/ 1143 h 1431"/>
                <a:gd name="T22" fmla="*/ 612 w 716"/>
                <a:gd name="T23" fmla="*/ 1085 h 1431"/>
                <a:gd name="T24" fmla="*/ 644 w 716"/>
                <a:gd name="T25" fmla="*/ 1025 h 1431"/>
                <a:gd name="T26" fmla="*/ 672 w 716"/>
                <a:gd name="T27" fmla="*/ 962 h 1431"/>
                <a:gd name="T28" fmla="*/ 692 w 716"/>
                <a:gd name="T29" fmla="*/ 894 h 1431"/>
                <a:gd name="T30" fmla="*/ 708 w 716"/>
                <a:gd name="T31" fmla="*/ 824 h 1431"/>
                <a:gd name="T32" fmla="*/ 714 w 716"/>
                <a:gd name="T33" fmla="*/ 752 h 1431"/>
                <a:gd name="T34" fmla="*/ 716 w 716"/>
                <a:gd name="T35" fmla="*/ 716 h 1431"/>
                <a:gd name="T36" fmla="*/ 712 w 716"/>
                <a:gd name="T37" fmla="*/ 642 h 1431"/>
                <a:gd name="T38" fmla="*/ 700 w 716"/>
                <a:gd name="T39" fmla="*/ 572 h 1431"/>
                <a:gd name="T40" fmla="*/ 684 w 716"/>
                <a:gd name="T41" fmla="*/ 504 h 1431"/>
                <a:gd name="T42" fmla="*/ 660 w 716"/>
                <a:gd name="T43" fmla="*/ 438 h 1431"/>
                <a:gd name="T44" fmla="*/ 630 w 716"/>
                <a:gd name="T45" fmla="*/ 376 h 1431"/>
                <a:gd name="T46" fmla="*/ 594 w 716"/>
                <a:gd name="T47" fmla="*/ 316 h 1431"/>
                <a:gd name="T48" fmla="*/ 552 w 716"/>
                <a:gd name="T49" fmla="*/ 262 h 1431"/>
                <a:gd name="T50" fmla="*/ 506 w 716"/>
                <a:gd name="T51" fmla="*/ 210 h 1431"/>
                <a:gd name="T52" fmla="*/ 456 w 716"/>
                <a:gd name="T53" fmla="*/ 164 h 1431"/>
                <a:gd name="T54" fmla="*/ 400 w 716"/>
                <a:gd name="T55" fmla="*/ 122 h 1431"/>
                <a:gd name="T56" fmla="*/ 342 w 716"/>
                <a:gd name="T57" fmla="*/ 86 h 1431"/>
                <a:gd name="T58" fmla="*/ 278 w 716"/>
                <a:gd name="T59" fmla="*/ 56 h 1431"/>
                <a:gd name="T60" fmla="*/ 214 w 716"/>
                <a:gd name="T61" fmla="*/ 32 h 1431"/>
                <a:gd name="T62" fmla="*/ 144 w 716"/>
                <a:gd name="T63" fmla="*/ 14 h 1431"/>
                <a:gd name="T64" fmla="*/ 74 w 716"/>
                <a:gd name="T65" fmla="*/ 4 h 1431"/>
                <a:gd name="T66" fmla="*/ 0 w 716"/>
                <a:gd name="T67" fmla="*/ 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6" h="1431">
                  <a:moveTo>
                    <a:pt x="0" y="0"/>
                  </a:moveTo>
                  <a:lnTo>
                    <a:pt x="0" y="1431"/>
                  </a:lnTo>
                  <a:lnTo>
                    <a:pt x="0" y="1431"/>
                  </a:lnTo>
                  <a:lnTo>
                    <a:pt x="38" y="1429"/>
                  </a:lnTo>
                  <a:lnTo>
                    <a:pt x="74" y="1427"/>
                  </a:lnTo>
                  <a:lnTo>
                    <a:pt x="110" y="1423"/>
                  </a:lnTo>
                  <a:lnTo>
                    <a:pt x="144" y="1417"/>
                  </a:lnTo>
                  <a:lnTo>
                    <a:pt x="180" y="1407"/>
                  </a:lnTo>
                  <a:lnTo>
                    <a:pt x="214" y="1399"/>
                  </a:lnTo>
                  <a:lnTo>
                    <a:pt x="246" y="1387"/>
                  </a:lnTo>
                  <a:lnTo>
                    <a:pt x="278" y="1375"/>
                  </a:lnTo>
                  <a:lnTo>
                    <a:pt x="310" y="1359"/>
                  </a:lnTo>
                  <a:lnTo>
                    <a:pt x="342" y="1343"/>
                  </a:lnTo>
                  <a:lnTo>
                    <a:pt x="372" y="1327"/>
                  </a:lnTo>
                  <a:lnTo>
                    <a:pt x="400" y="1309"/>
                  </a:lnTo>
                  <a:lnTo>
                    <a:pt x="428" y="1289"/>
                  </a:lnTo>
                  <a:lnTo>
                    <a:pt x="456" y="1267"/>
                  </a:lnTo>
                  <a:lnTo>
                    <a:pt x="482" y="1245"/>
                  </a:lnTo>
                  <a:lnTo>
                    <a:pt x="506" y="1221"/>
                  </a:lnTo>
                  <a:lnTo>
                    <a:pt x="530" y="1195"/>
                  </a:lnTo>
                  <a:lnTo>
                    <a:pt x="552" y="1169"/>
                  </a:lnTo>
                  <a:lnTo>
                    <a:pt x="574" y="1143"/>
                  </a:lnTo>
                  <a:lnTo>
                    <a:pt x="594" y="1115"/>
                  </a:lnTo>
                  <a:lnTo>
                    <a:pt x="612" y="1085"/>
                  </a:lnTo>
                  <a:lnTo>
                    <a:pt x="630" y="1055"/>
                  </a:lnTo>
                  <a:lnTo>
                    <a:pt x="644" y="1025"/>
                  </a:lnTo>
                  <a:lnTo>
                    <a:pt x="660" y="993"/>
                  </a:lnTo>
                  <a:lnTo>
                    <a:pt x="672" y="962"/>
                  </a:lnTo>
                  <a:lnTo>
                    <a:pt x="684" y="928"/>
                  </a:lnTo>
                  <a:lnTo>
                    <a:pt x="692" y="894"/>
                  </a:lnTo>
                  <a:lnTo>
                    <a:pt x="700" y="860"/>
                  </a:lnTo>
                  <a:lnTo>
                    <a:pt x="708" y="824"/>
                  </a:lnTo>
                  <a:lnTo>
                    <a:pt x="712" y="790"/>
                  </a:lnTo>
                  <a:lnTo>
                    <a:pt x="714" y="752"/>
                  </a:lnTo>
                  <a:lnTo>
                    <a:pt x="716" y="716"/>
                  </a:lnTo>
                  <a:lnTo>
                    <a:pt x="716" y="716"/>
                  </a:lnTo>
                  <a:lnTo>
                    <a:pt x="714" y="680"/>
                  </a:lnTo>
                  <a:lnTo>
                    <a:pt x="712" y="642"/>
                  </a:lnTo>
                  <a:lnTo>
                    <a:pt x="708" y="608"/>
                  </a:lnTo>
                  <a:lnTo>
                    <a:pt x="700" y="572"/>
                  </a:lnTo>
                  <a:lnTo>
                    <a:pt x="692" y="538"/>
                  </a:lnTo>
                  <a:lnTo>
                    <a:pt x="684" y="504"/>
                  </a:lnTo>
                  <a:lnTo>
                    <a:pt x="672" y="470"/>
                  </a:lnTo>
                  <a:lnTo>
                    <a:pt x="660" y="438"/>
                  </a:lnTo>
                  <a:lnTo>
                    <a:pt x="644" y="406"/>
                  </a:lnTo>
                  <a:lnTo>
                    <a:pt x="630" y="376"/>
                  </a:lnTo>
                  <a:lnTo>
                    <a:pt x="612" y="346"/>
                  </a:lnTo>
                  <a:lnTo>
                    <a:pt x="594" y="316"/>
                  </a:lnTo>
                  <a:lnTo>
                    <a:pt x="574" y="288"/>
                  </a:lnTo>
                  <a:lnTo>
                    <a:pt x="552" y="262"/>
                  </a:lnTo>
                  <a:lnTo>
                    <a:pt x="530" y="236"/>
                  </a:lnTo>
                  <a:lnTo>
                    <a:pt x="506" y="210"/>
                  </a:lnTo>
                  <a:lnTo>
                    <a:pt x="482" y="186"/>
                  </a:lnTo>
                  <a:lnTo>
                    <a:pt x="456" y="164"/>
                  </a:lnTo>
                  <a:lnTo>
                    <a:pt x="428" y="142"/>
                  </a:lnTo>
                  <a:lnTo>
                    <a:pt x="400" y="122"/>
                  </a:lnTo>
                  <a:lnTo>
                    <a:pt x="372" y="104"/>
                  </a:lnTo>
                  <a:lnTo>
                    <a:pt x="342" y="86"/>
                  </a:lnTo>
                  <a:lnTo>
                    <a:pt x="310" y="72"/>
                  </a:lnTo>
                  <a:lnTo>
                    <a:pt x="278" y="56"/>
                  </a:lnTo>
                  <a:lnTo>
                    <a:pt x="246" y="44"/>
                  </a:lnTo>
                  <a:lnTo>
                    <a:pt x="214" y="32"/>
                  </a:lnTo>
                  <a:lnTo>
                    <a:pt x="180" y="22"/>
                  </a:lnTo>
                  <a:lnTo>
                    <a:pt x="144" y="14"/>
                  </a:lnTo>
                  <a:lnTo>
                    <a:pt x="110" y="8"/>
                  </a:lnTo>
                  <a:lnTo>
                    <a:pt x="74" y="4"/>
                  </a:lnTo>
                  <a:lnTo>
                    <a:pt x="38" y="2"/>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48" name="Freeform 48"/>
            <p:cNvSpPr/>
            <p:nvPr/>
          </p:nvSpPr>
          <p:spPr bwMode="auto">
            <a:xfrm>
              <a:off x="6307014" y="7718425"/>
              <a:ext cx="1136650" cy="2271713"/>
            </a:xfrm>
            <a:custGeom>
              <a:avLst/>
              <a:gdLst>
                <a:gd name="T0" fmla="*/ 716 w 716"/>
                <a:gd name="T1" fmla="*/ 0 h 1431"/>
                <a:gd name="T2" fmla="*/ 642 w 716"/>
                <a:gd name="T3" fmla="*/ 4 h 1431"/>
                <a:gd name="T4" fmla="*/ 572 w 716"/>
                <a:gd name="T5" fmla="*/ 14 h 1431"/>
                <a:gd name="T6" fmla="*/ 502 w 716"/>
                <a:gd name="T7" fmla="*/ 32 h 1431"/>
                <a:gd name="T8" fmla="*/ 436 w 716"/>
                <a:gd name="T9" fmla="*/ 56 h 1431"/>
                <a:gd name="T10" fmla="*/ 374 w 716"/>
                <a:gd name="T11" fmla="*/ 86 h 1431"/>
                <a:gd name="T12" fmla="*/ 316 w 716"/>
                <a:gd name="T13" fmla="*/ 122 h 1431"/>
                <a:gd name="T14" fmla="*/ 260 w 716"/>
                <a:gd name="T15" fmla="*/ 164 h 1431"/>
                <a:gd name="T16" fmla="*/ 210 w 716"/>
                <a:gd name="T17" fmla="*/ 210 h 1431"/>
                <a:gd name="T18" fmla="*/ 164 w 716"/>
                <a:gd name="T19" fmla="*/ 260 h 1431"/>
                <a:gd name="T20" fmla="*/ 122 w 716"/>
                <a:gd name="T21" fmla="*/ 316 h 1431"/>
                <a:gd name="T22" fmla="*/ 86 w 716"/>
                <a:gd name="T23" fmla="*/ 374 h 1431"/>
                <a:gd name="T24" fmla="*/ 56 w 716"/>
                <a:gd name="T25" fmla="*/ 438 h 1431"/>
                <a:gd name="T26" fmla="*/ 32 w 716"/>
                <a:gd name="T27" fmla="*/ 504 h 1431"/>
                <a:gd name="T28" fmla="*/ 14 w 716"/>
                <a:gd name="T29" fmla="*/ 572 h 1431"/>
                <a:gd name="T30" fmla="*/ 4 w 716"/>
                <a:gd name="T31" fmla="*/ 642 h 1431"/>
                <a:gd name="T32" fmla="*/ 0 w 716"/>
                <a:gd name="T33" fmla="*/ 716 h 1431"/>
                <a:gd name="T34" fmla="*/ 0 w 716"/>
                <a:gd name="T35" fmla="*/ 752 h 1431"/>
                <a:gd name="T36" fmla="*/ 8 w 716"/>
                <a:gd name="T37" fmla="*/ 826 h 1431"/>
                <a:gd name="T38" fmla="*/ 22 w 716"/>
                <a:gd name="T39" fmla="*/ 894 h 1431"/>
                <a:gd name="T40" fmla="*/ 44 w 716"/>
                <a:gd name="T41" fmla="*/ 962 h 1431"/>
                <a:gd name="T42" fmla="*/ 70 w 716"/>
                <a:gd name="T43" fmla="*/ 1025 h 1431"/>
                <a:gd name="T44" fmla="*/ 104 w 716"/>
                <a:gd name="T45" fmla="*/ 1087 h 1431"/>
                <a:gd name="T46" fmla="*/ 142 w 716"/>
                <a:gd name="T47" fmla="*/ 1143 h 1431"/>
                <a:gd name="T48" fmla="*/ 186 w 716"/>
                <a:gd name="T49" fmla="*/ 1197 h 1431"/>
                <a:gd name="T50" fmla="*/ 234 w 716"/>
                <a:gd name="T51" fmla="*/ 1245 h 1431"/>
                <a:gd name="T52" fmla="*/ 288 w 716"/>
                <a:gd name="T53" fmla="*/ 1289 h 1431"/>
                <a:gd name="T54" fmla="*/ 344 w 716"/>
                <a:gd name="T55" fmla="*/ 1327 h 1431"/>
                <a:gd name="T56" fmla="*/ 406 w 716"/>
                <a:gd name="T57" fmla="*/ 1361 h 1431"/>
                <a:gd name="T58" fmla="*/ 470 w 716"/>
                <a:gd name="T59" fmla="*/ 1387 h 1431"/>
                <a:gd name="T60" fmla="*/ 536 w 716"/>
                <a:gd name="T61" fmla="*/ 1409 h 1431"/>
                <a:gd name="T62" fmla="*/ 606 w 716"/>
                <a:gd name="T63" fmla="*/ 1423 h 1431"/>
                <a:gd name="T64" fmla="*/ 678 w 716"/>
                <a:gd name="T65" fmla="*/ 1429 h 1431"/>
                <a:gd name="T66" fmla="*/ 716 w 716"/>
                <a:gd name="T67" fmla="*/ 1431 h 1431"/>
                <a:gd name="T68" fmla="*/ 716 w 716"/>
                <a:gd name="T69" fmla="*/ 0 h 1431"/>
                <a:gd name="T70" fmla="*/ 716 w 716"/>
                <a:gd name="T71" fmla="*/ 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16" h="1431">
                  <a:moveTo>
                    <a:pt x="716" y="0"/>
                  </a:moveTo>
                  <a:lnTo>
                    <a:pt x="716" y="0"/>
                  </a:lnTo>
                  <a:lnTo>
                    <a:pt x="678" y="2"/>
                  </a:lnTo>
                  <a:lnTo>
                    <a:pt x="642" y="4"/>
                  </a:lnTo>
                  <a:lnTo>
                    <a:pt x="606" y="8"/>
                  </a:lnTo>
                  <a:lnTo>
                    <a:pt x="572" y="14"/>
                  </a:lnTo>
                  <a:lnTo>
                    <a:pt x="536" y="22"/>
                  </a:lnTo>
                  <a:lnTo>
                    <a:pt x="502" y="32"/>
                  </a:lnTo>
                  <a:lnTo>
                    <a:pt x="470" y="44"/>
                  </a:lnTo>
                  <a:lnTo>
                    <a:pt x="436" y="56"/>
                  </a:lnTo>
                  <a:lnTo>
                    <a:pt x="406" y="70"/>
                  </a:lnTo>
                  <a:lnTo>
                    <a:pt x="374" y="86"/>
                  </a:lnTo>
                  <a:lnTo>
                    <a:pt x="344" y="104"/>
                  </a:lnTo>
                  <a:lnTo>
                    <a:pt x="316" y="122"/>
                  </a:lnTo>
                  <a:lnTo>
                    <a:pt x="288" y="142"/>
                  </a:lnTo>
                  <a:lnTo>
                    <a:pt x="260" y="164"/>
                  </a:lnTo>
                  <a:lnTo>
                    <a:pt x="234" y="186"/>
                  </a:lnTo>
                  <a:lnTo>
                    <a:pt x="210" y="210"/>
                  </a:lnTo>
                  <a:lnTo>
                    <a:pt x="186" y="234"/>
                  </a:lnTo>
                  <a:lnTo>
                    <a:pt x="164" y="260"/>
                  </a:lnTo>
                  <a:lnTo>
                    <a:pt x="142" y="288"/>
                  </a:lnTo>
                  <a:lnTo>
                    <a:pt x="122" y="316"/>
                  </a:lnTo>
                  <a:lnTo>
                    <a:pt x="104" y="344"/>
                  </a:lnTo>
                  <a:lnTo>
                    <a:pt x="86" y="374"/>
                  </a:lnTo>
                  <a:lnTo>
                    <a:pt x="70" y="406"/>
                  </a:lnTo>
                  <a:lnTo>
                    <a:pt x="56" y="438"/>
                  </a:lnTo>
                  <a:lnTo>
                    <a:pt x="44" y="470"/>
                  </a:lnTo>
                  <a:lnTo>
                    <a:pt x="32" y="504"/>
                  </a:lnTo>
                  <a:lnTo>
                    <a:pt x="22" y="538"/>
                  </a:lnTo>
                  <a:lnTo>
                    <a:pt x="14" y="572"/>
                  </a:lnTo>
                  <a:lnTo>
                    <a:pt x="8" y="606"/>
                  </a:lnTo>
                  <a:lnTo>
                    <a:pt x="4" y="642"/>
                  </a:lnTo>
                  <a:lnTo>
                    <a:pt x="0" y="680"/>
                  </a:lnTo>
                  <a:lnTo>
                    <a:pt x="0" y="716"/>
                  </a:lnTo>
                  <a:lnTo>
                    <a:pt x="0" y="716"/>
                  </a:lnTo>
                  <a:lnTo>
                    <a:pt x="0" y="752"/>
                  </a:lnTo>
                  <a:lnTo>
                    <a:pt x="4" y="790"/>
                  </a:lnTo>
                  <a:lnTo>
                    <a:pt x="8" y="826"/>
                  </a:lnTo>
                  <a:lnTo>
                    <a:pt x="14" y="860"/>
                  </a:lnTo>
                  <a:lnTo>
                    <a:pt x="22" y="894"/>
                  </a:lnTo>
                  <a:lnTo>
                    <a:pt x="32" y="928"/>
                  </a:lnTo>
                  <a:lnTo>
                    <a:pt x="44" y="962"/>
                  </a:lnTo>
                  <a:lnTo>
                    <a:pt x="56" y="993"/>
                  </a:lnTo>
                  <a:lnTo>
                    <a:pt x="70" y="1025"/>
                  </a:lnTo>
                  <a:lnTo>
                    <a:pt x="86" y="1057"/>
                  </a:lnTo>
                  <a:lnTo>
                    <a:pt x="104" y="1087"/>
                  </a:lnTo>
                  <a:lnTo>
                    <a:pt x="122" y="1115"/>
                  </a:lnTo>
                  <a:lnTo>
                    <a:pt x="142" y="1143"/>
                  </a:lnTo>
                  <a:lnTo>
                    <a:pt x="164" y="1171"/>
                  </a:lnTo>
                  <a:lnTo>
                    <a:pt x="186" y="1197"/>
                  </a:lnTo>
                  <a:lnTo>
                    <a:pt x="210" y="1221"/>
                  </a:lnTo>
                  <a:lnTo>
                    <a:pt x="234" y="1245"/>
                  </a:lnTo>
                  <a:lnTo>
                    <a:pt x="260" y="1267"/>
                  </a:lnTo>
                  <a:lnTo>
                    <a:pt x="288" y="1289"/>
                  </a:lnTo>
                  <a:lnTo>
                    <a:pt x="316" y="1309"/>
                  </a:lnTo>
                  <a:lnTo>
                    <a:pt x="344" y="1327"/>
                  </a:lnTo>
                  <a:lnTo>
                    <a:pt x="374" y="1345"/>
                  </a:lnTo>
                  <a:lnTo>
                    <a:pt x="406" y="1361"/>
                  </a:lnTo>
                  <a:lnTo>
                    <a:pt x="436" y="1375"/>
                  </a:lnTo>
                  <a:lnTo>
                    <a:pt x="470" y="1387"/>
                  </a:lnTo>
                  <a:lnTo>
                    <a:pt x="502" y="1399"/>
                  </a:lnTo>
                  <a:lnTo>
                    <a:pt x="536" y="1409"/>
                  </a:lnTo>
                  <a:lnTo>
                    <a:pt x="572" y="1417"/>
                  </a:lnTo>
                  <a:lnTo>
                    <a:pt x="606" y="1423"/>
                  </a:lnTo>
                  <a:lnTo>
                    <a:pt x="642" y="1427"/>
                  </a:lnTo>
                  <a:lnTo>
                    <a:pt x="678" y="1429"/>
                  </a:lnTo>
                  <a:lnTo>
                    <a:pt x="716" y="1431"/>
                  </a:lnTo>
                  <a:lnTo>
                    <a:pt x="716" y="1431"/>
                  </a:lnTo>
                  <a:lnTo>
                    <a:pt x="716" y="1431"/>
                  </a:lnTo>
                  <a:lnTo>
                    <a:pt x="716" y="0"/>
                  </a:lnTo>
                  <a:lnTo>
                    <a:pt x="716" y="0"/>
                  </a:lnTo>
                  <a:lnTo>
                    <a:pt x="716" y="0"/>
                  </a:lnTo>
                  <a:close/>
                </a:path>
              </a:pathLst>
            </a:custGeom>
            <a:solidFill>
              <a:srgbClr val="F5F2F2"/>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49" name="Freeform 49"/>
            <p:cNvSpPr/>
            <p:nvPr/>
          </p:nvSpPr>
          <p:spPr bwMode="auto">
            <a:xfrm>
              <a:off x="6307014" y="7718425"/>
              <a:ext cx="1136650" cy="2271713"/>
            </a:xfrm>
            <a:custGeom>
              <a:avLst/>
              <a:gdLst>
                <a:gd name="T0" fmla="*/ 716 w 716"/>
                <a:gd name="T1" fmla="*/ 0 h 1431"/>
                <a:gd name="T2" fmla="*/ 642 w 716"/>
                <a:gd name="T3" fmla="*/ 4 h 1431"/>
                <a:gd name="T4" fmla="*/ 572 w 716"/>
                <a:gd name="T5" fmla="*/ 14 h 1431"/>
                <a:gd name="T6" fmla="*/ 502 w 716"/>
                <a:gd name="T7" fmla="*/ 32 h 1431"/>
                <a:gd name="T8" fmla="*/ 436 w 716"/>
                <a:gd name="T9" fmla="*/ 56 h 1431"/>
                <a:gd name="T10" fmla="*/ 374 w 716"/>
                <a:gd name="T11" fmla="*/ 86 h 1431"/>
                <a:gd name="T12" fmla="*/ 316 w 716"/>
                <a:gd name="T13" fmla="*/ 122 h 1431"/>
                <a:gd name="T14" fmla="*/ 260 w 716"/>
                <a:gd name="T15" fmla="*/ 164 h 1431"/>
                <a:gd name="T16" fmla="*/ 210 w 716"/>
                <a:gd name="T17" fmla="*/ 210 h 1431"/>
                <a:gd name="T18" fmla="*/ 164 w 716"/>
                <a:gd name="T19" fmla="*/ 260 h 1431"/>
                <a:gd name="T20" fmla="*/ 122 w 716"/>
                <a:gd name="T21" fmla="*/ 316 h 1431"/>
                <a:gd name="T22" fmla="*/ 86 w 716"/>
                <a:gd name="T23" fmla="*/ 374 h 1431"/>
                <a:gd name="T24" fmla="*/ 56 w 716"/>
                <a:gd name="T25" fmla="*/ 438 h 1431"/>
                <a:gd name="T26" fmla="*/ 32 w 716"/>
                <a:gd name="T27" fmla="*/ 504 h 1431"/>
                <a:gd name="T28" fmla="*/ 14 w 716"/>
                <a:gd name="T29" fmla="*/ 572 h 1431"/>
                <a:gd name="T30" fmla="*/ 4 w 716"/>
                <a:gd name="T31" fmla="*/ 642 h 1431"/>
                <a:gd name="T32" fmla="*/ 0 w 716"/>
                <a:gd name="T33" fmla="*/ 716 h 1431"/>
                <a:gd name="T34" fmla="*/ 0 w 716"/>
                <a:gd name="T35" fmla="*/ 752 h 1431"/>
                <a:gd name="T36" fmla="*/ 8 w 716"/>
                <a:gd name="T37" fmla="*/ 826 h 1431"/>
                <a:gd name="T38" fmla="*/ 22 w 716"/>
                <a:gd name="T39" fmla="*/ 894 h 1431"/>
                <a:gd name="T40" fmla="*/ 44 w 716"/>
                <a:gd name="T41" fmla="*/ 962 h 1431"/>
                <a:gd name="T42" fmla="*/ 70 w 716"/>
                <a:gd name="T43" fmla="*/ 1025 h 1431"/>
                <a:gd name="T44" fmla="*/ 104 w 716"/>
                <a:gd name="T45" fmla="*/ 1087 h 1431"/>
                <a:gd name="T46" fmla="*/ 142 w 716"/>
                <a:gd name="T47" fmla="*/ 1143 h 1431"/>
                <a:gd name="T48" fmla="*/ 186 w 716"/>
                <a:gd name="T49" fmla="*/ 1197 h 1431"/>
                <a:gd name="T50" fmla="*/ 234 w 716"/>
                <a:gd name="T51" fmla="*/ 1245 h 1431"/>
                <a:gd name="T52" fmla="*/ 288 w 716"/>
                <a:gd name="T53" fmla="*/ 1289 h 1431"/>
                <a:gd name="T54" fmla="*/ 344 w 716"/>
                <a:gd name="T55" fmla="*/ 1327 h 1431"/>
                <a:gd name="T56" fmla="*/ 406 w 716"/>
                <a:gd name="T57" fmla="*/ 1361 h 1431"/>
                <a:gd name="T58" fmla="*/ 470 w 716"/>
                <a:gd name="T59" fmla="*/ 1387 h 1431"/>
                <a:gd name="T60" fmla="*/ 536 w 716"/>
                <a:gd name="T61" fmla="*/ 1409 h 1431"/>
                <a:gd name="T62" fmla="*/ 606 w 716"/>
                <a:gd name="T63" fmla="*/ 1423 h 1431"/>
                <a:gd name="T64" fmla="*/ 678 w 716"/>
                <a:gd name="T65" fmla="*/ 1429 h 1431"/>
                <a:gd name="T66" fmla="*/ 716 w 716"/>
                <a:gd name="T67" fmla="*/ 1431 h 1431"/>
                <a:gd name="T68" fmla="*/ 716 w 716"/>
                <a:gd name="T69" fmla="*/ 0 h 1431"/>
                <a:gd name="T70" fmla="*/ 716 w 716"/>
                <a:gd name="T71" fmla="*/ 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16" h="1431">
                  <a:moveTo>
                    <a:pt x="716" y="0"/>
                  </a:moveTo>
                  <a:lnTo>
                    <a:pt x="716" y="0"/>
                  </a:lnTo>
                  <a:lnTo>
                    <a:pt x="678" y="2"/>
                  </a:lnTo>
                  <a:lnTo>
                    <a:pt x="642" y="4"/>
                  </a:lnTo>
                  <a:lnTo>
                    <a:pt x="606" y="8"/>
                  </a:lnTo>
                  <a:lnTo>
                    <a:pt x="572" y="14"/>
                  </a:lnTo>
                  <a:lnTo>
                    <a:pt x="536" y="22"/>
                  </a:lnTo>
                  <a:lnTo>
                    <a:pt x="502" y="32"/>
                  </a:lnTo>
                  <a:lnTo>
                    <a:pt x="470" y="44"/>
                  </a:lnTo>
                  <a:lnTo>
                    <a:pt x="436" y="56"/>
                  </a:lnTo>
                  <a:lnTo>
                    <a:pt x="406" y="70"/>
                  </a:lnTo>
                  <a:lnTo>
                    <a:pt x="374" y="86"/>
                  </a:lnTo>
                  <a:lnTo>
                    <a:pt x="344" y="104"/>
                  </a:lnTo>
                  <a:lnTo>
                    <a:pt x="316" y="122"/>
                  </a:lnTo>
                  <a:lnTo>
                    <a:pt x="288" y="142"/>
                  </a:lnTo>
                  <a:lnTo>
                    <a:pt x="260" y="164"/>
                  </a:lnTo>
                  <a:lnTo>
                    <a:pt x="234" y="186"/>
                  </a:lnTo>
                  <a:lnTo>
                    <a:pt x="210" y="210"/>
                  </a:lnTo>
                  <a:lnTo>
                    <a:pt x="186" y="234"/>
                  </a:lnTo>
                  <a:lnTo>
                    <a:pt x="164" y="260"/>
                  </a:lnTo>
                  <a:lnTo>
                    <a:pt x="142" y="288"/>
                  </a:lnTo>
                  <a:lnTo>
                    <a:pt x="122" y="316"/>
                  </a:lnTo>
                  <a:lnTo>
                    <a:pt x="104" y="344"/>
                  </a:lnTo>
                  <a:lnTo>
                    <a:pt x="86" y="374"/>
                  </a:lnTo>
                  <a:lnTo>
                    <a:pt x="70" y="406"/>
                  </a:lnTo>
                  <a:lnTo>
                    <a:pt x="56" y="438"/>
                  </a:lnTo>
                  <a:lnTo>
                    <a:pt x="44" y="470"/>
                  </a:lnTo>
                  <a:lnTo>
                    <a:pt x="32" y="504"/>
                  </a:lnTo>
                  <a:lnTo>
                    <a:pt x="22" y="538"/>
                  </a:lnTo>
                  <a:lnTo>
                    <a:pt x="14" y="572"/>
                  </a:lnTo>
                  <a:lnTo>
                    <a:pt x="8" y="606"/>
                  </a:lnTo>
                  <a:lnTo>
                    <a:pt x="4" y="642"/>
                  </a:lnTo>
                  <a:lnTo>
                    <a:pt x="0" y="680"/>
                  </a:lnTo>
                  <a:lnTo>
                    <a:pt x="0" y="716"/>
                  </a:lnTo>
                  <a:lnTo>
                    <a:pt x="0" y="716"/>
                  </a:lnTo>
                  <a:lnTo>
                    <a:pt x="0" y="752"/>
                  </a:lnTo>
                  <a:lnTo>
                    <a:pt x="4" y="790"/>
                  </a:lnTo>
                  <a:lnTo>
                    <a:pt x="8" y="826"/>
                  </a:lnTo>
                  <a:lnTo>
                    <a:pt x="14" y="860"/>
                  </a:lnTo>
                  <a:lnTo>
                    <a:pt x="22" y="894"/>
                  </a:lnTo>
                  <a:lnTo>
                    <a:pt x="32" y="928"/>
                  </a:lnTo>
                  <a:lnTo>
                    <a:pt x="44" y="962"/>
                  </a:lnTo>
                  <a:lnTo>
                    <a:pt x="56" y="993"/>
                  </a:lnTo>
                  <a:lnTo>
                    <a:pt x="70" y="1025"/>
                  </a:lnTo>
                  <a:lnTo>
                    <a:pt x="86" y="1057"/>
                  </a:lnTo>
                  <a:lnTo>
                    <a:pt x="104" y="1087"/>
                  </a:lnTo>
                  <a:lnTo>
                    <a:pt x="122" y="1115"/>
                  </a:lnTo>
                  <a:lnTo>
                    <a:pt x="142" y="1143"/>
                  </a:lnTo>
                  <a:lnTo>
                    <a:pt x="164" y="1171"/>
                  </a:lnTo>
                  <a:lnTo>
                    <a:pt x="186" y="1197"/>
                  </a:lnTo>
                  <a:lnTo>
                    <a:pt x="210" y="1221"/>
                  </a:lnTo>
                  <a:lnTo>
                    <a:pt x="234" y="1245"/>
                  </a:lnTo>
                  <a:lnTo>
                    <a:pt x="260" y="1267"/>
                  </a:lnTo>
                  <a:lnTo>
                    <a:pt x="288" y="1289"/>
                  </a:lnTo>
                  <a:lnTo>
                    <a:pt x="316" y="1309"/>
                  </a:lnTo>
                  <a:lnTo>
                    <a:pt x="344" y="1327"/>
                  </a:lnTo>
                  <a:lnTo>
                    <a:pt x="374" y="1345"/>
                  </a:lnTo>
                  <a:lnTo>
                    <a:pt x="406" y="1361"/>
                  </a:lnTo>
                  <a:lnTo>
                    <a:pt x="436" y="1375"/>
                  </a:lnTo>
                  <a:lnTo>
                    <a:pt x="470" y="1387"/>
                  </a:lnTo>
                  <a:lnTo>
                    <a:pt x="502" y="1399"/>
                  </a:lnTo>
                  <a:lnTo>
                    <a:pt x="536" y="1409"/>
                  </a:lnTo>
                  <a:lnTo>
                    <a:pt x="572" y="1417"/>
                  </a:lnTo>
                  <a:lnTo>
                    <a:pt x="606" y="1423"/>
                  </a:lnTo>
                  <a:lnTo>
                    <a:pt x="642" y="1427"/>
                  </a:lnTo>
                  <a:lnTo>
                    <a:pt x="678" y="1429"/>
                  </a:lnTo>
                  <a:lnTo>
                    <a:pt x="716" y="1431"/>
                  </a:lnTo>
                  <a:lnTo>
                    <a:pt x="716" y="1431"/>
                  </a:lnTo>
                  <a:lnTo>
                    <a:pt x="716" y="1431"/>
                  </a:lnTo>
                  <a:lnTo>
                    <a:pt x="716" y="0"/>
                  </a:lnTo>
                  <a:lnTo>
                    <a:pt x="716" y="0"/>
                  </a:lnTo>
                  <a:lnTo>
                    <a:pt x="7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50" name="Freeform 50"/>
            <p:cNvSpPr>
              <a:spLocks noEditPoints="1"/>
            </p:cNvSpPr>
            <p:nvPr/>
          </p:nvSpPr>
          <p:spPr bwMode="auto">
            <a:xfrm>
              <a:off x="6300664" y="7712075"/>
              <a:ext cx="2286000" cy="2284413"/>
            </a:xfrm>
            <a:custGeom>
              <a:avLst/>
              <a:gdLst>
                <a:gd name="T0" fmla="*/ 1438 w 1440"/>
                <a:gd name="T1" fmla="*/ 776 h 1439"/>
                <a:gd name="T2" fmla="*/ 1422 w 1440"/>
                <a:gd name="T3" fmla="*/ 606 h 1439"/>
                <a:gd name="T4" fmla="*/ 1430 w 1440"/>
                <a:gd name="T5" fmla="*/ 606 h 1439"/>
                <a:gd name="T6" fmla="*/ 1420 w 1440"/>
                <a:gd name="T7" fmla="*/ 550 h 1439"/>
                <a:gd name="T8" fmla="*/ 1354 w 1440"/>
                <a:gd name="T9" fmla="*/ 396 h 1439"/>
                <a:gd name="T10" fmla="*/ 1354 w 1440"/>
                <a:gd name="T11" fmla="*/ 396 h 1439"/>
                <a:gd name="T12" fmla="*/ 1334 w 1440"/>
                <a:gd name="T13" fmla="*/ 342 h 1439"/>
                <a:gd name="T14" fmla="*/ 1260 w 1440"/>
                <a:gd name="T15" fmla="*/ 256 h 1439"/>
                <a:gd name="T16" fmla="*/ 1138 w 1440"/>
                <a:gd name="T17" fmla="*/ 144 h 1439"/>
                <a:gd name="T18" fmla="*/ 1142 w 1440"/>
                <a:gd name="T19" fmla="*/ 136 h 1439"/>
                <a:gd name="T20" fmla="*/ 1096 w 1440"/>
                <a:gd name="T21" fmla="*/ 106 h 1439"/>
                <a:gd name="T22" fmla="*/ 938 w 1440"/>
                <a:gd name="T23" fmla="*/ 42 h 1439"/>
                <a:gd name="T24" fmla="*/ 938 w 1440"/>
                <a:gd name="T25" fmla="*/ 42 h 1439"/>
                <a:gd name="T26" fmla="*/ 886 w 1440"/>
                <a:gd name="T27" fmla="*/ 20 h 1439"/>
                <a:gd name="T28" fmla="*/ 720 w 1440"/>
                <a:gd name="T29" fmla="*/ 8 h 1439"/>
                <a:gd name="T30" fmla="*/ 718 w 1440"/>
                <a:gd name="T31" fmla="*/ 0 h 1439"/>
                <a:gd name="T32" fmla="*/ 662 w 1440"/>
                <a:gd name="T33" fmla="*/ 2 h 1439"/>
                <a:gd name="T34" fmla="*/ 498 w 1440"/>
                <a:gd name="T35" fmla="*/ 44 h 1439"/>
                <a:gd name="T36" fmla="*/ 498 w 1440"/>
                <a:gd name="T37" fmla="*/ 44 h 1439"/>
                <a:gd name="T38" fmla="*/ 444 w 1440"/>
                <a:gd name="T39" fmla="*/ 56 h 1439"/>
                <a:gd name="T40" fmla="*/ 348 w 1440"/>
                <a:gd name="T41" fmla="*/ 114 h 1439"/>
                <a:gd name="T42" fmla="*/ 216 w 1440"/>
                <a:gd name="T43" fmla="*/ 218 h 1439"/>
                <a:gd name="T44" fmla="*/ 210 w 1440"/>
                <a:gd name="T45" fmla="*/ 212 h 1439"/>
                <a:gd name="T46" fmla="*/ 172 w 1440"/>
                <a:gd name="T47" fmla="*/ 254 h 1439"/>
                <a:gd name="T48" fmla="*/ 86 w 1440"/>
                <a:gd name="T49" fmla="*/ 398 h 1439"/>
                <a:gd name="T50" fmla="*/ 86 w 1440"/>
                <a:gd name="T51" fmla="*/ 398 h 1439"/>
                <a:gd name="T52" fmla="*/ 54 w 1440"/>
                <a:gd name="T53" fmla="*/ 446 h 1439"/>
                <a:gd name="T54" fmla="*/ 28 w 1440"/>
                <a:gd name="T55" fmla="*/ 554 h 1439"/>
                <a:gd name="T56" fmla="*/ 8 w 1440"/>
                <a:gd name="T57" fmla="*/ 720 h 1439"/>
                <a:gd name="T58" fmla="*/ 2 w 1440"/>
                <a:gd name="T59" fmla="*/ 664 h 1439"/>
                <a:gd name="T60" fmla="*/ 18 w 1440"/>
                <a:gd name="T61" fmla="*/ 832 h 1439"/>
                <a:gd name="T62" fmla="*/ 18 w 1440"/>
                <a:gd name="T63" fmla="*/ 832 h 1439"/>
                <a:gd name="T64" fmla="*/ 20 w 1440"/>
                <a:gd name="T65" fmla="*/ 888 h 1439"/>
                <a:gd name="T66" fmla="*/ 86 w 1440"/>
                <a:gd name="T67" fmla="*/ 1043 h 1439"/>
                <a:gd name="T68" fmla="*/ 86 w 1440"/>
                <a:gd name="T69" fmla="*/ 1043 h 1439"/>
                <a:gd name="T70" fmla="*/ 106 w 1440"/>
                <a:gd name="T71" fmla="*/ 1095 h 1439"/>
                <a:gd name="T72" fmla="*/ 218 w 1440"/>
                <a:gd name="T73" fmla="*/ 1223 h 1439"/>
                <a:gd name="T74" fmla="*/ 218 w 1440"/>
                <a:gd name="T75" fmla="*/ 1223 h 1439"/>
                <a:gd name="T76" fmla="*/ 252 w 1440"/>
                <a:gd name="T77" fmla="*/ 1267 h 1439"/>
                <a:gd name="T78" fmla="*/ 348 w 1440"/>
                <a:gd name="T79" fmla="*/ 1327 h 1439"/>
                <a:gd name="T80" fmla="*/ 500 w 1440"/>
                <a:gd name="T81" fmla="*/ 1397 h 1439"/>
                <a:gd name="T82" fmla="*/ 498 w 1440"/>
                <a:gd name="T83" fmla="*/ 1403 h 1439"/>
                <a:gd name="T84" fmla="*/ 552 w 1440"/>
                <a:gd name="T85" fmla="*/ 1419 h 1439"/>
                <a:gd name="T86" fmla="*/ 720 w 1440"/>
                <a:gd name="T87" fmla="*/ 1431 h 1439"/>
                <a:gd name="T88" fmla="*/ 720 w 1440"/>
                <a:gd name="T89" fmla="*/ 1439 h 1439"/>
                <a:gd name="T90" fmla="*/ 832 w 1440"/>
                <a:gd name="T91" fmla="*/ 1423 h 1439"/>
                <a:gd name="T92" fmla="*/ 832 w 1440"/>
                <a:gd name="T93" fmla="*/ 1423 h 1439"/>
                <a:gd name="T94" fmla="*/ 888 w 1440"/>
                <a:gd name="T95" fmla="*/ 1419 h 1439"/>
                <a:gd name="T96" fmla="*/ 992 w 1440"/>
                <a:gd name="T97" fmla="*/ 1377 h 1439"/>
                <a:gd name="T98" fmla="*/ 1138 w 1440"/>
                <a:gd name="T99" fmla="*/ 1295 h 1439"/>
                <a:gd name="T100" fmla="*/ 1144 w 1440"/>
                <a:gd name="T101" fmla="*/ 1301 h 1439"/>
                <a:gd name="T102" fmla="*/ 1188 w 1440"/>
                <a:gd name="T103" fmla="*/ 1267 h 1439"/>
                <a:gd name="T104" fmla="*/ 1296 w 1440"/>
                <a:gd name="T105" fmla="*/ 1137 h 1439"/>
                <a:gd name="T106" fmla="*/ 1296 w 1440"/>
                <a:gd name="T107" fmla="*/ 1137 h 1439"/>
                <a:gd name="T108" fmla="*/ 1334 w 1440"/>
                <a:gd name="T109" fmla="*/ 1095 h 1439"/>
                <a:gd name="T110" fmla="*/ 1378 w 1440"/>
                <a:gd name="T111" fmla="*/ 991 h 1439"/>
                <a:gd name="T112" fmla="*/ 1424 w 1440"/>
                <a:gd name="T113" fmla="*/ 832 h 1439"/>
                <a:gd name="T114" fmla="*/ 1432 w 1440"/>
                <a:gd name="T115" fmla="*/ 832 h 1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0" h="1439">
                  <a:moveTo>
                    <a:pt x="1432" y="718"/>
                  </a:moveTo>
                  <a:lnTo>
                    <a:pt x="1432" y="720"/>
                  </a:lnTo>
                  <a:lnTo>
                    <a:pt x="1432" y="720"/>
                  </a:lnTo>
                  <a:lnTo>
                    <a:pt x="1430" y="776"/>
                  </a:lnTo>
                  <a:lnTo>
                    <a:pt x="1438" y="776"/>
                  </a:lnTo>
                  <a:lnTo>
                    <a:pt x="1438" y="776"/>
                  </a:lnTo>
                  <a:lnTo>
                    <a:pt x="1440" y="720"/>
                  </a:lnTo>
                  <a:lnTo>
                    <a:pt x="1440" y="718"/>
                  </a:lnTo>
                  <a:lnTo>
                    <a:pt x="1432" y="718"/>
                  </a:lnTo>
                  <a:close/>
                  <a:moveTo>
                    <a:pt x="1422" y="606"/>
                  </a:moveTo>
                  <a:lnTo>
                    <a:pt x="1422" y="606"/>
                  </a:lnTo>
                  <a:lnTo>
                    <a:pt x="1430" y="662"/>
                  </a:lnTo>
                  <a:lnTo>
                    <a:pt x="1438" y="662"/>
                  </a:lnTo>
                  <a:lnTo>
                    <a:pt x="1438" y="662"/>
                  </a:lnTo>
                  <a:lnTo>
                    <a:pt x="1430" y="606"/>
                  </a:lnTo>
                  <a:lnTo>
                    <a:pt x="1422" y="606"/>
                  </a:lnTo>
                  <a:close/>
                  <a:moveTo>
                    <a:pt x="1396" y="498"/>
                  </a:moveTo>
                  <a:lnTo>
                    <a:pt x="1396" y="498"/>
                  </a:lnTo>
                  <a:lnTo>
                    <a:pt x="1412" y="552"/>
                  </a:lnTo>
                  <a:lnTo>
                    <a:pt x="1420" y="550"/>
                  </a:lnTo>
                  <a:lnTo>
                    <a:pt x="1420" y="550"/>
                  </a:lnTo>
                  <a:lnTo>
                    <a:pt x="1404" y="496"/>
                  </a:lnTo>
                  <a:lnTo>
                    <a:pt x="1396" y="498"/>
                  </a:lnTo>
                  <a:close/>
                  <a:moveTo>
                    <a:pt x="1354" y="396"/>
                  </a:moveTo>
                  <a:lnTo>
                    <a:pt x="1354" y="396"/>
                  </a:lnTo>
                  <a:lnTo>
                    <a:pt x="1378" y="446"/>
                  </a:lnTo>
                  <a:lnTo>
                    <a:pt x="1384" y="444"/>
                  </a:lnTo>
                  <a:lnTo>
                    <a:pt x="1384" y="444"/>
                  </a:lnTo>
                  <a:lnTo>
                    <a:pt x="1360" y="392"/>
                  </a:lnTo>
                  <a:lnTo>
                    <a:pt x="1354" y="396"/>
                  </a:lnTo>
                  <a:close/>
                  <a:moveTo>
                    <a:pt x="1296" y="300"/>
                  </a:moveTo>
                  <a:lnTo>
                    <a:pt x="1296" y="300"/>
                  </a:lnTo>
                  <a:lnTo>
                    <a:pt x="1326" y="346"/>
                  </a:lnTo>
                  <a:lnTo>
                    <a:pt x="1334" y="342"/>
                  </a:lnTo>
                  <a:lnTo>
                    <a:pt x="1334" y="342"/>
                  </a:lnTo>
                  <a:lnTo>
                    <a:pt x="1302" y="296"/>
                  </a:lnTo>
                  <a:lnTo>
                    <a:pt x="1296" y="300"/>
                  </a:lnTo>
                  <a:close/>
                  <a:moveTo>
                    <a:pt x="1222" y="216"/>
                  </a:moveTo>
                  <a:lnTo>
                    <a:pt x="1222" y="216"/>
                  </a:lnTo>
                  <a:lnTo>
                    <a:pt x="1260" y="256"/>
                  </a:lnTo>
                  <a:lnTo>
                    <a:pt x="1266" y="252"/>
                  </a:lnTo>
                  <a:lnTo>
                    <a:pt x="1266" y="252"/>
                  </a:lnTo>
                  <a:lnTo>
                    <a:pt x="1228" y="210"/>
                  </a:lnTo>
                  <a:lnTo>
                    <a:pt x="1222" y="216"/>
                  </a:lnTo>
                  <a:close/>
                  <a:moveTo>
                    <a:pt x="1138" y="144"/>
                  </a:moveTo>
                  <a:lnTo>
                    <a:pt x="1138" y="144"/>
                  </a:lnTo>
                  <a:lnTo>
                    <a:pt x="1182" y="178"/>
                  </a:lnTo>
                  <a:lnTo>
                    <a:pt x="1186" y="172"/>
                  </a:lnTo>
                  <a:lnTo>
                    <a:pt x="1186" y="172"/>
                  </a:lnTo>
                  <a:lnTo>
                    <a:pt x="1142" y="136"/>
                  </a:lnTo>
                  <a:lnTo>
                    <a:pt x="1138" y="144"/>
                  </a:lnTo>
                  <a:close/>
                  <a:moveTo>
                    <a:pt x="1042" y="86"/>
                  </a:moveTo>
                  <a:lnTo>
                    <a:pt x="1042" y="86"/>
                  </a:lnTo>
                  <a:lnTo>
                    <a:pt x="1090" y="112"/>
                  </a:lnTo>
                  <a:lnTo>
                    <a:pt x="1096" y="106"/>
                  </a:lnTo>
                  <a:lnTo>
                    <a:pt x="1096" y="106"/>
                  </a:lnTo>
                  <a:lnTo>
                    <a:pt x="1046" y="78"/>
                  </a:lnTo>
                  <a:lnTo>
                    <a:pt x="1042" y="86"/>
                  </a:lnTo>
                  <a:close/>
                  <a:moveTo>
                    <a:pt x="938" y="42"/>
                  </a:moveTo>
                  <a:lnTo>
                    <a:pt x="938" y="42"/>
                  </a:lnTo>
                  <a:lnTo>
                    <a:pt x="992" y="62"/>
                  </a:lnTo>
                  <a:lnTo>
                    <a:pt x="994" y="54"/>
                  </a:lnTo>
                  <a:lnTo>
                    <a:pt x="994" y="54"/>
                  </a:lnTo>
                  <a:lnTo>
                    <a:pt x="942" y="34"/>
                  </a:lnTo>
                  <a:lnTo>
                    <a:pt x="938" y="42"/>
                  </a:lnTo>
                  <a:close/>
                  <a:moveTo>
                    <a:pt x="830" y="16"/>
                  </a:moveTo>
                  <a:lnTo>
                    <a:pt x="830" y="16"/>
                  </a:lnTo>
                  <a:lnTo>
                    <a:pt x="884" y="28"/>
                  </a:lnTo>
                  <a:lnTo>
                    <a:pt x="886" y="20"/>
                  </a:lnTo>
                  <a:lnTo>
                    <a:pt x="886" y="20"/>
                  </a:lnTo>
                  <a:lnTo>
                    <a:pt x="832" y="8"/>
                  </a:lnTo>
                  <a:lnTo>
                    <a:pt x="830" y="16"/>
                  </a:lnTo>
                  <a:close/>
                  <a:moveTo>
                    <a:pt x="718" y="8"/>
                  </a:moveTo>
                  <a:lnTo>
                    <a:pt x="720" y="8"/>
                  </a:lnTo>
                  <a:lnTo>
                    <a:pt x="720" y="8"/>
                  </a:lnTo>
                  <a:lnTo>
                    <a:pt x="774" y="10"/>
                  </a:lnTo>
                  <a:lnTo>
                    <a:pt x="776" y="2"/>
                  </a:lnTo>
                  <a:lnTo>
                    <a:pt x="776" y="2"/>
                  </a:lnTo>
                  <a:lnTo>
                    <a:pt x="720" y="0"/>
                  </a:lnTo>
                  <a:lnTo>
                    <a:pt x="718" y="0"/>
                  </a:lnTo>
                  <a:lnTo>
                    <a:pt x="718" y="8"/>
                  </a:lnTo>
                  <a:close/>
                  <a:moveTo>
                    <a:pt x="608" y="18"/>
                  </a:moveTo>
                  <a:lnTo>
                    <a:pt x="608" y="18"/>
                  </a:lnTo>
                  <a:lnTo>
                    <a:pt x="662" y="10"/>
                  </a:lnTo>
                  <a:lnTo>
                    <a:pt x="662" y="2"/>
                  </a:lnTo>
                  <a:lnTo>
                    <a:pt x="662" y="2"/>
                  </a:lnTo>
                  <a:lnTo>
                    <a:pt x="606" y="10"/>
                  </a:lnTo>
                  <a:lnTo>
                    <a:pt x="608" y="18"/>
                  </a:lnTo>
                  <a:close/>
                  <a:moveTo>
                    <a:pt x="498" y="44"/>
                  </a:moveTo>
                  <a:lnTo>
                    <a:pt x="498" y="44"/>
                  </a:lnTo>
                  <a:lnTo>
                    <a:pt x="552" y="28"/>
                  </a:lnTo>
                  <a:lnTo>
                    <a:pt x="550" y="20"/>
                  </a:lnTo>
                  <a:lnTo>
                    <a:pt x="550" y="20"/>
                  </a:lnTo>
                  <a:lnTo>
                    <a:pt x="496" y="36"/>
                  </a:lnTo>
                  <a:lnTo>
                    <a:pt x="498" y="44"/>
                  </a:lnTo>
                  <a:close/>
                  <a:moveTo>
                    <a:pt x="396" y="86"/>
                  </a:moveTo>
                  <a:lnTo>
                    <a:pt x="396" y="86"/>
                  </a:lnTo>
                  <a:lnTo>
                    <a:pt x="446" y="62"/>
                  </a:lnTo>
                  <a:lnTo>
                    <a:pt x="444" y="56"/>
                  </a:lnTo>
                  <a:lnTo>
                    <a:pt x="444" y="56"/>
                  </a:lnTo>
                  <a:lnTo>
                    <a:pt x="392" y="80"/>
                  </a:lnTo>
                  <a:lnTo>
                    <a:pt x="396" y="86"/>
                  </a:lnTo>
                  <a:close/>
                  <a:moveTo>
                    <a:pt x="300" y="144"/>
                  </a:moveTo>
                  <a:lnTo>
                    <a:pt x="300" y="144"/>
                  </a:lnTo>
                  <a:lnTo>
                    <a:pt x="348" y="114"/>
                  </a:lnTo>
                  <a:lnTo>
                    <a:pt x="344" y="106"/>
                  </a:lnTo>
                  <a:lnTo>
                    <a:pt x="344" y="106"/>
                  </a:lnTo>
                  <a:lnTo>
                    <a:pt x="296" y="138"/>
                  </a:lnTo>
                  <a:lnTo>
                    <a:pt x="300" y="144"/>
                  </a:lnTo>
                  <a:close/>
                  <a:moveTo>
                    <a:pt x="216" y="218"/>
                  </a:moveTo>
                  <a:lnTo>
                    <a:pt x="216" y="218"/>
                  </a:lnTo>
                  <a:lnTo>
                    <a:pt x="258" y="180"/>
                  </a:lnTo>
                  <a:lnTo>
                    <a:pt x="252" y="174"/>
                  </a:lnTo>
                  <a:lnTo>
                    <a:pt x="252" y="174"/>
                  </a:lnTo>
                  <a:lnTo>
                    <a:pt x="210" y="212"/>
                  </a:lnTo>
                  <a:lnTo>
                    <a:pt x="216" y="218"/>
                  </a:lnTo>
                  <a:close/>
                  <a:moveTo>
                    <a:pt x="144" y="302"/>
                  </a:moveTo>
                  <a:lnTo>
                    <a:pt x="144" y="302"/>
                  </a:lnTo>
                  <a:lnTo>
                    <a:pt x="178" y="258"/>
                  </a:lnTo>
                  <a:lnTo>
                    <a:pt x="172" y="254"/>
                  </a:lnTo>
                  <a:lnTo>
                    <a:pt x="172" y="254"/>
                  </a:lnTo>
                  <a:lnTo>
                    <a:pt x="138" y="298"/>
                  </a:lnTo>
                  <a:lnTo>
                    <a:pt x="144" y="302"/>
                  </a:lnTo>
                  <a:close/>
                  <a:moveTo>
                    <a:pt x="86" y="398"/>
                  </a:moveTo>
                  <a:lnTo>
                    <a:pt x="86" y="398"/>
                  </a:lnTo>
                  <a:lnTo>
                    <a:pt x="112" y="348"/>
                  </a:lnTo>
                  <a:lnTo>
                    <a:pt x="106" y="344"/>
                  </a:lnTo>
                  <a:lnTo>
                    <a:pt x="106" y="344"/>
                  </a:lnTo>
                  <a:lnTo>
                    <a:pt x="78" y="394"/>
                  </a:lnTo>
                  <a:lnTo>
                    <a:pt x="86" y="398"/>
                  </a:lnTo>
                  <a:close/>
                  <a:moveTo>
                    <a:pt x="42" y="500"/>
                  </a:moveTo>
                  <a:lnTo>
                    <a:pt x="42" y="500"/>
                  </a:lnTo>
                  <a:lnTo>
                    <a:pt x="62" y="448"/>
                  </a:lnTo>
                  <a:lnTo>
                    <a:pt x="54" y="446"/>
                  </a:lnTo>
                  <a:lnTo>
                    <a:pt x="54" y="446"/>
                  </a:lnTo>
                  <a:lnTo>
                    <a:pt x="34" y="498"/>
                  </a:lnTo>
                  <a:lnTo>
                    <a:pt x="42" y="500"/>
                  </a:lnTo>
                  <a:close/>
                  <a:moveTo>
                    <a:pt x="16" y="610"/>
                  </a:moveTo>
                  <a:lnTo>
                    <a:pt x="16" y="610"/>
                  </a:lnTo>
                  <a:lnTo>
                    <a:pt x="28" y="554"/>
                  </a:lnTo>
                  <a:lnTo>
                    <a:pt x="20" y="552"/>
                  </a:lnTo>
                  <a:lnTo>
                    <a:pt x="20" y="552"/>
                  </a:lnTo>
                  <a:lnTo>
                    <a:pt x="8" y="608"/>
                  </a:lnTo>
                  <a:lnTo>
                    <a:pt x="16" y="610"/>
                  </a:lnTo>
                  <a:close/>
                  <a:moveTo>
                    <a:pt x="8" y="720"/>
                  </a:moveTo>
                  <a:lnTo>
                    <a:pt x="8" y="720"/>
                  </a:lnTo>
                  <a:lnTo>
                    <a:pt x="8" y="720"/>
                  </a:lnTo>
                  <a:lnTo>
                    <a:pt x="10" y="666"/>
                  </a:lnTo>
                  <a:lnTo>
                    <a:pt x="2" y="664"/>
                  </a:lnTo>
                  <a:lnTo>
                    <a:pt x="2" y="664"/>
                  </a:lnTo>
                  <a:lnTo>
                    <a:pt x="0" y="720"/>
                  </a:lnTo>
                  <a:lnTo>
                    <a:pt x="0" y="720"/>
                  </a:lnTo>
                  <a:lnTo>
                    <a:pt x="8" y="720"/>
                  </a:lnTo>
                  <a:close/>
                  <a:moveTo>
                    <a:pt x="18" y="832"/>
                  </a:moveTo>
                  <a:lnTo>
                    <a:pt x="18" y="832"/>
                  </a:lnTo>
                  <a:lnTo>
                    <a:pt x="10" y="776"/>
                  </a:lnTo>
                  <a:lnTo>
                    <a:pt x="2" y="778"/>
                  </a:lnTo>
                  <a:lnTo>
                    <a:pt x="2" y="778"/>
                  </a:lnTo>
                  <a:lnTo>
                    <a:pt x="10" y="834"/>
                  </a:lnTo>
                  <a:lnTo>
                    <a:pt x="18" y="832"/>
                  </a:lnTo>
                  <a:lnTo>
                    <a:pt x="18" y="832"/>
                  </a:lnTo>
                  <a:close/>
                  <a:moveTo>
                    <a:pt x="44" y="940"/>
                  </a:moveTo>
                  <a:lnTo>
                    <a:pt x="44" y="940"/>
                  </a:lnTo>
                  <a:lnTo>
                    <a:pt x="28" y="886"/>
                  </a:lnTo>
                  <a:lnTo>
                    <a:pt x="20" y="888"/>
                  </a:lnTo>
                  <a:lnTo>
                    <a:pt x="20" y="888"/>
                  </a:lnTo>
                  <a:lnTo>
                    <a:pt x="36" y="944"/>
                  </a:lnTo>
                  <a:lnTo>
                    <a:pt x="44" y="940"/>
                  </a:lnTo>
                  <a:close/>
                  <a:moveTo>
                    <a:pt x="86" y="1043"/>
                  </a:moveTo>
                  <a:lnTo>
                    <a:pt x="86" y="1043"/>
                  </a:lnTo>
                  <a:lnTo>
                    <a:pt x="62" y="993"/>
                  </a:lnTo>
                  <a:lnTo>
                    <a:pt x="56" y="995"/>
                  </a:lnTo>
                  <a:lnTo>
                    <a:pt x="56" y="995"/>
                  </a:lnTo>
                  <a:lnTo>
                    <a:pt x="78" y="1047"/>
                  </a:lnTo>
                  <a:lnTo>
                    <a:pt x="86" y="1043"/>
                  </a:lnTo>
                  <a:close/>
                  <a:moveTo>
                    <a:pt x="144" y="1137"/>
                  </a:moveTo>
                  <a:lnTo>
                    <a:pt x="144" y="1137"/>
                  </a:lnTo>
                  <a:lnTo>
                    <a:pt x="114" y="1091"/>
                  </a:lnTo>
                  <a:lnTo>
                    <a:pt x="106" y="1095"/>
                  </a:lnTo>
                  <a:lnTo>
                    <a:pt x="106" y="1095"/>
                  </a:lnTo>
                  <a:lnTo>
                    <a:pt x="138" y="1143"/>
                  </a:lnTo>
                  <a:lnTo>
                    <a:pt x="144" y="1137"/>
                  </a:lnTo>
                  <a:lnTo>
                    <a:pt x="144" y="1137"/>
                  </a:lnTo>
                  <a:close/>
                  <a:moveTo>
                    <a:pt x="218" y="1223"/>
                  </a:moveTo>
                  <a:lnTo>
                    <a:pt x="218" y="1223"/>
                  </a:lnTo>
                  <a:lnTo>
                    <a:pt x="180" y="1181"/>
                  </a:lnTo>
                  <a:lnTo>
                    <a:pt x="174" y="1187"/>
                  </a:lnTo>
                  <a:lnTo>
                    <a:pt x="174" y="1187"/>
                  </a:lnTo>
                  <a:lnTo>
                    <a:pt x="212" y="1229"/>
                  </a:lnTo>
                  <a:lnTo>
                    <a:pt x="218" y="1223"/>
                  </a:lnTo>
                  <a:close/>
                  <a:moveTo>
                    <a:pt x="302" y="1295"/>
                  </a:moveTo>
                  <a:lnTo>
                    <a:pt x="302" y="1295"/>
                  </a:lnTo>
                  <a:lnTo>
                    <a:pt x="258" y="1261"/>
                  </a:lnTo>
                  <a:lnTo>
                    <a:pt x="252" y="1267"/>
                  </a:lnTo>
                  <a:lnTo>
                    <a:pt x="252" y="1267"/>
                  </a:lnTo>
                  <a:lnTo>
                    <a:pt x="298" y="1301"/>
                  </a:lnTo>
                  <a:lnTo>
                    <a:pt x="302" y="1295"/>
                  </a:lnTo>
                  <a:close/>
                  <a:moveTo>
                    <a:pt x="398" y="1353"/>
                  </a:moveTo>
                  <a:lnTo>
                    <a:pt x="398" y="1353"/>
                  </a:lnTo>
                  <a:lnTo>
                    <a:pt x="348" y="1327"/>
                  </a:lnTo>
                  <a:lnTo>
                    <a:pt x="344" y="1333"/>
                  </a:lnTo>
                  <a:lnTo>
                    <a:pt x="344" y="1333"/>
                  </a:lnTo>
                  <a:lnTo>
                    <a:pt x="394" y="1361"/>
                  </a:lnTo>
                  <a:lnTo>
                    <a:pt x="398" y="1353"/>
                  </a:lnTo>
                  <a:close/>
                  <a:moveTo>
                    <a:pt x="500" y="1397"/>
                  </a:moveTo>
                  <a:lnTo>
                    <a:pt x="500" y="1397"/>
                  </a:lnTo>
                  <a:lnTo>
                    <a:pt x="448" y="1377"/>
                  </a:lnTo>
                  <a:lnTo>
                    <a:pt x="446" y="1385"/>
                  </a:lnTo>
                  <a:lnTo>
                    <a:pt x="446" y="1385"/>
                  </a:lnTo>
                  <a:lnTo>
                    <a:pt x="498" y="1403"/>
                  </a:lnTo>
                  <a:lnTo>
                    <a:pt x="500" y="1397"/>
                  </a:lnTo>
                  <a:close/>
                  <a:moveTo>
                    <a:pt x="610" y="1423"/>
                  </a:moveTo>
                  <a:lnTo>
                    <a:pt x="610" y="1423"/>
                  </a:lnTo>
                  <a:lnTo>
                    <a:pt x="554" y="1411"/>
                  </a:lnTo>
                  <a:lnTo>
                    <a:pt x="552" y="1419"/>
                  </a:lnTo>
                  <a:lnTo>
                    <a:pt x="552" y="1419"/>
                  </a:lnTo>
                  <a:lnTo>
                    <a:pt x="608" y="1431"/>
                  </a:lnTo>
                  <a:lnTo>
                    <a:pt x="610" y="1423"/>
                  </a:lnTo>
                  <a:close/>
                  <a:moveTo>
                    <a:pt x="720" y="1431"/>
                  </a:moveTo>
                  <a:lnTo>
                    <a:pt x="720" y="1431"/>
                  </a:lnTo>
                  <a:lnTo>
                    <a:pt x="720" y="1431"/>
                  </a:lnTo>
                  <a:lnTo>
                    <a:pt x="664" y="1429"/>
                  </a:lnTo>
                  <a:lnTo>
                    <a:pt x="664" y="1437"/>
                  </a:lnTo>
                  <a:lnTo>
                    <a:pt x="664" y="1437"/>
                  </a:lnTo>
                  <a:lnTo>
                    <a:pt x="720" y="1439"/>
                  </a:lnTo>
                  <a:lnTo>
                    <a:pt x="720" y="1439"/>
                  </a:lnTo>
                  <a:lnTo>
                    <a:pt x="720" y="1431"/>
                  </a:lnTo>
                  <a:lnTo>
                    <a:pt x="720" y="1431"/>
                  </a:lnTo>
                  <a:close/>
                  <a:moveTo>
                    <a:pt x="832" y="1423"/>
                  </a:moveTo>
                  <a:lnTo>
                    <a:pt x="832" y="1423"/>
                  </a:lnTo>
                  <a:lnTo>
                    <a:pt x="776" y="1429"/>
                  </a:lnTo>
                  <a:lnTo>
                    <a:pt x="776" y="1437"/>
                  </a:lnTo>
                  <a:lnTo>
                    <a:pt x="776" y="1437"/>
                  </a:lnTo>
                  <a:lnTo>
                    <a:pt x="834" y="1429"/>
                  </a:lnTo>
                  <a:lnTo>
                    <a:pt x="832" y="1423"/>
                  </a:lnTo>
                  <a:close/>
                  <a:moveTo>
                    <a:pt x="940" y="1397"/>
                  </a:moveTo>
                  <a:lnTo>
                    <a:pt x="940" y="1397"/>
                  </a:lnTo>
                  <a:lnTo>
                    <a:pt x="886" y="1411"/>
                  </a:lnTo>
                  <a:lnTo>
                    <a:pt x="888" y="1419"/>
                  </a:lnTo>
                  <a:lnTo>
                    <a:pt x="888" y="1419"/>
                  </a:lnTo>
                  <a:lnTo>
                    <a:pt x="942" y="1403"/>
                  </a:lnTo>
                  <a:lnTo>
                    <a:pt x="940" y="1397"/>
                  </a:lnTo>
                  <a:close/>
                  <a:moveTo>
                    <a:pt x="1044" y="1353"/>
                  </a:moveTo>
                  <a:lnTo>
                    <a:pt x="1044" y="1353"/>
                  </a:lnTo>
                  <a:lnTo>
                    <a:pt x="992" y="1377"/>
                  </a:lnTo>
                  <a:lnTo>
                    <a:pt x="996" y="1385"/>
                  </a:lnTo>
                  <a:lnTo>
                    <a:pt x="996" y="1385"/>
                  </a:lnTo>
                  <a:lnTo>
                    <a:pt x="1048" y="1361"/>
                  </a:lnTo>
                  <a:lnTo>
                    <a:pt x="1044" y="1353"/>
                  </a:lnTo>
                  <a:close/>
                  <a:moveTo>
                    <a:pt x="1138" y="1295"/>
                  </a:moveTo>
                  <a:lnTo>
                    <a:pt x="1138" y="1295"/>
                  </a:lnTo>
                  <a:lnTo>
                    <a:pt x="1092" y="1325"/>
                  </a:lnTo>
                  <a:lnTo>
                    <a:pt x="1096" y="1333"/>
                  </a:lnTo>
                  <a:lnTo>
                    <a:pt x="1096" y="1333"/>
                  </a:lnTo>
                  <a:lnTo>
                    <a:pt x="1144" y="1301"/>
                  </a:lnTo>
                  <a:lnTo>
                    <a:pt x="1138" y="1295"/>
                  </a:lnTo>
                  <a:close/>
                  <a:moveTo>
                    <a:pt x="1224" y="1223"/>
                  </a:moveTo>
                  <a:lnTo>
                    <a:pt x="1224" y="1223"/>
                  </a:lnTo>
                  <a:lnTo>
                    <a:pt x="1182" y="1261"/>
                  </a:lnTo>
                  <a:lnTo>
                    <a:pt x="1188" y="1267"/>
                  </a:lnTo>
                  <a:lnTo>
                    <a:pt x="1188" y="1267"/>
                  </a:lnTo>
                  <a:lnTo>
                    <a:pt x="1230" y="1227"/>
                  </a:lnTo>
                  <a:lnTo>
                    <a:pt x="1224" y="1223"/>
                  </a:lnTo>
                  <a:close/>
                  <a:moveTo>
                    <a:pt x="1296" y="1137"/>
                  </a:moveTo>
                  <a:lnTo>
                    <a:pt x="1296" y="1137"/>
                  </a:lnTo>
                  <a:lnTo>
                    <a:pt x="1262" y="1181"/>
                  </a:lnTo>
                  <a:lnTo>
                    <a:pt x="1268" y="1187"/>
                  </a:lnTo>
                  <a:lnTo>
                    <a:pt x="1268" y="1187"/>
                  </a:lnTo>
                  <a:lnTo>
                    <a:pt x="1302" y="1143"/>
                  </a:lnTo>
                  <a:lnTo>
                    <a:pt x="1296" y="1137"/>
                  </a:lnTo>
                  <a:close/>
                  <a:moveTo>
                    <a:pt x="1354" y="1043"/>
                  </a:moveTo>
                  <a:lnTo>
                    <a:pt x="1354" y="1043"/>
                  </a:lnTo>
                  <a:lnTo>
                    <a:pt x="1328" y="1091"/>
                  </a:lnTo>
                  <a:lnTo>
                    <a:pt x="1334" y="1095"/>
                  </a:lnTo>
                  <a:lnTo>
                    <a:pt x="1334" y="1095"/>
                  </a:lnTo>
                  <a:lnTo>
                    <a:pt x="1362" y="1045"/>
                  </a:lnTo>
                  <a:lnTo>
                    <a:pt x="1354" y="1043"/>
                  </a:lnTo>
                  <a:close/>
                  <a:moveTo>
                    <a:pt x="1398" y="940"/>
                  </a:moveTo>
                  <a:lnTo>
                    <a:pt x="1398" y="940"/>
                  </a:lnTo>
                  <a:lnTo>
                    <a:pt x="1378" y="991"/>
                  </a:lnTo>
                  <a:lnTo>
                    <a:pt x="1386" y="995"/>
                  </a:lnTo>
                  <a:lnTo>
                    <a:pt x="1386" y="995"/>
                  </a:lnTo>
                  <a:lnTo>
                    <a:pt x="1404" y="942"/>
                  </a:lnTo>
                  <a:lnTo>
                    <a:pt x="1398" y="940"/>
                  </a:lnTo>
                  <a:close/>
                  <a:moveTo>
                    <a:pt x="1424" y="832"/>
                  </a:moveTo>
                  <a:lnTo>
                    <a:pt x="1424" y="832"/>
                  </a:lnTo>
                  <a:lnTo>
                    <a:pt x="1412" y="886"/>
                  </a:lnTo>
                  <a:lnTo>
                    <a:pt x="1420" y="888"/>
                  </a:lnTo>
                  <a:lnTo>
                    <a:pt x="1420" y="888"/>
                  </a:lnTo>
                  <a:lnTo>
                    <a:pt x="1432" y="832"/>
                  </a:lnTo>
                  <a:lnTo>
                    <a:pt x="1424" y="832"/>
                  </a:lnTo>
                  <a:close/>
                </a:path>
              </a:pathLst>
            </a:custGeom>
            <a:solidFill>
              <a:srgbClr val="707C7F"/>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51" name="Freeform 51"/>
            <p:cNvSpPr/>
            <p:nvPr/>
          </p:nvSpPr>
          <p:spPr bwMode="auto">
            <a:xfrm>
              <a:off x="7380164" y="7708900"/>
              <a:ext cx="130175" cy="117475"/>
            </a:xfrm>
            <a:custGeom>
              <a:avLst/>
              <a:gdLst>
                <a:gd name="T0" fmla="*/ 0 w 82"/>
                <a:gd name="T1" fmla="*/ 0 h 74"/>
                <a:gd name="T2" fmla="*/ 82 w 82"/>
                <a:gd name="T3" fmla="*/ 0 h 74"/>
                <a:gd name="T4" fmla="*/ 40 w 82"/>
                <a:gd name="T5" fmla="*/ 74 h 74"/>
                <a:gd name="T6" fmla="*/ 0 w 82"/>
                <a:gd name="T7" fmla="*/ 0 h 74"/>
              </a:gdLst>
              <a:ahLst/>
              <a:cxnLst>
                <a:cxn ang="0">
                  <a:pos x="T0" y="T1"/>
                </a:cxn>
                <a:cxn ang="0">
                  <a:pos x="T2" y="T3"/>
                </a:cxn>
                <a:cxn ang="0">
                  <a:pos x="T4" y="T5"/>
                </a:cxn>
                <a:cxn ang="0">
                  <a:pos x="T6" y="T7"/>
                </a:cxn>
              </a:cxnLst>
              <a:rect l="0" t="0" r="r" b="b"/>
              <a:pathLst>
                <a:path w="82" h="74">
                  <a:moveTo>
                    <a:pt x="0" y="0"/>
                  </a:moveTo>
                  <a:lnTo>
                    <a:pt x="82" y="0"/>
                  </a:lnTo>
                  <a:lnTo>
                    <a:pt x="40" y="74"/>
                  </a:lnTo>
                  <a:lnTo>
                    <a:pt x="0" y="0"/>
                  </a:lnTo>
                  <a:close/>
                </a:path>
              </a:pathLst>
            </a:custGeom>
            <a:solidFill>
              <a:srgbClr val="2A2E30"/>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52" name="Freeform 52"/>
            <p:cNvSpPr/>
            <p:nvPr/>
          </p:nvSpPr>
          <p:spPr bwMode="auto">
            <a:xfrm>
              <a:off x="7583364" y="8994775"/>
              <a:ext cx="819150" cy="712788"/>
            </a:xfrm>
            <a:custGeom>
              <a:avLst/>
              <a:gdLst>
                <a:gd name="T0" fmla="*/ 0 w 516"/>
                <a:gd name="T1" fmla="*/ 14 h 449"/>
                <a:gd name="T2" fmla="*/ 506 w 516"/>
                <a:gd name="T3" fmla="*/ 449 h 449"/>
                <a:gd name="T4" fmla="*/ 516 w 516"/>
                <a:gd name="T5" fmla="*/ 437 h 449"/>
                <a:gd name="T6" fmla="*/ 12 w 516"/>
                <a:gd name="T7" fmla="*/ 0 h 449"/>
                <a:gd name="T8" fmla="*/ 0 w 516"/>
                <a:gd name="T9" fmla="*/ 14 h 449"/>
              </a:gdLst>
              <a:ahLst/>
              <a:cxnLst>
                <a:cxn ang="0">
                  <a:pos x="T0" y="T1"/>
                </a:cxn>
                <a:cxn ang="0">
                  <a:pos x="T2" y="T3"/>
                </a:cxn>
                <a:cxn ang="0">
                  <a:pos x="T4" y="T5"/>
                </a:cxn>
                <a:cxn ang="0">
                  <a:pos x="T6" y="T7"/>
                </a:cxn>
                <a:cxn ang="0">
                  <a:pos x="T8" y="T9"/>
                </a:cxn>
              </a:cxnLst>
              <a:rect l="0" t="0" r="r" b="b"/>
              <a:pathLst>
                <a:path w="516" h="449">
                  <a:moveTo>
                    <a:pt x="0" y="14"/>
                  </a:moveTo>
                  <a:lnTo>
                    <a:pt x="506" y="449"/>
                  </a:lnTo>
                  <a:lnTo>
                    <a:pt x="516" y="437"/>
                  </a:lnTo>
                  <a:lnTo>
                    <a:pt x="12" y="0"/>
                  </a:lnTo>
                  <a:lnTo>
                    <a:pt x="0" y="14"/>
                  </a:lnTo>
                  <a:close/>
                </a:path>
              </a:pathLst>
            </a:custGeom>
            <a:solidFill>
              <a:srgbClr val="F15252"/>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53" name="Freeform 53"/>
            <p:cNvSpPr/>
            <p:nvPr/>
          </p:nvSpPr>
          <p:spPr bwMode="auto">
            <a:xfrm>
              <a:off x="7583364" y="8994775"/>
              <a:ext cx="819150" cy="712788"/>
            </a:xfrm>
            <a:custGeom>
              <a:avLst/>
              <a:gdLst>
                <a:gd name="T0" fmla="*/ 0 w 516"/>
                <a:gd name="T1" fmla="*/ 14 h 449"/>
                <a:gd name="T2" fmla="*/ 506 w 516"/>
                <a:gd name="T3" fmla="*/ 449 h 449"/>
                <a:gd name="T4" fmla="*/ 516 w 516"/>
                <a:gd name="T5" fmla="*/ 437 h 449"/>
                <a:gd name="T6" fmla="*/ 12 w 516"/>
                <a:gd name="T7" fmla="*/ 0 h 449"/>
              </a:gdLst>
              <a:ahLst/>
              <a:cxnLst>
                <a:cxn ang="0">
                  <a:pos x="T0" y="T1"/>
                </a:cxn>
                <a:cxn ang="0">
                  <a:pos x="T2" y="T3"/>
                </a:cxn>
                <a:cxn ang="0">
                  <a:pos x="T4" y="T5"/>
                </a:cxn>
                <a:cxn ang="0">
                  <a:pos x="T6" y="T7"/>
                </a:cxn>
              </a:cxnLst>
              <a:rect l="0" t="0" r="r" b="b"/>
              <a:pathLst>
                <a:path w="516" h="449">
                  <a:moveTo>
                    <a:pt x="0" y="14"/>
                  </a:moveTo>
                  <a:lnTo>
                    <a:pt x="506" y="449"/>
                  </a:lnTo>
                  <a:lnTo>
                    <a:pt x="516" y="437"/>
                  </a:lnTo>
                  <a:lnTo>
                    <a:pt x="12"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54" name="Freeform 54"/>
            <p:cNvSpPr/>
            <p:nvPr/>
          </p:nvSpPr>
          <p:spPr bwMode="auto">
            <a:xfrm>
              <a:off x="7634164" y="8559800"/>
              <a:ext cx="1333500" cy="276225"/>
            </a:xfrm>
            <a:custGeom>
              <a:avLst/>
              <a:gdLst>
                <a:gd name="T0" fmla="*/ 2 w 840"/>
                <a:gd name="T1" fmla="*/ 148 h 174"/>
                <a:gd name="T2" fmla="*/ 294 w 840"/>
                <a:gd name="T3" fmla="*/ 44 h 174"/>
                <a:gd name="T4" fmla="*/ 840 w 840"/>
                <a:gd name="T5" fmla="*/ 0 h 174"/>
                <a:gd name="T6" fmla="*/ 310 w 840"/>
                <a:gd name="T7" fmla="*/ 138 h 174"/>
                <a:gd name="T8" fmla="*/ 0 w 840"/>
                <a:gd name="T9" fmla="*/ 174 h 174"/>
                <a:gd name="T10" fmla="*/ 2 w 840"/>
                <a:gd name="T11" fmla="*/ 148 h 174"/>
              </a:gdLst>
              <a:ahLst/>
              <a:cxnLst>
                <a:cxn ang="0">
                  <a:pos x="T0" y="T1"/>
                </a:cxn>
                <a:cxn ang="0">
                  <a:pos x="T2" y="T3"/>
                </a:cxn>
                <a:cxn ang="0">
                  <a:pos x="T4" y="T5"/>
                </a:cxn>
                <a:cxn ang="0">
                  <a:pos x="T6" y="T7"/>
                </a:cxn>
                <a:cxn ang="0">
                  <a:pos x="T8" y="T9"/>
                </a:cxn>
                <a:cxn ang="0">
                  <a:pos x="T10" y="T11"/>
                </a:cxn>
              </a:cxnLst>
              <a:rect l="0" t="0" r="r" b="b"/>
              <a:pathLst>
                <a:path w="840" h="174">
                  <a:moveTo>
                    <a:pt x="2" y="148"/>
                  </a:moveTo>
                  <a:lnTo>
                    <a:pt x="294" y="44"/>
                  </a:lnTo>
                  <a:lnTo>
                    <a:pt x="840" y="0"/>
                  </a:lnTo>
                  <a:lnTo>
                    <a:pt x="310" y="138"/>
                  </a:lnTo>
                  <a:lnTo>
                    <a:pt x="0" y="174"/>
                  </a:lnTo>
                  <a:lnTo>
                    <a:pt x="2" y="148"/>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55" name="Freeform 55"/>
            <p:cNvSpPr/>
            <p:nvPr/>
          </p:nvSpPr>
          <p:spPr bwMode="auto">
            <a:xfrm>
              <a:off x="6764214" y="8985250"/>
              <a:ext cx="565150" cy="795338"/>
            </a:xfrm>
            <a:custGeom>
              <a:avLst/>
              <a:gdLst>
                <a:gd name="T0" fmla="*/ 356 w 356"/>
                <a:gd name="T1" fmla="*/ 28 h 501"/>
                <a:gd name="T2" fmla="*/ 228 w 356"/>
                <a:gd name="T3" fmla="*/ 265 h 501"/>
                <a:gd name="T4" fmla="*/ 0 w 356"/>
                <a:gd name="T5" fmla="*/ 501 h 501"/>
                <a:gd name="T6" fmla="*/ 154 w 356"/>
                <a:gd name="T7" fmla="*/ 213 h 501"/>
                <a:gd name="T8" fmla="*/ 338 w 356"/>
                <a:gd name="T9" fmla="*/ 0 h 501"/>
                <a:gd name="T10" fmla="*/ 356 w 356"/>
                <a:gd name="T11" fmla="*/ 28 h 501"/>
              </a:gdLst>
              <a:ahLst/>
              <a:cxnLst>
                <a:cxn ang="0">
                  <a:pos x="T0" y="T1"/>
                </a:cxn>
                <a:cxn ang="0">
                  <a:pos x="T2" y="T3"/>
                </a:cxn>
                <a:cxn ang="0">
                  <a:pos x="T4" y="T5"/>
                </a:cxn>
                <a:cxn ang="0">
                  <a:pos x="T6" y="T7"/>
                </a:cxn>
                <a:cxn ang="0">
                  <a:pos x="T8" y="T9"/>
                </a:cxn>
                <a:cxn ang="0">
                  <a:pos x="T10" y="T11"/>
                </a:cxn>
              </a:cxnLst>
              <a:rect l="0" t="0" r="r" b="b"/>
              <a:pathLst>
                <a:path w="356" h="501">
                  <a:moveTo>
                    <a:pt x="356" y="28"/>
                  </a:moveTo>
                  <a:lnTo>
                    <a:pt x="228" y="265"/>
                  </a:lnTo>
                  <a:lnTo>
                    <a:pt x="0" y="501"/>
                  </a:lnTo>
                  <a:lnTo>
                    <a:pt x="154" y="213"/>
                  </a:lnTo>
                  <a:lnTo>
                    <a:pt x="338" y="0"/>
                  </a:lnTo>
                  <a:lnTo>
                    <a:pt x="356" y="28"/>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56" name="Freeform 56"/>
            <p:cNvSpPr/>
            <p:nvPr/>
          </p:nvSpPr>
          <p:spPr bwMode="auto">
            <a:xfrm>
              <a:off x="7218239" y="8661400"/>
              <a:ext cx="434975" cy="434975"/>
            </a:xfrm>
            <a:custGeom>
              <a:avLst/>
              <a:gdLst>
                <a:gd name="T0" fmla="*/ 124 w 274"/>
                <a:gd name="T1" fmla="*/ 274 h 274"/>
                <a:gd name="T2" fmla="*/ 98 w 274"/>
                <a:gd name="T3" fmla="*/ 268 h 274"/>
                <a:gd name="T4" fmla="*/ 72 w 274"/>
                <a:gd name="T5" fmla="*/ 258 h 274"/>
                <a:gd name="T6" fmla="*/ 50 w 274"/>
                <a:gd name="T7" fmla="*/ 242 h 274"/>
                <a:gd name="T8" fmla="*/ 32 w 274"/>
                <a:gd name="T9" fmla="*/ 224 h 274"/>
                <a:gd name="T10" fmla="*/ 18 w 274"/>
                <a:gd name="T11" fmla="*/ 202 h 274"/>
                <a:gd name="T12" fmla="*/ 6 w 274"/>
                <a:gd name="T13" fmla="*/ 178 h 274"/>
                <a:gd name="T14" fmla="*/ 2 w 274"/>
                <a:gd name="T15" fmla="*/ 152 h 274"/>
                <a:gd name="T16" fmla="*/ 2 w 274"/>
                <a:gd name="T17" fmla="*/ 124 h 274"/>
                <a:gd name="T18" fmla="*/ 4 w 274"/>
                <a:gd name="T19" fmla="*/ 110 h 274"/>
                <a:gd name="T20" fmla="*/ 10 w 274"/>
                <a:gd name="T21" fmla="*/ 84 h 274"/>
                <a:gd name="T22" fmla="*/ 24 w 274"/>
                <a:gd name="T23" fmla="*/ 60 h 274"/>
                <a:gd name="T24" fmla="*/ 40 w 274"/>
                <a:gd name="T25" fmla="*/ 40 h 274"/>
                <a:gd name="T26" fmla="*/ 60 w 274"/>
                <a:gd name="T27" fmla="*/ 24 h 274"/>
                <a:gd name="T28" fmla="*/ 84 w 274"/>
                <a:gd name="T29" fmla="*/ 12 h 274"/>
                <a:gd name="T30" fmla="*/ 108 w 274"/>
                <a:gd name="T31" fmla="*/ 4 h 274"/>
                <a:gd name="T32" fmla="*/ 136 w 274"/>
                <a:gd name="T33" fmla="*/ 0 h 274"/>
                <a:gd name="T34" fmla="*/ 150 w 274"/>
                <a:gd name="T35" fmla="*/ 0 h 274"/>
                <a:gd name="T36" fmla="*/ 178 w 274"/>
                <a:gd name="T37" fmla="*/ 6 h 274"/>
                <a:gd name="T38" fmla="*/ 202 w 274"/>
                <a:gd name="T39" fmla="*/ 16 h 274"/>
                <a:gd name="T40" fmla="*/ 224 w 274"/>
                <a:gd name="T41" fmla="*/ 32 h 274"/>
                <a:gd name="T42" fmla="*/ 242 w 274"/>
                <a:gd name="T43" fmla="*/ 50 h 274"/>
                <a:gd name="T44" fmla="*/ 258 w 274"/>
                <a:gd name="T45" fmla="*/ 72 h 274"/>
                <a:gd name="T46" fmla="*/ 268 w 274"/>
                <a:gd name="T47" fmla="*/ 96 h 274"/>
                <a:gd name="T48" fmla="*/ 274 w 274"/>
                <a:gd name="T49" fmla="*/ 122 h 274"/>
                <a:gd name="T50" fmla="*/ 274 w 274"/>
                <a:gd name="T51" fmla="*/ 150 h 274"/>
                <a:gd name="T52" fmla="*/ 272 w 274"/>
                <a:gd name="T53" fmla="*/ 164 h 274"/>
                <a:gd name="T54" fmla="*/ 264 w 274"/>
                <a:gd name="T55" fmla="*/ 190 h 274"/>
                <a:gd name="T56" fmla="*/ 252 w 274"/>
                <a:gd name="T57" fmla="*/ 212 h 274"/>
                <a:gd name="T58" fmla="*/ 234 w 274"/>
                <a:gd name="T59" fmla="*/ 234 h 274"/>
                <a:gd name="T60" fmla="*/ 214 w 274"/>
                <a:gd name="T61" fmla="*/ 250 h 274"/>
                <a:gd name="T62" fmla="*/ 192 w 274"/>
                <a:gd name="T63" fmla="*/ 262 h 274"/>
                <a:gd name="T64" fmla="*/ 166 w 274"/>
                <a:gd name="T65" fmla="*/ 270 h 274"/>
                <a:gd name="T66" fmla="*/ 138 w 274"/>
                <a:gd name="T67" fmla="*/ 274 h 274"/>
                <a:gd name="T68" fmla="*/ 124 w 274"/>
                <a:gd name="T69"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4" h="274">
                  <a:moveTo>
                    <a:pt x="124" y="274"/>
                  </a:moveTo>
                  <a:lnTo>
                    <a:pt x="124" y="274"/>
                  </a:lnTo>
                  <a:lnTo>
                    <a:pt x="110" y="272"/>
                  </a:lnTo>
                  <a:lnTo>
                    <a:pt x="98" y="268"/>
                  </a:lnTo>
                  <a:lnTo>
                    <a:pt x="84" y="264"/>
                  </a:lnTo>
                  <a:lnTo>
                    <a:pt x="72" y="258"/>
                  </a:lnTo>
                  <a:lnTo>
                    <a:pt x="62" y="250"/>
                  </a:lnTo>
                  <a:lnTo>
                    <a:pt x="50" y="242"/>
                  </a:lnTo>
                  <a:lnTo>
                    <a:pt x="40" y="234"/>
                  </a:lnTo>
                  <a:lnTo>
                    <a:pt x="32" y="224"/>
                  </a:lnTo>
                  <a:lnTo>
                    <a:pt x="24" y="214"/>
                  </a:lnTo>
                  <a:lnTo>
                    <a:pt x="18" y="202"/>
                  </a:lnTo>
                  <a:lnTo>
                    <a:pt x="12" y="190"/>
                  </a:lnTo>
                  <a:lnTo>
                    <a:pt x="6" y="178"/>
                  </a:lnTo>
                  <a:lnTo>
                    <a:pt x="4" y="166"/>
                  </a:lnTo>
                  <a:lnTo>
                    <a:pt x="2" y="152"/>
                  </a:lnTo>
                  <a:lnTo>
                    <a:pt x="0" y="138"/>
                  </a:lnTo>
                  <a:lnTo>
                    <a:pt x="2" y="124"/>
                  </a:lnTo>
                  <a:lnTo>
                    <a:pt x="2" y="124"/>
                  </a:lnTo>
                  <a:lnTo>
                    <a:pt x="4" y="110"/>
                  </a:lnTo>
                  <a:lnTo>
                    <a:pt x="6" y="98"/>
                  </a:lnTo>
                  <a:lnTo>
                    <a:pt x="10" y="84"/>
                  </a:lnTo>
                  <a:lnTo>
                    <a:pt x="16" y="72"/>
                  </a:lnTo>
                  <a:lnTo>
                    <a:pt x="24" y="60"/>
                  </a:lnTo>
                  <a:lnTo>
                    <a:pt x="32" y="50"/>
                  </a:lnTo>
                  <a:lnTo>
                    <a:pt x="40" y="40"/>
                  </a:lnTo>
                  <a:lnTo>
                    <a:pt x="50" y="32"/>
                  </a:lnTo>
                  <a:lnTo>
                    <a:pt x="60" y="24"/>
                  </a:lnTo>
                  <a:lnTo>
                    <a:pt x="72" y="16"/>
                  </a:lnTo>
                  <a:lnTo>
                    <a:pt x="84" y="12"/>
                  </a:lnTo>
                  <a:lnTo>
                    <a:pt x="96" y="6"/>
                  </a:lnTo>
                  <a:lnTo>
                    <a:pt x="108" y="4"/>
                  </a:lnTo>
                  <a:lnTo>
                    <a:pt x="122" y="0"/>
                  </a:lnTo>
                  <a:lnTo>
                    <a:pt x="136" y="0"/>
                  </a:lnTo>
                  <a:lnTo>
                    <a:pt x="150" y="0"/>
                  </a:lnTo>
                  <a:lnTo>
                    <a:pt x="150" y="0"/>
                  </a:lnTo>
                  <a:lnTo>
                    <a:pt x="164" y="2"/>
                  </a:lnTo>
                  <a:lnTo>
                    <a:pt x="178" y="6"/>
                  </a:lnTo>
                  <a:lnTo>
                    <a:pt x="190" y="10"/>
                  </a:lnTo>
                  <a:lnTo>
                    <a:pt x="202" y="16"/>
                  </a:lnTo>
                  <a:lnTo>
                    <a:pt x="214" y="24"/>
                  </a:lnTo>
                  <a:lnTo>
                    <a:pt x="224" y="32"/>
                  </a:lnTo>
                  <a:lnTo>
                    <a:pt x="234" y="40"/>
                  </a:lnTo>
                  <a:lnTo>
                    <a:pt x="242" y="50"/>
                  </a:lnTo>
                  <a:lnTo>
                    <a:pt x="250" y="60"/>
                  </a:lnTo>
                  <a:lnTo>
                    <a:pt x="258" y="72"/>
                  </a:lnTo>
                  <a:lnTo>
                    <a:pt x="264" y="84"/>
                  </a:lnTo>
                  <a:lnTo>
                    <a:pt x="268" y="96"/>
                  </a:lnTo>
                  <a:lnTo>
                    <a:pt x="272" y="108"/>
                  </a:lnTo>
                  <a:lnTo>
                    <a:pt x="274" y="122"/>
                  </a:lnTo>
                  <a:lnTo>
                    <a:pt x="274" y="136"/>
                  </a:lnTo>
                  <a:lnTo>
                    <a:pt x="274" y="150"/>
                  </a:lnTo>
                  <a:lnTo>
                    <a:pt x="274" y="150"/>
                  </a:lnTo>
                  <a:lnTo>
                    <a:pt x="272" y="164"/>
                  </a:lnTo>
                  <a:lnTo>
                    <a:pt x="268" y="176"/>
                  </a:lnTo>
                  <a:lnTo>
                    <a:pt x="264" y="190"/>
                  </a:lnTo>
                  <a:lnTo>
                    <a:pt x="258" y="202"/>
                  </a:lnTo>
                  <a:lnTo>
                    <a:pt x="252" y="212"/>
                  </a:lnTo>
                  <a:lnTo>
                    <a:pt x="244" y="224"/>
                  </a:lnTo>
                  <a:lnTo>
                    <a:pt x="234" y="234"/>
                  </a:lnTo>
                  <a:lnTo>
                    <a:pt x="224" y="242"/>
                  </a:lnTo>
                  <a:lnTo>
                    <a:pt x="214" y="250"/>
                  </a:lnTo>
                  <a:lnTo>
                    <a:pt x="202" y="256"/>
                  </a:lnTo>
                  <a:lnTo>
                    <a:pt x="192" y="262"/>
                  </a:lnTo>
                  <a:lnTo>
                    <a:pt x="178" y="268"/>
                  </a:lnTo>
                  <a:lnTo>
                    <a:pt x="166" y="270"/>
                  </a:lnTo>
                  <a:lnTo>
                    <a:pt x="152" y="272"/>
                  </a:lnTo>
                  <a:lnTo>
                    <a:pt x="138" y="274"/>
                  </a:lnTo>
                  <a:lnTo>
                    <a:pt x="124" y="274"/>
                  </a:lnTo>
                  <a:lnTo>
                    <a:pt x="124" y="274"/>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57" name="Freeform 57"/>
            <p:cNvSpPr/>
            <p:nvPr/>
          </p:nvSpPr>
          <p:spPr bwMode="auto">
            <a:xfrm>
              <a:off x="7380164" y="9882187"/>
              <a:ext cx="130175" cy="114300"/>
            </a:xfrm>
            <a:custGeom>
              <a:avLst/>
              <a:gdLst>
                <a:gd name="T0" fmla="*/ 82 w 82"/>
                <a:gd name="T1" fmla="*/ 72 h 72"/>
                <a:gd name="T2" fmla="*/ 0 w 82"/>
                <a:gd name="T3" fmla="*/ 72 h 72"/>
                <a:gd name="T4" fmla="*/ 40 w 82"/>
                <a:gd name="T5" fmla="*/ 0 h 72"/>
                <a:gd name="T6" fmla="*/ 82 w 82"/>
                <a:gd name="T7" fmla="*/ 72 h 72"/>
              </a:gdLst>
              <a:ahLst/>
              <a:cxnLst>
                <a:cxn ang="0">
                  <a:pos x="T0" y="T1"/>
                </a:cxn>
                <a:cxn ang="0">
                  <a:pos x="T2" y="T3"/>
                </a:cxn>
                <a:cxn ang="0">
                  <a:pos x="T4" y="T5"/>
                </a:cxn>
                <a:cxn ang="0">
                  <a:pos x="T6" y="T7"/>
                </a:cxn>
              </a:cxnLst>
              <a:rect l="0" t="0" r="r" b="b"/>
              <a:pathLst>
                <a:path w="82" h="72">
                  <a:moveTo>
                    <a:pt x="82" y="72"/>
                  </a:moveTo>
                  <a:lnTo>
                    <a:pt x="0" y="72"/>
                  </a:lnTo>
                  <a:lnTo>
                    <a:pt x="40" y="0"/>
                  </a:lnTo>
                  <a:lnTo>
                    <a:pt x="82" y="72"/>
                  </a:lnTo>
                  <a:close/>
                </a:path>
              </a:pathLst>
            </a:custGeom>
            <a:solidFill>
              <a:srgbClr val="2A2E30"/>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58" name="Freeform 58"/>
            <p:cNvSpPr/>
            <p:nvPr/>
          </p:nvSpPr>
          <p:spPr bwMode="auto">
            <a:xfrm>
              <a:off x="6300664" y="8905875"/>
              <a:ext cx="117475" cy="127000"/>
            </a:xfrm>
            <a:custGeom>
              <a:avLst/>
              <a:gdLst>
                <a:gd name="T0" fmla="*/ 0 w 74"/>
                <a:gd name="T1" fmla="*/ 80 h 80"/>
                <a:gd name="T2" fmla="*/ 0 w 74"/>
                <a:gd name="T3" fmla="*/ 0 h 80"/>
                <a:gd name="T4" fmla="*/ 74 w 74"/>
                <a:gd name="T5" fmla="*/ 40 h 80"/>
                <a:gd name="T6" fmla="*/ 0 w 74"/>
                <a:gd name="T7" fmla="*/ 80 h 80"/>
              </a:gdLst>
              <a:ahLst/>
              <a:cxnLst>
                <a:cxn ang="0">
                  <a:pos x="T0" y="T1"/>
                </a:cxn>
                <a:cxn ang="0">
                  <a:pos x="T2" y="T3"/>
                </a:cxn>
                <a:cxn ang="0">
                  <a:pos x="T4" y="T5"/>
                </a:cxn>
                <a:cxn ang="0">
                  <a:pos x="T6" y="T7"/>
                </a:cxn>
              </a:cxnLst>
              <a:rect l="0" t="0" r="r" b="b"/>
              <a:pathLst>
                <a:path w="74" h="80">
                  <a:moveTo>
                    <a:pt x="0" y="80"/>
                  </a:moveTo>
                  <a:lnTo>
                    <a:pt x="0" y="0"/>
                  </a:lnTo>
                  <a:lnTo>
                    <a:pt x="74" y="40"/>
                  </a:lnTo>
                  <a:lnTo>
                    <a:pt x="0" y="80"/>
                  </a:lnTo>
                  <a:close/>
                </a:path>
              </a:pathLst>
            </a:custGeom>
            <a:solidFill>
              <a:srgbClr val="2A2E30"/>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59" name="Freeform 59"/>
            <p:cNvSpPr/>
            <p:nvPr/>
          </p:nvSpPr>
          <p:spPr bwMode="auto">
            <a:xfrm>
              <a:off x="8466014" y="8905875"/>
              <a:ext cx="117475" cy="127000"/>
            </a:xfrm>
            <a:custGeom>
              <a:avLst/>
              <a:gdLst>
                <a:gd name="T0" fmla="*/ 74 w 74"/>
                <a:gd name="T1" fmla="*/ 0 h 80"/>
                <a:gd name="T2" fmla="*/ 74 w 74"/>
                <a:gd name="T3" fmla="*/ 80 h 80"/>
                <a:gd name="T4" fmla="*/ 0 w 74"/>
                <a:gd name="T5" fmla="*/ 40 h 80"/>
                <a:gd name="T6" fmla="*/ 74 w 74"/>
                <a:gd name="T7" fmla="*/ 0 h 80"/>
              </a:gdLst>
              <a:ahLst/>
              <a:cxnLst>
                <a:cxn ang="0">
                  <a:pos x="T0" y="T1"/>
                </a:cxn>
                <a:cxn ang="0">
                  <a:pos x="T2" y="T3"/>
                </a:cxn>
                <a:cxn ang="0">
                  <a:pos x="T4" y="T5"/>
                </a:cxn>
                <a:cxn ang="0">
                  <a:pos x="T6" y="T7"/>
                </a:cxn>
              </a:cxnLst>
              <a:rect l="0" t="0" r="r" b="b"/>
              <a:pathLst>
                <a:path w="74" h="80">
                  <a:moveTo>
                    <a:pt x="74" y="0"/>
                  </a:moveTo>
                  <a:lnTo>
                    <a:pt x="74" y="80"/>
                  </a:lnTo>
                  <a:lnTo>
                    <a:pt x="0" y="40"/>
                  </a:lnTo>
                  <a:lnTo>
                    <a:pt x="74" y="0"/>
                  </a:lnTo>
                  <a:close/>
                </a:path>
              </a:pathLst>
            </a:custGeom>
            <a:solidFill>
              <a:srgbClr val="2A2E30"/>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60" name="Freeform 60"/>
            <p:cNvSpPr/>
            <p:nvPr/>
          </p:nvSpPr>
          <p:spPr bwMode="auto">
            <a:xfrm>
              <a:off x="4644902" y="8172450"/>
              <a:ext cx="431800" cy="2227263"/>
            </a:xfrm>
            <a:custGeom>
              <a:avLst/>
              <a:gdLst>
                <a:gd name="T0" fmla="*/ 272 w 272"/>
                <a:gd name="T1" fmla="*/ 1403 h 1403"/>
                <a:gd name="T2" fmla="*/ 262 w 272"/>
                <a:gd name="T3" fmla="*/ 1389 h 1403"/>
                <a:gd name="T4" fmla="*/ 234 w 272"/>
                <a:gd name="T5" fmla="*/ 1353 h 1403"/>
                <a:gd name="T6" fmla="*/ 194 w 272"/>
                <a:gd name="T7" fmla="*/ 1291 h 1403"/>
                <a:gd name="T8" fmla="*/ 172 w 272"/>
                <a:gd name="T9" fmla="*/ 1253 h 1403"/>
                <a:gd name="T10" fmla="*/ 150 w 272"/>
                <a:gd name="T11" fmla="*/ 1209 h 1403"/>
                <a:gd name="T12" fmla="*/ 126 w 272"/>
                <a:gd name="T13" fmla="*/ 1161 h 1403"/>
                <a:gd name="T14" fmla="*/ 104 w 272"/>
                <a:gd name="T15" fmla="*/ 1107 h 1403"/>
                <a:gd name="T16" fmla="*/ 64 w 272"/>
                <a:gd name="T17" fmla="*/ 989 h 1403"/>
                <a:gd name="T18" fmla="*/ 56 w 272"/>
                <a:gd name="T19" fmla="*/ 957 h 1403"/>
                <a:gd name="T20" fmla="*/ 48 w 272"/>
                <a:gd name="T21" fmla="*/ 925 h 1403"/>
                <a:gd name="T22" fmla="*/ 40 w 272"/>
                <a:gd name="T23" fmla="*/ 893 h 1403"/>
                <a:gd name="T24" fmla="*/ 32 w 272"/>
                <a:gd name="T25" fmla="*/ 861 h 1403"/>
                <a:gd name="T26" fmla="*/ 20 w 272"/>
                <a:gd name="T27" fmla="*/ 793 h 1403"/>
                <a:gd name="T28" fmla="*/ 10 w 272"/>
                <a:gd name="T29" fmla="*/ 725 h 1403"/>
                <a:gd name="T30" fmla="*/ 4 w 272"/>
                <a:gd name="T31" fmla="*/ 658 h 1403"/>
                <a:gd name="T32" fmla="*/ 0 w 272"/>
                <a:gd name="T33" fmla="*/ 588 h 1403"/>
                <a:gd name="T34" fmla="*/ 0 w 272"/>
                <a:gd name="T35" fmla="*/ 522 h 1403"/>
                <a:gd name="T36" fmla="*/ 2 w 272"/>
                <a:gd name="T37" fmla="*/ 456 h 1403"/>
                <a:gd name="T38" fmla="*/ 4 w 272"/>
                <a:gd name="T39" fmla="*/ 392 h 1403"/>
                <a:gd name="T40" fmla="*/ 10 w 272"/>
                <a:gd name="T41" fmla="*/ 332 h 1403"/>
                <a:gd name="T42" fmla="*/ 14 w 272"/>
                <a:gd name="T43" fmla="*/ 304 h 1403"/>
                <a:gd name="T44" fmla="*/ 18 w 272"/>
                <a:gd name="T45" fmla="*/ 276 h 1403"/>
                <a:gd name="T46" fmla="*/ 26 w 272"/>
                <a:gd name="T47" fmla="*/ 222 h 1403"/>
                <a:gd name="T48" fmla="*/ 34 w 272"/>
                <a:gd name="T49" fmla="*/ 174 h 1403"/>
                <a:gd name="T50" fmla="*/ 44 w 272"/>
                <a:gd name="T51" fmla="*/ 130 h 1403"/>
                <a:gd name="T52" fmla="*/ 52 w 272"/>
                <a:gd name="T53" fmla="*/ 92 h 1403"/>
                <a:gd name="T54" fmla="*/ 60 w 272"/>
                <a:gd name="T55" fmla="*/ 60 h 1403"/>
                <a:gd name="T56" fmla="*/ 74 w 272"/>
                <a:gd name="T57" fmla="*/ 16 h 1403"/>
                <a:gd name="T58" fmla="*/ 78 w 272"/>
                <a:gd name="T59" fmla="*/ 0 h 1403"/>
                <a:gd name="T60" fmla="*/ 74 w 272"/>
                <a:gd name="T61" fmla="*/ 16 h 1403"/>
                <a:gd name="T62" fmla="*/ 66 w 272"/>
                <a:gd name="T63" fmla="*/ 60 h 1403"/>
                <a:gd name="T64" fmla="*/ 54 w 272"/>
                <a:gd name="T65" fmla="*/ 132 h 1403"/>
                <a:gd name="T66" fmla="*/ 46 w 272"/>
                <a:gd name="T67" fmla="*/ 176 h 1403"/>
                <a:gd name="T68" fmla="*/ 40 w 272"/>
                <a:gd name="T69" fmla="*/ 224 h 1403"/>
                <a:gd name="T70" fmla="*/ 34 w 272"/>
                <a:gd name="T71" fmla="*/ 278 h 1403"/>
                <a:gd name="T72" fmla="*/ 28 w 272"/>
                <a:gd name="T73" fmla="*/ 334 h 1403"/>
                <a:gd name="T74" fmla="*/ 24 w 272"/>
                <a:gd name="T75" fmla="*/ 394 h 1403"/>
                <a:gd name="T76" fmla="*/ 22 w 272"/>
                <a:gd name="T77" fmla="*/ 456 h 1403"/>
                <a:gd name="T78" fmla="*/ 22 w 272"/>
                <a:gd name="T79" fmla="*/ 522 h 1403"/>
                <a:gd name="T80" fmla="*/ 22 w 272"/>
                <a:gd name="T81" fmla="*/ 554 h 1403"/>
                <a:gd name="T82" fmla="*/ 24 w 272"/>
                <a:gd name="T83" fmla="*/ 588 h 1403"/>
                <a:gd name="T84" fmla="*/ 28 w 272"/>
                <a:gd name="T85" fmla="*/ 656 h 1403"/>
                <a:gd name="T86" fmla="*/ 34 w 272"/>
                <a:gd name="T87" fmla="*/ 723 h 1403"/>
                <a:gd name="T88" fmla="*/ 44 w 272"/>
                <a:gd name="T89" fmla="*/ 789 h 1403"/>
                <a:gd name="T90" fmla="*/ 48 w 272"/>
                <a:gd name="T91" fmla="*/ 823 h 1403"/>
                <a:gd name="T92" fmla="*/ 54 w 272"/>
                <a:gd name="T93" fmla="*/ 855 h 1403"/>
                <a:gd name="T94" fmla="*/ 62 w 272"/>
                <a:gd name="T95" fmla="*/ 889 h 1403"/>
                <a:gd name="T96" fmla="*/ 68 w 272"/>
                <a:gd name="T97" fmla="*/ 921 h 1403"/>
                <a:gd name="T98" fmla="*/ 84 w 272"/>
                <a:gd name="T99" fmla="*/ 983 h 1403"/>
                <a:gd name="T100" fmla="*/ 102 w 272"/>
                <a:gd name="T101" fmla="*/ 1043 h 1403"/>
                <a:gd name="T102" fmla="*/ 122 w 272"/>
                <a:gd name="T103" fmla="*/ 1101 h 1403"/>
                <a:gd name="T104" fmla="*/ 162 w 272"/>
                <a:gd name="T105" fmla="*/ 1203 h 1403"/>
                <a:gd name="T106" fmla="*/ 182 w 272"/>
                <a:gd name="T107" fmla="*/ 1247 h 1403"/>
                <a:gd name="T108" fmla="*/ 202 w 272"/>
                <a:gd name="T109" fmla="*/ 1287 h 1403"/>
                <a:gd name="T110" fmla="*/ 238 w 272"/>
                <a:gd name="T111" fmla="*/ 1349 h 1403"/>
                <a:gd name="T112" fmla="*/ 262 w 272"/>
                <a:gd name="T113" fmla="*/ 1389 h 1403"/>
                <a:gd name="T114" fmla="*/ 272 w 272"/>
                <a:gd name="T115" fmla="*/ 1403 h 1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2" h="1403">
                  <a:moveTo>
                    <a:pt x="272" y="1403"/>
                  </a:moveTo>
                  <a:lnTo>
                    <a:pt x="272" y="1403"/>
                  </a:lnTo>
                  <a:lnTo>
                    <a:pt x="262" y="1389"/>
                  </a:lnTo>
                  <a:lnTo>
                    <a:pt x="262" y="1389"/>
                  </a:lnTo>
                  <a:lnTo>
                    <a:pt x="234" y="1353"/>
                  </a:lnTo>
                  <a:lnTo>
                    <a:pt x="234" y="1353"/>
                  </a:lnTo>
                  <a:lnTo>
                    <a:pt x="214" y="1325"/>
                  </a:lnTo>
                  <a:lnTo>
                    <a:pt x="194" y="1291"/>
                  </a:lnTo>
                  <a:lnTo>
                    <a:pt x="194" y="1291"/>
                  </a:lnTo>
                  <a:lnTo>
                    <a:pt x="172" y="1253"/>
                  </a:lnTo>
                  <a:lnTo>
                    <a:pt x="150" y="1209"/>
                  </a:lnTo>
                  <a:lnTo>
                    <a:pt x="150" y="1209"/>
                  </a:lnTo>
                  <a:lnTo>
                    <a:pt x="126" y="1161"/>
                  </a:lnTo>
                  <a:lnTo>
                    <a:pt x="126" y="1161"/>
                  </a:lnTo>
                  <a:lnTo>
                    <a:pt x="104" y="1107"/>
                  </a:lnTo>
                  <a:lnTo>
                    <a:pt x="104" y="1107"/>
                  </a:lnTo>
                  <a:lnTo>
                    <a:pt x="84" y="1049"/>
                  </a:lnTo>
                  <a:lnTo>
                    <a:pt x="64" y="989"/>
                  </a:lnTo>
                  <a:lnTo>
                    <a:pt x="64" y="989"/>
                  </a:lnTo>
                  <a:lnTo>
                    <a:pt x="56" y="957"/>
                  </a:lnTo>
                  <a:lnTo>
                    <a:pt x="48" y="925"/>
                  </a:lnTo>
                  <a:lnTo>
                    <a:pt x="48" y="925"/>
                  </a:lnTo>
                  <a:lnTo>
                    <a:pt x="40" y="893"/>
                  </a:lnTo>
                  <a:lnTo>
                    <a:pt x="40" y="893"/>
                  </a:lnTo>
                  <a:lnTo>
                    <a:pt x="32" y="861"/>
                  </a:lnTo>
                  <a:lnTo>
                    <a:pt x="32" y="861"/>
                  </a:lnTo>
                  <a:lnTo>
                    <a:pt x="26" y="827"/>
                  </a:lnTo>
                  <a:lnTo>
                    <a:pt x="20" y="793"/>
                  </a:lnTo>
                  <a:lnTo>
                    <a:pt x="20" y="793"/>
                  </a:lnTo>
                  <a:lnTo>
                    <a:pt x="10" y="725"/>
                  </a:lnTo>
                  <a:lnTo>
                    <a:pt x="10" y="725"/>
                  </a:lnTo>
                  <a:lnTo>
                    <a:pt x="4" y="658"/>
                  </a:lnTo>
                  <a:lnTo>
                    <a:pt x="4" y="658"/>
                  </a:lnTo>
                  <a:lnTo>
                    <a:pt x="0" y="588"/>
                  </a:lnTo>
                  <a:lnTo>
                    <a:pt x="0" y="588"/>
                  </a:lnTo>
                  <a:lnTo>
                    <a:pt x="0" y="522"/>
                  </a:lnTo>
                  <a:lnTo>
                    <a:pt x="0" y="522"/>
                  </a:lnTo>
                  <a:lnTo>
                    <a:pt x="2" y="456"/>
                  </a:lnTo>
                  <a:lnTo>
                    <a:pt x="2" y="456"/>
                  </a:lnTo>
                  <a:lnTo>
                    <a:pt x="4" y="392"/>
                  </a:lnTo>
                  <a:lnTo>
                    <a:pt x="4" y="392"/>
                  </a:lnTo>
                  <a:lnTo>
                    <a:pt x="10" y="332"/>
                  </a:lnTo>
                  <a:lnTo>
                    <a:pt x="10" y="332"/>
                  </a:lnTo>
                  <a:lnTo>
                    <a:pt x="14" y="304"/>
                  </a:lnTo>
                  <a:lnTo>
                    <a:pt x="14" y="304"/>
                  </a:lnTo>
                  <a:lnTo>
                    <a:pt x="18" y="276"/>
                  </a:lnTo>
                  <a:lnTo>
                    <a:pt x="18" y="276"/>
                  </a:lnTo>
                  <a:lnTo>
                    <a:pt x="26" y="222"/>
                  </a:lnTo>
                  <a:lnTo>
                    <a:pt x="26" y="222"/>
                  </a:lnTo>
                  <a:lnTo>
                    <a:pt x="34" y="174"/>
                  </a:lnTo>
                  <a:lnTo>
                    <a:pt x="34" y="174"/>
                  </a:lnTo>
                  <a:lnTo>
                    <a:pt x="44" y="130"/>
                  </a:lnTo>
                  <a:lnTo>
                    <a:pt x="44" y="130"/>
                  </a:lnTo>
                  <a:lnTo>
                    <a:pt x="52" y="92"/>
                  </a:lnTo>
                  <a:lnTo>
                    <a:pt x="60" y="60"/>
                  </a:lnTo>
                  <a:lnTo>
                    <a:pt x="60" y="60"/>
                  </a:lnTo>
                  <a:lnTo>
                    <a:pt x="74" y="16"/>
                  </a:lnTo>
                  <a:lnTo>
                    <a:pt x="74" y="16"/>
                  </a:lnTo>
                  <a:lnTo>
                    <a:pt x="78" y="0"/>
                  </a:lnTo>
                  <a:lnTo>
                    <a:pt x="78" y="0"/>
                  </a:lnTo>
                  <a:lnTo>
                    <a:pt x="74" y="16"/>
                  </a:lnTo>
                  <a:lnTo>
                    <a:pt x="74" y="16"/>
                  </a:lnTo>
                  <a:lnTo>
                    <a:pt x="66" y="60"/>
                  </a:lnTo>
                  <a:lnTo>
                    <a:pt x="66" y="60"/>
                  </a:lnTo>
                  <a:lnTo>
                    <a:pt x="60" y="94"/>
                  </a:lnTo>
                  <a:lnTo>
                    <a:pt x="54" y="132"/>
                  </a:lnTo>
                  <a:lnTo>
                    <a:pt x="54" y="132"/>
                  </a:lnTo>
                  <a:lnTo>
                    <a:pt x="46" y="176"/>
                  </a:lnTo>
                  <a:lnTo>
                    <a:pt x="40" y="224"/>
                  </a:lnTo>
                  <a:lnTo>
                    <a:pt x="40" y="224"/>
                  </a:lnTo>
                  <a:lnTo>
                    <a:pt x="34" y="278"/>
                  </a:lnTo>
                  <a:lnTo>
                    <a:pt x="34" y="278"/>
                  </a:lnTo>
                  <a:lnTo>
                    <a:pt x="30" y="306"/>
                  </a:lnTo>
                  <a:lnTo>
                    <a:pt x="28" y="334"/>
                  </a:lnTo>
                  <a:lnTo>
                    <a:pt x="28" y="334"/>
                  </a:lnTo>
                  <a:lnTo>
                    <a:pt x="24" y="394"/>
                  </a:lnTo>
                  <a:lnTo>
                    <a:pt x="24" y="394"/>
                  </a:lnTo>
                  <a:lnTo>
                    <a:pt x="22" y="456"/>
                  </a:lnTo>
                  <a:lnTo>
                    <a:pt x="22" y="456"/>
                  </a:lnTo>
                  <a:lnTo>
                    <a:pt x="22" y="522"/>
                  </a:lnTo>
                  <a:lnTo>
                    <a:pt x="22" y="522"/>
                  </a:lnTo>
                  <a:lnTo>
                    <a:pt x="22" y="554"/>
                  </a:lnTo>
                  <a:lnTo>
                    <a:pt x="22" y="554"/>
                  </a:lnTo>
                  <a:lnTo>
                    <a:pt x="24" y="588"/>
                  </a:lnTo>
                  <a:lnTo>
                    <a:pt x="24" y="588"/>
                  </a:lnTo>
                  <a:lnTo>
                    <a:pt x="28" y="656"/>
                  </a:lnTo>
                  <a:lnTo>
                    <a:pt x="28" y="656"/>
                  </a:lnTo>
                  <a:lnTo>
                    <a:pt x="34" y="723"/>
                  </a:lnTo>
                  <a:lnTo>
                    <a:pt x="34" y="723"/>
                  </a:lnTo>
                  <a:lnTo>
                    <a:pt x="44" y="789"/>
                  </a:lnTo>
                  <a:lnTo>
                    <a:pt x="44" y="789"/>
                  </a:lnTo>
                  <a:lnTo>
                    <a:pt x="48" y="823"/>
                  </a:lnTo>
                  <a:lnTo>
                    <a:pt x="54" y="855"/>
                  </a:lnTo>
                  <a:lnTo>
                    <a:pt x="54" y="855"/>
                  </a:lnTo>
                  <a:lnTo>
                    <a:pt x="62" y="889"/>
                  </a:lnTo>
                  <a:lnTo>
                    <a:pt x="62" y="889"/>
                  </a:lnTo>
                  <a:lnTo>
                    <a:pt x="68" y="921"/>
                  </a:lnTo>
                  <a:lnTo>
                    <a:pt x="68" y="921"/>
                  </a:lnTo>
                  <a:lnTo>
                    <a:pt x="76" y="953"/>
                  </a:lnTo>
                  <a:lnTo>
                    <a:pt x="84" y="983"/>
                  </a:lnTo>
                  <a:lnTo>
                    <a:pt x="84" y="983"/>
                  </a:lnTo>
                  <a:lnTo>
                    <a:pt x="102" y="1043"/>
                  </a:lnTo>
                  <a:lnTo>
                    <a:pt x="122" y="1101"/>
                  </a:lnTo>
                  <a:lnTo>
                    <a:pt x="122" y="1101"/>
                  </a:lnTo>
                  <a:lnTo>
                    <a:pt x="142" y="1153"/>
                  </a:lnTo>
                  <a:lnTo>
                    <a:pt x="162" y="1203"/>
                  </a:lnTo>
                  <a:lnTo>
                    <a:pt x="162" y="1203"/>
                  </a:lnTo>
                  <a:lnTo>
                    <a:pt x="182" y="1247"/>
                  </a:lnTo>
                  <a:lnTo>
                    <a:pt x="202" y="1287"/>
                  </a:lnTo>
                  <a:lnTo>
                    <a:pt x="202" y="1287"/>
                  </a:lnTo>
                  <a:lnTo>
                    <a:pt x="220" y="1321"/>
                  </a:lnTo>
                  <a:lnTo>
                    <a:pt x="238" y="1349"/>
                  </a:lnTo>
                  <a:lnTo>
                    <a:pt x="238" y="1349"/>
                  </a:lnTo>
                  <a:lnTo>
                    <a:pt x="262" y="1389"/>
                  </a:lnTo>
                  <a:lnTo>
                    <a:pt x="262" y="1389"/>
                  </a:lnTo>
                  <a:lnTo>
                    <a:pt x="272" y="1403"/>
                  </a:lnTo>
                  <a:lnTo>
                    <a:pt x="272" y="1403"/>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61" name="Freeform 61"/>
            <p:cNvSpPr/>
            <p:nvPr/>
          </p:nvSpPr>
          <p:spPr bwMode="auto">
            <a:xfrm>
              <a:off x="4279777" y="8715375"/>
              <a:ext cx="241300" cy="1404938"/>
            </a:xfrm>
            <a:custGeom>
              <a:avLst/>
              <a:gdLst>
                <a:gd name="T0" fmla="*/ 152 w 152"/>
                <a:gd name="T1" fmla="*/ 885 h 885"/>
                <a:gd name="T2" fmla="*/ 132 w 152"/>
                <a:gd name="T3" fmla="*/ 851 h 885"/>
                <a:gd name="T4" fmla="*/ 112 w 152"/>
                <a:gd name="T5" fmla="*/ 811 h 885"/>
                <a:gd name="T6" fmla="*/ 100 w 152"/>
                <a:gd name="T7" fmla="*/ 787 h 885"/>
                <a:gd name="T8" fmla="*/ 88 w 152"/>
                <a:gd name="T9" fmla="*/ 759 h 885"/>
                <a:gd name="T10" fmla="*/ 76 w 152"/>
                <a:gd name="T11" fmla="*/ 727 h 885"/>
                <a:gd name="T12" fmla="*/ 64 w 152"/>
                <a:gd name="T13" fmla="*/ 693 h 885"/>
                <a:gd name="T14" fmla="*/ 52 w 152"/>
                <a:gd name="T15" fmla="*/ 657 h 885"/>
                <a:gd name="T16" fmla="*/ 42 w 152"/>
                <a:gd name="T17" fmla="*/ 619 h 885"/>
                <a:gd name="T18" fmla="*/ 24 w 152"/>
                <a:gd name="T19" fmla="*/ 539 h 885"/>
                <a:gd name="T20" fmla="*/ 20 w 152"/>
                <a:gd name="T21" fmla="*/ 517 h 885"/>
                <a:gd name="T22" fmla="*/ 16 w 152"/>
                <a:gd name="T23" fmla="*/ 497 h 885"/>
                <a:gd name="T24" fmla="*/ 10 w 152"/>
                <a:gd name="T25" fmla="*/ 453 h 885"/>
                <a:gd name="T26" fmla="*/ 2 w 152"/>
                <a:gd name="T27" fmla="*/ 369 h 885"/>
                <a:gd name="T28" fmla="*/ 0 w 152"/>
                <a:gd name="T29" fmla="*/ 288 h 885"/>
                <a:gd name="T30" fmla="*/ 4 w 152"/>
                <a:gd name="T31" fmla="*/ 210 h 885"/>
                <a:gd name="T32" fmla="*/ 6 w 152"/>
                <a:gd name="T33" fmla="*/ 174 h 885"/>
                <a:gd name="T34" fmla="*/ 8 w 152"/>
                <a:gd name="T35" fmla="*/ 142 h 885"/>
                <a:gd name="T36" fmla="*/ 16 w 152"/>
                <a:gd name="T37" fmla="*/ 84 h 885"/>
                <a:gd name="T38" fmla="*/ 24 w 152"/>
                <a:gd name="T39" fmla="*/ 38 h 885"/>
                <a:gd name="T40" fmla="*/ 30 w 152"/>
                <a:gd name="T41" fmla="*/ 0 h 885"/>
                <a:gd name="T42" fmla="*/ 26 w 152"/>
                <a:gd name="T43" fmla="*/ 40 h 885"/>
                <a:gd name="T44" fmla="*/ 22 w 152"/>
                <a:gd name="T45" fmla="*/ 84 h 885"/>
                <a:gd name="T46" fmla="*/ 20 w 152"/>
                <a:gd name="T47" fmla="*/ 112 h 885"/>
                <a:gd name="T48" fmla="*/ 18 w 152"/>
                <a:gd name="T49" fmla="*/ 142 h 885"/>
                <a:gd name="T50" fmla="*/ 16 w 152"/>
                <a:gd name="T51" fmla="*/ 176 h 885"/>
                <a:gd name="T52" fmla="*/ 14 w 152"/>
                <a:gd name="T53" fmla="*/ 210 h 885"/>
                <a:gd name="T54" fmla="*/ 14 w 152"/>
                <a:gd name="T55" fmla="*/ 288 h 885"/>
                <a:gd name="T56" fmla="*/ 18 w 152"/>
                <a:gd name="T57" fmla="*/ 367 h 885"/>
                <a:gd name="T58" fmla="*/ 26 w 152"/>
                <a:gd name="T59" fmla="*/ 451 h 885"/>
                <a:gd name="T60" fmla="*/ 32 w 152"/>
                <a:gd name="T61" fmla="*/ 493 h 885"/>
                <a:gd name="T62" fmla="*/ 38 w 152"/>
                <a:gd name="T63" fmla="*/ 535 h 885"/>
                <a:gd name="T64" fmla="*/ 46 w 152"/>
                <a:gd name="T65" fmla="*/ 577 h 885"/>
                <a:gd name="T66" fmla="*/ 56 w 152"/>
                <a:gd name="T67" fmla="*/ 615 h 885"/>
                <a:gd name="T68" fmla="*/ 64 w 152"/>
                <a:gd name="T69" fmla="*/ 653 h 885"/>
                <a:gd name="T70" fmla="*/ 74 w 152"/>
                <a:gd name="T71" fmla="*/ 689 h 885"/>
                <a:gd name="T72" fmla="*/ 86 w 152"/>
                <a:gd name="T73" fmla="*/ 723 h 885"/>
                <a:gd name="T74" fmla="*/ 96 w 152"/>
                <a:gd name="T75" fmla="*/ 755 h 885"/>
                <a:gd name="T76" fmla="*/ 116 w 152"/>
                <a:gd name="T77" fmla="*/ 809 h 885"/>
                <a:gd name="T78" fmla="*/ 134 w 152"/>
                <a:gd name="T79" fmla="*/ 849 h 885"/>
                <a:gd name="T80" fmla="*/ 148 w 152"/>
                <a:gd name="T81" fmla="*/ 875 h 885"/>
                <a:gd name="T82" fmla="*/ 152 w 152"/>
                <a:gd name="T83" fmla="*/ 885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2" h="885">
                  <a:moveTo>
                    <a:pt x="152" y="885"/>
                  </a:moveTo>
                  <a:lnTo>
                    <a:pt x="152" y="885"/>
                  </a:lnTo>
                  <a:lnTo>
                    <a:pt x="146" y="877"/>
                  </a:lnTo>
                  <a:lnTo>
                    <a:pt x="132" y="851"/>
                  </a:lnTo>
                  <a:lnTo>
                    <a:pt x="132" y="851"/>
                  </a:lnTo>
                  <a:lnTo>
                    <a:pt x="112" y="811"/>
                  </a:lnTo>
                  <a:lnTo>
                    <a:pt x="112" y="811"/>
                  </a:lnTo>
                  <a:lnTo>
                    <a:pt x="100" y="787"/>
                  </a:lnTo>
                  <a:lnTo>
                    <a:pt x="88" y="759"/>
                  </a:lnTo>
                  <a:lnTo>
                    <a:pt x="88" y="759"/>
                  </a:lnTo>
                  <a:lnTo>
                    <a:pt x="76" y="727"/>
                  </a:lnTo>
                  <a:lnTo>
                    <a:pt x="76" y="727"/>
                  </a:lnTo>
                  <a:lnTo>
                    <a:pt x="64" y="693"/>
                  </a:lnTo>
                  <a:lnTo>
                    <a:pt x="64" y="693"/>
                  </a:lnTo>
                  <a:lnTo>
                    <a:pt x="52" y="657"/>
                  </a:lnTo>
                  <a:lnTo>
                    <a:pt x="52" y="657"/>
                  </a:lnTo>
                  <a:lnTo>
                    <a:pt x="42" y="619"/>
                  </a:lnTo>
                  <a:lnTo>
                    <a:pt x="42" y="619"/>
                  </a:lnTo>
                  <a:lnTo>
                    <a:pt x="32" y="579"/>
                  </a:lnTo>
                  <a:lnTo>
                    <a:pt x="24" y="539"/>
                  </a:lnTo>
                  <a:lnTo>
                    <a:pt x="24" y="539"/>
                  </a:lnTo>
                  <a:lnTo>
                    <a:pt x="20" y="517"/>
                  </a:lnTo>
                  <a:lnTo>
                    <a:pt x="16" y="497"/>
                  </a:lnTo>
                  <a:lnTo>
                    <a:pt x="16" y="497"/>
                  </a:lnTo>
                  <a:lnTo>
                    <a:pt x="10" y="453"/>
                  </a:lnTo>
                  <a:lnTo>
                    <a:pt x="10" y="453"/>
                  </a:lnTo>
                  <a:lnTo>
                    <a:pt x="2" y="369"/>
                  </a:lnTo>
                  <a:lnTo>
                    <a:pt x="2" y="369"/>
                  </a:lnTo>
                  <a:lnTo>
                    <a:pt x="0" y="288"/>
                  </a:lnTo>
                  <a:lnTo>
                    <a:pt x="0" y="288"/>
                  </a:lnTo>
                  <a:lnTo>
                    <a:pt x="4" y="210"/>
                  </a:lnTo>
                  <a:lnTo>
                    <a:pt x="4" y="210"/>
                  </a:lnTo>
                  <a:lnTo>
                    <a:pt x="6" y="174"/>
                  </a:lnTo>
                  <a:lnTo>
                    <a:pt x="6" y="174"/>
                  </a:lnTo>
                  <a:lnTo>
                    <a:pt x="8" y="142"/>
                  </a:lnTo>
                  <a:lnTo>
                    <a:pt x="8" y="142"/>
                  </a:lnTo>
                  <a:lnTo>
                    <a:pt x="12" y="110"/>
                  </a:lnTo>
                  <a:lnTo>
                    <a:pt x="16" y="84"/>
                  </a:lnTo>
                  <a:lnTo>
                    <a:pt x="16" y="84"/>
                  </a:lnTo>
                  <a:lnTo>
                    <a:pt x="24" y="38"/>
                  </a:lnTo>
                  <a:lnTo>
                    <a:pt x="24" y="38"/>
                  </a:lnTo>
                  <a:lnTo>
                    <a:pt x="30" y="0"/>
                  </a:lnTo>
                  <a:lnTo>
                    <a:pt x="30" y="0"/>
                  </a:lnTo>
                  <a:lnTo>
                    <a:pt x="26" y="40"/>
                  </a:lnTo>
                  <a:lnTo>
                    <a:pt x="26" y="40"/>
                  </a:lnTo>
                  <a:lnTo>
                    <a:pt x="22" y="84"/>
                  </a:lnTo>
                  <a:lnTo>
                    <a:pt x="22" y="84"/>
                  </a:lnTo>
                  <a:lnTo>
                    <a:pt x="20" y="112"/>
                  </a:lnTo>
                  <a:lnTo>
                    <a:pt x="18" y="142"/>
                  </a:lnTo>
                  <a:lnTo>
                    <a:pt x="18" y="142"/>
                  </a:lnTo>
                  <a:lnTo>
                    <a:pt x="16" y="176"/>
                  </a:lnTo>
                  <a:lnTo>
                    <a:pt x="16" y="176"/>
                  </a:lnTo>
                  <a:lnTo>
                    <a:pt x="14" y="210"/>
                  </a:lnTo>
                  <a:lnTo>
                    <a:pt x="14" y="210"/>
                  </a:lnTo>
                  <a:lnTo>
                    <a:pt x="14" y="288"/>
                  </a:lnTo>
                  <a:lnTo>
                    <a:pt x="14" y="288"/>
                  </a:lnTo>
                  <a:lnTo>
                    <a:pt x="18" y="367"/>
                  </a:lnTo>
                  <a:lnTo>
                    <a:pt x="18" y="367"/>
                  </a:lnTo>
                  <a:lnTo>
                    <a:pt x="26" y="451"/>
                  </a:lnTo>
                  <a:lnTo>
                    <a:pt x="26" y="451"/>
                  </a:lnTo>
                  <a:lnTo>
                    <a:pt x="32" y="493"/>
                  </a:lnTo>
                  <a:lnTo>
                    <a:pt x="32" y="493"/>
                  </a:lnTo>
                  <a:lnTo>
                    <a:pt x="36" y="515"/>
                  </a:lnTo>
                  <a:lnTo>
                    <a:pt x="38" y="535"/>
                  </a:lnTo>
                  <a:lnTo>
                    <a:pt x="38" y="535"/>
                  </a:lnTo>
                  <a:lnTo>
                    <a:pt x="46" y="577"/>
                  </a:lnTo>
                  <a:lnTo>
                    <a:pt x="56" y="615"/>
                  </a:lnTo>
                  <a:lnTo>
                    <a:pt x="56" y="615"/>
                  </a:lnTo>
                  <a:lnTo>
                    <a:pt x="64" y="653"/>
                  </a:lnTo>
                  <a:lnTo>
                    <a:pt x="64" y="653"/>
                  </a:lnTo>
                  <a:lnTo>
                    <a:pt x="74" y="689"/>
                  </a:lnTo>
                  <a:lnTo>
                    <a:pt x="74" y="689"/>
                  </a:lnTo>
                  <a:lnTo>
                    <a:pt x="86" y="723"/>
                  </a:lnTo>
                  <a:lnTo>
                    <a:pt x="86" y="723"/>
                  </a:lnTo>
                  <a:lnTo>
                    <a:pt x="96" y="755"/>
                  </a:lnTo>
                  <a:lnTo>
                    <a:pt x="96" y="755"/>
                  </a:lnTo>
                  <a:lnTo>
                    <a:pt x="116" y="809"/>
                  </a:lnTo>
                  <a:lnTo>
                    <a:pt x="116" y="809"/>
                  </a:lnTo>
                  <a:lnTo>
                    <a:pt x="134" y="849"/>
                  </a:lnTo>
                  <a:lnTo>
                    <a:pt x="134" y="849"/>
                  </a:lnTo>
                  <a:lnTo>
                    <a:pt x="148" y="875"/>
                  </a:lnTo>
                  <a:lnTo>
                    <a:pt x="148" y="875"/>
                  </a:lnTo>
                  <a:lnTo>
                    <a:pt x="152" y="885"/>
                  </a:lnTo>
                  <a:lnTo>
                    <a:pt x="152" y="885"/>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62" name="Freeform 62"/>
            <p:cNvSpPr/>
            <p:nvPr/>
          </p:nvSpPr>
          <p:spPr bwMode="auto">
            <a:xfrm>
              <a:off x="9848727" y="8159750"/>
              <a:ext cx="431800" cy="2227263"/>
            </a:xfrm>
            <a:custGeom>
              <a:avLst/>
              <a:gdLst>
                <a:gd name="T0" fmla="*/ 0 w 272"/>
                <a:gd name="T1" fmla="*/ 1403 h 1403"/>
                <a:gd name="T2" fmla="*/ 10 w 272"/>
                <a:gd name="T3" fmla="*/ 1389 h 1403"/>
                <a:gd name="T4" fmla="*/ 36 w 272"/>
                <a:gd name="T5" fmla="*/ 1351 h 1403"/>
                <a:gd name="T6" fmla="*/ 70 w 272"/>
                <a:gd name="T7" fmla="*/ 1289 h 1403"/>
                <a:gd name="T8" fmla="*/ 90 w 272"/>
                <a:gd name="T9" fmla="*/ 1249 h 1403"/>
                <a:gd name="T10" fmla="*/ 110 w 272"/>
                <a:gd name="T11" fmla="*/ 1205 h 1403"/>
                <a:gd name="T12" fmla="*/ 152 w 272"/>
                <a:gd name="T13" fmla="*/ 1101 h 1403"/>
                <a:gd name="T14" fmla="*/ 170 w 272"/>
                <a:gd name="T15" fmla="*/ 1045 h 1403"/>
                <a:gd name="T16" fmla="*/ 188 w 272"/>
                <a:gd name="T17" fmla="*/ 985 h 1403"/>
                <a:gd name="T18" fmla="*/ 204 w 272"/>
                <a:gd name="T19" fmla="*/ 921 h 1403"/>
                <a:gd name="T20" fmla="*/ 212 w 272"/>
                <a:gd name="T21" fmla="*/ 889 h 1403"/>
                <a:gd name="T22" fmla="*/ 218 w 272"/>
                <a:gd name="T23" fmla="*/ 857 h 1403"/>
                <a:gd name="T24" fmla="*/ 224 w 272"/>
                <a:gd name="T25" fmla="*/ 823 h 1403"/>
                <a:gd name="T26" fmla="*/ 230 w 272"/>
                <a:gd name="T27" fmla="*/ 791 h 1403"/>
                <a:gd name="T28" fmla="*/ 238 w 272"/>
                <a:gd name="T29" fmla="*/ 723 h 1403"/>
                <a:gd name="T30" fmla="*/ 244 w 272"/>
                <a:gd name="T31" fmla="*/ 656 h 1403"/>
                <a:gd name="T32" fmla="*/ 248 w 272"/>
                <a:gd name="T33" fmla="*/ 590 h 1403"/>
                <a:gd name="T34" fmla="*/ 250 w 272"/>
                <a:gd name="T35" fmla="*/ 556 h 1403"/>
                <a:gd name="T36" fmla="*/ 250 w 272"/>
                <a:gd name="T37" fmla="*/ 522 h 1403"/>
                <a:gd name="T38" fmla="*/ 250 w 272"/>
                <a:gd name="T39" fmla="*/ 458 h 1403"/>
                <a:gd name="T40" fmla="*/ 248 w 272"/>
                <a:gd name="T41" fmla="*/ 396 h 1403"/>
                <a:gd name="T42" fmla="*/ 244 w 272"/>
                <a:gd name="T43" fmla="*/ 334 h 1403"/>
                <a:gd name="T44" fmla="*/ 238 w 272"/>
                <a:gd name="T45" fmla="*/ 278 h 1403"/>
                <a:gd name="T46" fmla="*/ 232 w 272"/>
                <a:gd name="T47" fmla="*/ 226 h 1403"/>
                <a:gd name="T48" fmla="*/ 226 w 272"/>
                <a:gd name="T49" fmla="*/ 176 h 1403"/>
                <a:gd name="T50" fmla="*/ 220 w 272"/>
                <a:gd name="T51" fmla="*/ 132 h 1403"/>
                <a:gd name="T52" fmla="*/ 206 w 272"/>
                <a:gd name="T53" fmla="*/ 62 h 1403"/>
                <a:gd name="T54" fmla="*/ 198 w 272"/>
                <a:gd name="T55" fmla="*/ 16 h 1403"/>
                <a:gd name="T56" fmla="*/ 194 w 272"/>
                <a:gd name="T57" fmla="*/ 0 h 1403"/>
                <a:gd name="T58" fmla="*/ 200 w 272"/>
                <a:gd name="T59" fmla="*/ 16 h 1403"/>
                <a:gd name="T60" fmla="*/ 212 w 272"/>
                <a:gd name="T61" fmla="*/ 62 h 1403"/>
                <a:gd name="T62" fmla="*/ 220 w 272"/>
                <a:gd name="T63" fmla="*/ 94 h 1403"/>
                <a:gd name="T64" fmla="*/ 228 w 272"/>
                <a:gd name="T65" fmla="*/ 132 h 1403"/>
                <a:gd name="T66" fmla="*/ 238 w 272"/>
                <a:gd name="T67" fmla="*/ 174 h 1403"/>
                <a:gd name="T68" fmla="*/ 246 w 272"/>
                <a:gd name="T69" fmla="*/ 224 h 1403"/>
                <a:gd name="T70" fmla="*/ 254 w 272"/>
                <a:gd name="T71" fmla="*/ 276 h 1403"/>
                <a:gd name="T72" fmla="*/ 258 w 272"/>
                <a:gd name="T73" fmla="*/ 304 h 1403"/>
                <a:gd name="T74" fmla="*/ 262 w 272"/>
                <a:gd name="T75" fmla="*/ 334 h 1403"/>
                <a:gd name="T76" fmla="*/ 268 w 272"/>
                <a:gd name="T77" fmla="*/ 394 h 1403"/>
                <a:gd name="T78" fmla="*/ 272 w 272"/>
                <a:gd name="T79" fmla="*/ 458 h 1403"/>
                <a:gd name="T80" fmla="*/ 272 w 272"/>
                <a:gd name="T81" fmla="*/ 522 h 1403"/>
                <a:gd name="T82" fmla="*/ 272 w 272"/>
                <a:gd name="T83" fmla="*/ 590 h 1403"/>
                <a:gd name="T84" fmla="*/ 268 w 272"/>
                <a:gd name="T85" fmla="*/ 658 h 1403"/>
                <a:gd name="T86" fmla="*/ 262 w 272"/>
                <a:gd name="T87" fmla="*/ 725 h 1403"/>
                <a:gd name="T88" fmla="*/ 252 w 272"/>
                <a:gd name="T89" fmla="*/ 795 h 1403"/>
                <a:gd name="T90" fmla="*/ 240 w 272"/>
                <a:gd name="T91" fmla="*/ 861 h 1403"/>
                <a:gd name="T92" fmla="*/ 234 w 272"/>
                <a:gd name="T93" fmla="*/ 895 h 1403"/>
                <a:gd name="T94" fmla="*/ 226 w 272"/>
                <a:gd name="T95" fmla="*/ 927 h 1403"/>
                <a:gd name="T96" fmla="*/ 218 w 272"/>
                <a:gd name="T97" fmla="*/ 959 h 1403"/>
                <a:gd name="T98" fmla="*/ 208 w 272"/>
                <a:gd name="T99" fmla="*/ 991 h 1403"/>
                <a:gd name="T100" fmla="*/ 168 w 272"/>
                <a:gd name="T101" fmla="*/ 1107 h 1403"/>
                <a:gd name="T102" fmla="*/ 146 w 272"/>
                <a:gd name="T103" fmla="*/ 1161 h 1403"/>
                <a:gd name="T104" fmla="*/ 124 w 272"/>
                <a:gd name="T105" fmla="*/ 1209 h 1403"/>
                <a:gd name="T106" fmla="*/ 100 w 272"/>
                <a:gd name="T107" fmla="*/ 1253 h 1403"/>
                <a:gd name="T108" fmla="*/ 78 w 272"/>
                <a:gd name="T109" fmla="*/ 1293 h 1403"/>
                <a:gd name="T110" fmla="*/ 40 w 272"/>
                <a:gd name="T111" fmla="*/ 1353 h 1403"/>
                <a:gd name="T112" fmla="*/ 12 w 272"/>
                <a:gd name="T113" fmla="*/ 1391 h 1403"/>
                <a:gd name="T114" fmla="*/ 0 w 272"/>
                <a:gd name="T115" fmla="*/ 1403 h 1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2" h="1403">
                  <a:moveTo>
                    <a:pt x="0" y="1403"/>
                  </a:moveTo>
                  <a:lnTo>
                    <a:pt x="0" y="1403"/>
                  </a:lnTo>
                  <a:lnTo>
                    <a:pt x="10" y="1389"/>
                  </a:lnTo>
                  <a:lnTo>
                    <a:pt x="10" y="1389"/>
                  </a:lnTo>
                  <a:lnTo>
                    <a:pt x="36" y="1351"/>
                  </a:lnTo>
                  <a:lnTo>
                    <a:pt x="36" y="1351"/>
                  </a:lnTo>
                  <a:lnTo>
                    <a:pt x="52" y="1323"/>
                  </a:lnTo>
                  <a:lnTo>
                    <a:pt x="70" y="1289"/>
                  </a:lnTo>
                  <a:lnTo>
                    <a:pt x="70" y="1289"/>
                  </a:lnTo>
                  <a:lnTo>
                    <a:pt x="90" y="1249"/>
                  </a:lnTo>
                  <a:lnTo>
                    <a:pt x="110" y="1205"/>
                  </a:lnTo>
                  <a:lnTo>
                    <a:pt x="110" y="1205"/>
                  </a:lnTo>
                  <a:lnTo>
                    <a:pt x="132" y="1155"/>
                  </a:lnTo>
                  <a:lnTo>
                    <a:pt x="152" y="1101"/>
                  </a:lnTo>
                  <a:lnTo>
                    <a:pt x="152" y="1101"/>
                  </a:lnTo>
                  <a:lnTo>
                    <a:pt x="170" y="1045"/>
                  </a:lnTo>
                  <a:lnTo>
                    <a:pt x="188" y="985"/>
                  </a:lnTo>
                  <a:lnTo>
                    <a:pt x="188" y="985"/>
                  </a:lnTo>
                  <a:lnTo>
                    <a:pt x="196" y="953"/>
                  </a:lnTo>
                  <a:lnTo>
                    <a:pt x="204" y="921"/>
                  </a:lnTo>
                  <a:lnTo>
                    <a:pt x="204" y="921"/>
                  </a:lnTo>
                  <a:lnTo>
                    <a:pt x="212" y="889"/>
                  </a:lnTo>
                  <a:lnTo>
                    <a:pt x="212" y="889"/>
                  </a:lnTo>
                  <a:lnTo>
                    <a:pt x="218" y="857"/>
                  </a:lnTo>
                  <a:lnTo>
                    <a:pt x="218" y="857"/>
                  </a:lnTo>
                  <a:lnTo>
                    <a:pt x="224" y="823"/>
                  </a:lnTo>
                  <a:lnTo>
                    <a:pt x="230" y="791"/>
                  </a:lnTo>
                  <a:lnTo>
                    <a:pt x="230" y="791"/>
                  </a:lnTo>
                  <a:lnTo>
                    <a:pt x="238" y="723"/>
                  </a:lnTo>
                  <a:lnTo>
                    <a:pt x="238" y="723"/>
                  </a:lnTo>
                  <a:lnTo>
                    <a:pt x="244" y="656"/>
                  </a:lnTo>
                  <a:lnTo>
                    <a:pt x="244" y="656"/>
                  </a:lnTo>
                  <a:lnTo>
                    <a:pt x="248" y="590"/>
                  </a:lnTo>
                  <a:lnTo>
                    <a:pt x="248" y="590"/>
                  </a:lnTo>
                  <a:lnTo>
                    <a:pt x="250" y="556"/>
                  </a:lnTo>
                  <a:lnTo>
                    <a:pt x="250" y="556"/>
                  </a:lnTo>
                  <a:lnTo>
                    <a:pt x="250" y="522"/>
                  </a:lnTo>
                  <a:lnTo>
                    <a:pt x="250" y="522"/>
                  </a:lnTo>
                  <a:lnTo>
                    <a:pt x="250" y="458"/>
                  </a:lnTo>
                  <a:lnTo>
                    <a:pt x="250" y="458"/>
                  </a:lnTo>
                  <a:lnTo>
                    <a:pt x="248" y="396"/>
                  </a:lnTo>
                  <a:lnTo>
                    <a:pt x="248" y="396"/>
                  </a:lnTo>
                  <a:lnTo>
                    <a:pt x="244" y="334"/>
                  </a:lnTo>
                  <a:lnTo>
                    <a:pt x="244" y="334"/>
                  </a:lnTo>
                  <a:lnTo>
                    <a:pt x="242" y="306"/>
                  </a:lnTo>
                  <a:lnTo>
                    <a:pt x="238" y="278"/>
                  </a:lnTo>
                  <a:lnTo>
                    <a:pt x="238" y="278"/>
                  </a:lnTo>
                  <a:lnTo>
                    <a:pt x="232" y="226"/>
                  </a:lnTo>
                  <a:lnTo>
                    <a:pt x="232" y="226"/>
                  </a:lnTo>
                  <a:lnTo>
                    <a:pt x="226" y="176"/>
                  </a:lnTo>
                  <a:lnTo>
                    <a:pt x="220" y="132"/>
                  </a:lnTo>
                  <a:lnTo>
                    <a:pt x="220" y="132"/>
                  </a:lnTo>
                  <a:lnTo>
                    <a:pt x="214" y="94"/>
                  </a:lnTo>
                  <a:lnTo>
                    <a:pt x="206" y="62"/>
                  </a:lnTo>
                  <a:lnTo>
                    <a:pt x="206" y="62"/>
                  </a:lnTo>
                  <a:lnTo>
                    <a:pt x="198" y="16"/>
                  </a:lnTo>
                  <a:lnTo>
                    <a:pt x="198" y="16"/>
                  </a:lnTo>
                  <a:lnTo>
                    <a:pt x="194" y="0"/>
                  </a:lnTo>
                  <a:lnTo>
                    <a:pt x="194" y="0"/>
                  </a:lnTo>
                  <a:lnTo>
                    <a:pt x="200" y="16"/>
                  </a:lnTo>
                  <a:lnTo>
                    <a:pt x="200" y="16"/>
                  </a:lnTo>
                  <a:lnTo>
                    <a:pt x="212" y="62"/>
                  </a:lnTo>
                  <a:lnTo>
                    <a:pt x="212" y="62"/>
                  </a:lnTo>
                  <a:lnTo>
                    <a:pt x="220" y="94"/>
                  </a:lnTo>
                  <a:lnTo>
                    <a:pt x="228" y="132"/>
                  </a:lnTo>
                  <a:lnTo>
                    <a:pt x="228" y="132"/>
                  </a:lnTo>
                  <a:lnTo>
                    <a:pt x="238" y="174"/>
                  </a:lnTo>
                  <a:lnTo>
                    <a:pt x="238" y="174"/>
                  </a:lnTo>
                  <a:lnTo>
                    <a:pt x="246" y="224"/>
                  </a:lnTo>
                  <a:lnTo>
                    <a:pt x="246" y="224"/>
                  </a:lnTo>
                  <a:lnTo>
                    <a:pt x="254" y="276"/>
                  </a:lnTo>
                  <a:lnTo>
                    <a:pt x="254" y="276"/>
                  </a:lnTo>
                  <a:lnTo>
                    <a:pt x="258" y="304"/>
                  </a:lnTo>
                  <a:lnTo>
                    <a:pt x="258" y="304"/>
                  </a:lnTo>
                  <a:lnTo>
                    <a:pt x="262" y="334"/>
                  </a:lnTo>
                  <a:lnTo>
                    <a:pt x="262" y="334"/>
                  </a:lnTo>
                  <a:lnTo>
                    <a:pt x="268" y="394"/>
                  </a:lnTo>
                  <a:lnTo>
                    <a:pt x="268" y="394"/>
                  </a:lnTo>
                  <a:lnTo>
                    <a:pt x="272" y="458"/>
                  </a:lnTo>
                  <a:lnTo>
                    <a:pt x="272" y="458"/>
                  </a:lnTo>
                  <a:lnTo>
                    <a:pt x="272" y="522"/>
                  </a:lnTo>
                  <a:lnTo>
                    <a:pt x="272" y="522"/>
                  </a:lnTo>
                  <a:lnTo>
                    <a:pt x="272" y="590"/>
                  </a:lnTo>
                  <a:lnTo>
                    <a:pt x="272" y="590"/>
                  </a:lnTo>
                  <a:lnTo>
                    <a:pt x="268" y="658"/>
                  </a:lnTo>
                  <a:lnTo>
                    <a:pt x="268" y="658"/>
                  </a:lnTo>
                  <a:lnTo>
                    <a:pt x="262" y="725"/>
                  </a:lnTo>
                  <a:lnTo>
                    <a:pt x="262" y="725"/>
                  </a:lnTo>
                  <a:lnTo>
                    <a:pt x="252" y="795"/>
                  </a:lnTo>
                  <a:lnTo>
                    <a:pt x="252" y="795"/>
                  </a:lnTo>
                  <a:lnTo>
                    <a:pt x="246" y="827"/>
                  </a:lnTo>
                  <a:lnTo>
                    <a:pt x="240" y="861"/>
                  </a:lnTo>
                  <a:lnTo>
                    <a:pt x="240" y="861"/>
                  </a:lnTo>
                  <a:lnTo>
                    <a:pt x="234" y="895"/>
                  </a:lnTo>
                  <a:lnTo>
                    <a:pt x="234" y="895"/>
                  </a:lnTo>
                  <a:lnTo>
                    <a:pt x="226" y="927"/>
                  </a:lnTo>
                  <a:lnTo>
                    <a:pt x="226" y="927"/>
                  </a:lnTo>
                  <a:lnTo>
                    <a:pt x="218" y="959"/>
                  </a:lnTo>
                  <a:lnTo>
                    <a:pt x="208" y="991"/>
                  </a:lnTo>
                  <a:lnTo>
                    <a:pt x="208" y="991"/>
                  </a:lnTo>
                  <a:lnTo>
                    <a:pt x="190" y="1051"/>
                  </a:lnTo>
                  <a:lnTo>
                    <a:pt x="168" y="1107"/>
                  </a:lnTo>
                  <a:lnTo>
                    <a:pt x="168" y="1107"/>
                  </a:lnTo>
                  <a:lnTo>
                    <a:pt x="146" y="1161"/>
                  </a:lnTo>
                  <a:lnTo>
                    <a:pt x="146" y="1161"/>
                  </a:lnTo>
                  <a:lnTo>
                    <a:pt x="124" y="1209"/>
                  </a:lnTo>
                  <a:lnTo>
                    <a:pt x="124" y="1209"/>
                  </a:lnTo>
                  <a:lnTo>
                    <a:pt x="100" y="1253"/>
                  </a:lnTo>
                  <a:lnTo>
                    <a:pt x="78" y="1293"/>
                  </a:lnTo>
                  <a:lnTo>
                    <a:pt x="78" y="1293"/>
                  </a:lnTo>
                  <a:lnTo>
                    <a:pt x="58" y="1325"/>
                  </a:lnTo>
                  <a:lnTo>
                    <a:pt x="40" y="1353"/>
                  </a:lnTo>
                  <a:lnTo>
                    <a:pt x="40" y="1353"/>
                  </a:lnTo>
                  <a:lnTo>
                    <a:pt x="12" y="1391"/>
                  </a:lnTo>
                  <a:lnTo>
                    <a:pt x="12" y="1391"/>
                  </a:lnTo>
                  <a:lnTo>
                    <a:pt x="0" y="1403"/>
                  </a:lnTo>
                  <a:lnTo>
                    <a:pt x="0" y="1403"/>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dirty="0"/>
            </a:p>
          </p:txBody>
        </p:sp>
        <p:sp>
          <p:nvSpPr>
            <p:cNvPr id="63" name="Freeform 63"/>
            <p:cNvSpPr/>
            <p:nvPr/>
          </p:nvSpPr>
          <p:spPr bwMode="auto">
            <a:xfrm>
              <a:off x="10404352" y="8705850"/>
              <a:ext cx="241300" cy="1401763"/>
            </a:xfrm>
            <a:custGeom>
              <a:avLst/>
              <a:gdLst>
                <a:gd name="T0" fmla="*/ 0 w 152"/>
                <a:gd name="T1" fmla="*/ 883 h 883"/>
                <a:gd name="T2" fmla="*/ 4 w 152"/>
                <a:gd name="T3" fmla="*/ 875 h 883"/>
                <a:gd name="T4" fmla="*/ 18 w 152"/>
                <a:gd name="T5" fmla="*/ 849 h 883"/>
                <a:gd name="T6" fmla="*/ 36 w 152"/>
                <a:gd name="T7" fmla="*/ 807 h 883"/>
                <a:gd name="T8" fmla="*/ 56 w 152"/>
                <a:gd name="T9" fmla="*/ 753 h 883"/>
                <a:gd name="T10" fmla="*/ 68 w 152"/>
                <a:gd name="T11" fmla="*/ 723 h 883"/>
                <a:gd name="T12" fmla="*/ 78 w 152"/>
                <a:gd name="T13" fmla="*/ 689 h 883"/>
                <a:gd name="T14" fmla="*/ 88 w 152"/>
                <a:gd name="T15" fmla="*/ 653 h 883"/>
                <a:gd name="T16" fmla="*/ 98 w 152"/>
                <a:gd name="T17" fmla="*/ 615 h 883"/>
                <a:gd name="T18" fmla="*/ 114 w 152"/>
                <a:gd name="T19" fmla="*/ 535 h 883"/>
                <a:gd name="T20" fmla="*/ 118 w 152"/>
                <a:gd name="T21" fmla="*/ 513 h 883"/>
                <a:gd name="T22" fmla="*/ 120 w 152"/>
                <a:gd name="T23" fmla="*/ 493 h 883"/>
                <a:gd name="T24" fmla="*/ 126 w 152"/>
                <a:gd name="T25" fmla="*/ 451 h 883"/>
                <a:gd name="T26" fmla="*/ 134 w 152"/>
                <a:gd name="T27" fmla="*/ 367 h 883"/>
                <a:gd name="T28" fmla="*/ 138 w 152"/>
                <a:gd name="T29" fmla="*/ 286 h 883"/>
                <a:gd name="T30" fmla="*/ 138 w 152"/>
                <a:gd name="T31" fmla="*/ 210 h 883"/>
                <a:gd name="T32" fmla="*/ 136 w 152"/>
                <a:gd name="T33" fmla="*/ 174 h 883"/>
                <a:gd name="T34" fmla="*/ 134 w 152"/>
                <a:gd name="T35" fmla="*/ 140 h 883"/>
                <a:gd name="T36" fmla="*/ 130 w 152"/>
                <a:gd name="T37" fmla="*/ 82 h 883"/>
                <a:gd name="T38" fmla="*/ 126 w 152"/>
                <a:gd name="T39" fmla="*/ 38 h 883"/>
                <a:gd name="T40" fmla="*/ 122 w 152"/>
                <a:gd name="T41" fmla="*/ 0 h 883"/>
                <a:gd name="T42" fmla="*/ 130 w 152"/>
                <a:gd name="T43" fmla="*/ 38 h 883"/>
                <a:gd name="T44" fmla="*/ 136 w 152"/>
                <a:gd name="T45" fmla="*/ 82 h 883"/>
                <a:gd name="T46" fmla="*/ 140 w 152"/>
                <a:gd name="T47" fmla="*/ 110 h 883"/>
                <a:gd name="T48" fmla="*/ 144 w 152"/>
                <a:gd name="T49" fmla="*/ 140 h 883"/>
                <a:gd name="T50" fmla="*/ 146 w 152"/>
                <a:gd name="T51" fmla="*/ 174 h 883"/>
                <a:gd name="T52" fmla="*/ 150 w 152"/>
                <a:gd name="T53" fmla="*/ 210 h 883"/>
                <a:gd name="T54" fmla="*/ 152 w 152"/>
                <a:gd name="T55" fmla="*/ 286 h 883"/>
                <a:gd name="T56" fmla="*/ 150 w 152"/>
                <a:gd name="T57" fmla="*/ 367 h 883"/>
                <a:gd name="T58" fmla="*/ 142 w 152"/>
                <a:gd name="T59" fmla="*/ 453 h 883"/>
                <a:gd name="T60" fmla="*/ 136 w 152"/>
                <a:gd name="T61" fmla="*/ 495 h 883"/>
                <a:gd name="T62" fmla="*/ 128 w 152"/>
                <a:gd name="T63" fmla="*/ 537 h 883"/>
                <a:gd name="T64" fmla="*/ 120 w 152"/>
                <a:gd name="T65" fmla="*/ 579 h 883"/>
                <a:gd name="T66" fmla="*/ 110 w 152"/>
                <a:gd name="T67" fmla="*/ 617 h 883"/>
                <a:gd name="T68" fmla="*/ 100 w 152"/>
                <a:gd name="T69" fmla="*/ 657 h 883"/>
                <a:gd name="T70" fmla="*/ 90 w 152"/>
                <a:gd name="T71" fmla="*/ 693 h 883"/>
                <a:gd name="T72" fmla="*/ 78 w 152"/>
                <a:gd name="T73" fmla="*/ 725 h 883"/>
                <a:gd name="T74" fmla="*/ 66 w 152"/>
                <a:gd name="T75" fmla="*/ 757 h 883"/>
                <a:gd name="T76" fmla="*/ 42 w 152"/>
                <a:gd name="T77" fmla="*/ 811 h 883"/>
                <a:gd name="T78" fmla="*/ 20 w 152"/>
                <a:gd name="T79" fmla="*/ 851 h 883"/>
                <a:gd name="T80" fmla="*/ 6 w 152"/>
                <a:gd name="T81" fmla="*/ 875 h 883"/>
                <a:gd name="T82" fmla="*/ 0 w 152"/>
                <a:gd name="T83" fmla="*/ 883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2" h="883">
                  <a:moveTo>
                    <a:pt x="0" y="883"/>
                  </a:moveTo>
                  <a:lnTo>
                    <a:pt x="0" y="883"/>
                  </a:lnTo>
                  <a:lnTo>
                    <a:pt x="4" y="875"/>
                  </a:lnTo>
                  <a:lnTo>
                    <a:pt x="4" y="875"/>
                  </a:lnTo>
                  <a:lnTo>
                    <a:pt x="18" y="849"/>
                  </a:lnTo>
                  <a:lnTo>
                    <a:pt x="18" y="849"/>
                  </a:lnTo>
                  <a:lnTo>
                    <a:pt x="36" y="807"/>
                  </a:lnTo>
                  <a:lnTo>
                    <a:pt x="36" y="807"/>
                  </a:lnTo>
                  <a:lnTo>
                    <a:pt x="56" y="753"/>
                  </a:lnTo>
                  <a:lnTo>
                    <a:pt x="56" y="753"/>
                  </a:lnTo>
                  <a:lnTo>
                    <a:pt x="68" y="723"/>
                  </a:lnTo>
                  <a:lnTo>
                    <a:pt x="68" y="723"/>
                  </a:lnTo>
                  <a:lnTo>
                    <a:pt x="78" y="689"/>
                  </a:lnTo>
                  <a:lnTo>
                    <a:pt x="78" y="689"/>
                  </a:lnTo>
                  <a:lnTo>
                    <a:pt x="88" y="653"/>
                  </a:lnTo>
                  <a:lnTo>
                    <a:pt x="88" y="653"/>
                  </a:lnTo>
                  <a:lnTo>
                    <a:pt x="98" y="615"/>
                  </a:lnTo>
                  <a:lnTo>
                    <a:pt x="98" y="615"/>
                  </a:lnTo>
                  <a:lnTo>
                    <a:pt x="106" y="575"/>
                  </a:lnTo>
                  <a:lnTo>
                    <a:pt x="114" y="535"/>
                  </a:lnTo>
                  <a:lnTo>
                    <a:pt x="114" y="535"/>
                  </a:lnTo>
                  <a:lnTo>
                    <a:pt x="118" y="513"/>
                  </a:lnTo>
                  <a:lnTo>
                    <a:pt x="120" y="493"/>
                  </a:lnTo>
                  <a:lnTo>
                    <a:pt x="120" y="493"/>
                  </a:lnTo>
                  <a:lnTo>
                    <a:pt x="126" y="451"/>
                  </a:lnTo>
                  <a:lnTo>
                    <a:pt x="126" y="451"/>
                  </a:lnTo>
                  <a:lnTo>
                    <a:pt x="134" y="367"/>
                  </a:lnTo>
                  <a:lnTo>
                    <a:pt x="134" y="367"/>
                  </a:lnTo>
                  <a:lnTo>
                    <a:pt x="138" y="286"/>
                  </a:lnTo>
                  <a:lnTo>
                    <a:pt x="138" y="286"/>
                  </a:lnTo>
                  <a:lnTo>
                    <a:pt x="138" y="210"/>
                  </a:lnTo>
                  <a:lnTo>
                    <a:pt x="138" y="210"/>
                  </a:lnTo>
                  <a:lnTo>
                    <a:pt x="136" y="174"/>
                  </a:lnTo>
                  <a:lnTo>
                    <a:pt x="136" y="174"/>
                  </a:lnTo>
                  <a:lnTo>
                    <a:pt x="134" y="140"/>
                  </a:lnTo>
                  <a:lnTo>
                    <a:pt x="134" y="140"/>
                  </a:lnTo>
                  <a:lnTo>
                    <a:pt x="132" y="110"/>
                  </a:lnTo>
                  <a:lnTo>
                    <a:pt x="130" y="82"/>
                  </a:lnTo>
                  <a:lnTo>
                    <a:pt x="130" y="82"/>
                  </a:lnTo>
                  <a:lnTo>
                    <a:pt x="126" y="38"/>
                  </a:lnTo>
                  <a:lnTo>
                    <a:pt x="126" y="38"/>
                  </a:lnTo>
                  <a:lnTo>
                    <a:pt x="122" y="0"/>
                  </a:lnTo>
                  <a:lnTo>
                    <a:pt x="122" y="0"/>
                  </a:lnTo>
                  <a:lnTo>
                    <a:pt x="130" y="38"/>
                  </a:lnTo>
                  <a:lnTo>
                    <a:pt x="130" y="38"/>
                  </a:lnTo>
                  <a:lnTo>
                    <a:pt x="136" y="82"/>
                  </a:lnTo>
                  <a:lnTo>
                    <a:pt x="136" y="82"/>
                  </a:lnTo>
                  <a:lnTo>
                    <a:pt x="140" y="110"/>
                  </a:lnTo>
                  <a:lnTo>
                    <a:pt x="144" y="140"/>
                  </a:lnTo>
                  <a:lnTo>
                    <a:pt x="144" y="140"/>
                  </a:lnTo>
                  <a:lnTo>
                    <a:pt x="146" y="174"/>
                  </a:lnTo>
                  <a:lnTo>
                    <a:pt x="146" y="174"/>
                  </a:lnTo>
                  <a:lnTo>
                    <a:pt x="150" y="210"/>
                  </a:lnTo>
                  <a:lnTo>
                    <a:pt x="150" y="210"/>
                  </a:lnTo>
                  <a:lnTo>
                    <a:pt x="152" y="286"/>
                  </a:lnTo>
                  <a:lnTo>
                    <a:pt x="152" y="286"/>
                  </a:lnTo>
                  <a:lnTo>
                    <a:pt x="150" y="367"/>
                  </a:lnTo>
                  <a:lnTo>
                    <a:pt x="150" y="367"/>
                  </a:lnTo>
                  <a:lnTo>
                    <a:pt x="142" y="453"/>
                  </a:lnTo>
                  <a:lnTo>
                    <a:pt x="142" y="453"/>
                  </a:lnTo>
                  <a:lnTo>
                    <a:pt x="136" y="495"/>
                  </a:lnTo>
                  <a:lnTo>
                    <a:pt x="136" y="495"/>
                  </a:lnTo>
                  <a:lnTo>
                    <a:pt x="132" y="517"/>
                  </a:lnTo>
                  <a:lnTo>
                    <a:pt x="128" y="537"/>
                  </a:lnTo>
                  <a:lnTo>
                    <a:pt x="128" y="537"/>
                  </a:lnTo>
                  <a:lnTo>
                    <a:pt x="120" y="579"/>
                  </a:lnTo>
                  <a:lnTo>
                    <a:pt x="110" y="617"/>
                  </a:lnTo>
                  <a:lnTo>
                    <a:pt x="110" y="617"/>
                  </a:lnTo>
                  <a:lnTo>
                    <a:pt x="100" y="657"/>
                  </a:lnTo>
                  <a:lnTo>
                    <a:pt x="100" y="657"/>
                  </a:lnTo>
                  <a:lnTo>
                    <a:pt x="90" y="693"/>
                  </a:lnTo>
                  <a:lnTo>
                    <a:pt x="90" y="693"/>
                  </a:lnTo>
                  <a:lnTo>
                    <a:pt x="78" y="725"/>
                  </a:lnTo>
                  <a:lnTo>
                    <a:pt x="78" y="725"/>
                  </a:lnTo>
                  <a:lnTo>
                    <a:pt x="66" y="757"/>
                  </a:lnTo>
                  <a:lnTo>
                    <a:pt x="66" y="757"/>
                  </a:lnTo>
                  <a:lnTo>
                    <a:pt x="54" y="785"/>
                  </a:lnTo>
                  <a:lnTo>
                    <a:pt x="42" y="811"/>
                  </a:lnTo>
                  <a:lnTo>
                    <a:pt x="42" y="811"/>
                  </a:lnTo>
                  <a:lnTo>
                    <a:pt x="20" y="851"/>
                  </a:lnTo>
                  <a:lnTo>
                    <a:pt x="20" y="851"/>
                  </a:lnTo>
                  <a:lnTo>
                    <a:pt x="6" y="875"/>
                  </a:lnTo>
                  <a:lnTo>
                    <a:pt x="0" y="883"/>
                  </a:lnTo>
                  <a:lnTo>
                    <a:pt x="0" y="883"/>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64" name="Freeform 64"/>
            <p:cNvSpPr/>
            <p:nvPr/>
          </p:nvSpPr>
          <p:spPr bwMode="auto">
            <a:xfrm>
              <a:off x="4759202" y="6057900"/>
              <a:ext cx="311150" cy="952500"/>
            </a:xfrm>
            <a:custGeom>
              <a:avLst/>
              <a:gdLst>
                <a:gd name="T0" fmla="*/ 196 w 196"/>
                <a:gd name="T1" fmla="*/ 0 h 600"/>
                <a:gd name="T2" fmla="*/ 178 w 196"/>
                <a:gd name="T3" fmla="*/ 22 h 600"/>
                <a:gd name="T4" fmla="*/ 160 w 196"/>
                <a:gd name="T5" fmla="*/ 46 h 600"/>
                <a:gd name="T6" fmla="*/ 136 w 196"/>
                <a:gd name="T7" fmla="*/ 82 h 600"/>
                <a:gd name="T8" fmla="*/ 112 w 196"/>
                <a:gd name="T9" fmla="*/ 124 h 600"/>
                <a:gd name="T10" fmla="*/ 86 w 196"/>
                <a:gd name="T11" fmla="*/ 172 h 600"/>
                <a:gd name="T12" fmla="*/ 62 w 196"/>
                <a:gd name="T13" fmla="*/ 224 h 600"/>
                <a:gd name="T14" fmla="*/ 52 w 196"/>
                <a:gd name="T15" fmla="*/ 252 h 600"/>
                <a:gd name="T16" fmla="*/ 44 w 196"/>
                <a:gd name="T17" fmla="*/ 282 h 600"/>
                <a:gd name="T18" fmla="*/ 32 w 196"/>
                <a:gd name="T19" fmla="*/ 324 h 600"/>
                <a:gd name="T20" fmla="*/ 28 w 196"/>
                <a:gd name="T21" fmla="*/ 340 h 600"/>
                <a:gd name="T22" fmla="*/ 22 w 196"/>
                <a:gd name="T23" fmla="*/ 368 h 600"/>
                <a:gd name="T24" fmla="*/ 18 w 196"/>
                <a:gd name="T25" fmla="*/ 396 h 600"/>
                <a:gd name="T26" fmla="*/ 14 w 196"/>
                <a:gd name="T27" fmla="*/ 424 h 600"/>
                <a:gd name="T28" fmla="*/ 12 w 196"/>
                <a:gd name="T29" fmla="*/ 438 h 600"/>
                <a:gd name="T30" fmla="*/ 12 w 196"/>
                <a:gd name="T31" fmla="*/ 450 h 600"/>
                <a:gd name="T32" fmla="*/ 8 w 196"/>
                <a:gd name="T33" fmla="*/ 498 h 600"/>
                <a:gd name="T34" fmla="*/ 8 w 196"/>
                <a:gd name="T35" fmla="*/ 520 h 600"/>
                <a:gd name="T36" fmla="*/ 10 w 196"/>
                <a:gd name="T37" fmla="*/ 540 h 600"/>
                <a:gd name="T38" fmla="*/ 10 w 196"/>
                <a:gd name="T39" fmla="*/ 572 h 600"/>
                <a:gd name="T40" fmla="*/ 12 w 196"/>
                <a:gd name="T41" fmla="*/ 600 h 600"/>
                <a:gd name="T42" fmla="*/ 8 w 196"/>
                <a:gd name="T43" fmla="*/ 572 h 600"/>
                <a:gd name="T44" fmla="*/ 4 w 196"/>
                <a:gd name="T45" fmla="*/ 540 h 600"/>
                <a:gd name="T46" fmla="*/ 0 w 196"/>
                <a:gd name="T47" fmla="*/ 500 h 600"/>
                <a:gd name="T48" fmla="*/ 0 w 196"/>
                <a:gd name="T49" fmla="*/ 476 h 600"/>
                <a:gd name="T50" fmla="*/ 0 w 196"/>
                <a:gd name="T51" fmla="*/ 450 h 600"/>
                <a:gd name="T52" fmla="*/ 0 w 196"/>
                <a:gd name="T53" fmla="*/ 436 h 600"/>
                <a:gd name="T54" fmla="*/ 0 w 196"/>
                <a:gd name="T55" fmla="*/ 422 h 600"/>
                <a:gd name="T56" fmla="*/ 4 w 196"/>
                <a:gd name="T57" fmla="*/ 394 h 600"/>
                <a:gd name="T58" fmla="*/ 8 w 196"/>
                <a:gd name="T59" fmla="*/ 366 h 600"/>
                <a:gd name="T60" fmla="*/ 12 w 196"/>
                <a:gd name="T61" fmla="*/ 336 h 600"/>
                <a:gd name="T62" fmla="*/ 20 w 196"/>
                <a:gd name="T63" fmla="*/ 306 h 600"/>
                <a:gd name="T64" fmla="*/ 28 w 196"/>
                <a:gd name="T65" fmla="*/ 276 h 600"/>
                <a:gd name="T66" fmla="*/ 38 w 196"/>
                <a:gd name="T67" fmla="*/ 248 h 600"/>
                <a:gd name="T68" fmla="*/ 48 w 196"/>
                <a:gd name="T69" fmla="*/ 218 h 600"/>
                <a:gd name="T70" fmla="*/ 74 w 196"/>
                <a:gd name="T71" fmla="*/ 166 h 600"/>
                <a:gd name="T72" fmla="*/ 86 w 196"/>
                <a:gd name="T73" fmla="*/ 140 h 600"/>
                <a:gd name="T74" fmla="*/ 100 w 196"/>
                <a:gd name="T75" fmla="*/ 118 h 600"/>
                <a:gd name="T76" fmla="*/ 128 w 196"/>
                <a:gd name="T77" fmla="*/ 76 h 600"/>
                <a:gd name="T78" fmla="*/ 176 w 196"/>
                <a:gd name="T79" fmla="*/ 20 h 600"/>
                <a:gd name="T80" fmla="*/ 196 w 196"/>
                <a:gd name="T81"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600">
                  <a:moveTo>
                    <a:pt x="196" y="0"/>
                  </a:moveTo>
                  <a:lnTo>
                    <a:pt x="196" y="0"/>
                  </a:lnTo>
                  <a:lnTo>
                    <a:pt x="178" y="22"/>
                  </a:lnTo>
                  <a:lnTo>
                    <a:pt x="178" y="22"/>
                  </a:lnTo>
                  <a:lnTo>
                    <a:pt x="160" y="46"/>
                  </a:lnTo>
                  <a:lnTo>
                    <a:pt x="160" y="46"/>
                  </a:lnTo>
                  <a:lnTo>
                    <a:pt x="136" y="82"/>
                  </a:lnTo>
                  <a:lnTo>
                    <a:pt x="136" y="82"/>
                  </a:lnTo>
                  <a:lnTo>
                    <a:pt x="112" y="124"/>
                  </a:lnTo>
                  <a:lnTo>
                    <a:pt x="112" y="124"/>
                  </a:lnTo>
                  <a:lnTo>
                    <a:pt x="86" y="172"/>
                  </a:lnTo>
                  <a:lnTo>
                    <a:pt x="86" y="172"/>
                  </a:lnTo>
                  <a:lnTo>
                    <a:pt x="74" y="198"/>
                  </a:lnTo>
                  <a:lnTo>
                    <a:pt x="62" y="224"/>
                  </a:lnTo>
                  <a:lnTo>
                    <a:pt x="62" y="224"/>
                  </a:lnTo>
                  <a:lnTo>
                    <a:pt x="52" y="252"/>
                  </a:lnTo>
                  <a:lnTo>
                    <a:pt x="44" y="282"/>
                  </a:lnTo>
                  <a:lnTo>
                    <a:pt x="44" y="282"/>
                  </a:lnTo>
                  <a:lnTo>
                    <a:pt x="36" y="310"/>
                  </a:lnTo>
                  <a:lnTo>
                    <a:pt x="32" y="324"/>
                  </a:lnTo>
                  <a:lnTo>
                    <a:pt x="32" y="324"/>
                  </a:lnTo>
                  <a:lnTo>
                    <a:pt x="28" y="340"/>
                  </a:lnTo>
                  <a:lnTo>
                    <a:pt x="28" y="340"/>
                  </a:lnTo>
                  <a:lnTo>
                    <a:pt x="22" y="368"/>
                  </a:lnTo>
                  <a:lnTo>
                    <a:pt x="22" y="368"/>
                  </a:lnTo>
                  <a:lnTo>
                    <a:pt x="18" y="396"/>
                  </a:lnTo>
                  <a:lnTo>
                    <a:pt x="18" y="396"/>
                  </a:lnTo>
                  <a:lnTo>
                    <a:pt x="14" y="424"/>
                  </a:lnTo>
                  <a:lnTo>
                    <a:pt x="14" y="424"/>
                  </a:lnTo>
                  <a:lnTo>
                    <a:pt x="12" y="438"/>
                  </a:lnTo>
                  <a:lnTo>
                    <a:pt x="12" y="438"/>
                  </a:lnTo>
                  <a:lnTo>
                    <a:pt x="12" y="450"/>
                  </a:lnTo>
                  <a:lnTo>
                    <a:pt x="12" y="450"/>
                  </a:lnTo>
                  <a:lnTo>
                    <a:pt x="8" y="498"/>
                  </a:lnTo>
                  <a:lnTo>
                    <a:pt x="8" y="498"/>
                  </a:lnTo>
                  <a:lnTo>
                    <a:pt x="8" y="520"/>
                  </a:lnTo>
                  <a:lnTo>
                    <a:pt x="8" y="520"/>
                  </a:lnTo>
                  <a:lnTo>
                    <a:pt x="10" y="540"/>
                  </a:lnTo>
                  <a:lnTo>
                    <a:pt x="10" y="540"/>
                  </a:lnTo>
                  <a:lnTo>
                    <a:pt x="10" y="572"/>
                  </a:lnTo>
                  <a:lnTo>
                    <a:pt x="10" y="572"/>
                  </a:lnTo>
                  <a:lnTo>
                    <a:pt x="12" y="600"/>
                  </a:lnTo>
                  <a:lnTo>
                    <a:pt x="12" y="600"/>
                  </a:lnTo>
                  <a:lnTo>
                    <a:pt x="8" y="572"/>
                  </a:lnTo>
                  <a:lnTo>
                    <a:pt x="8" y="572"/>
                  </a:lnTo>
                  <a:lnTo>
                    <a:pt x="4" y="540"/>
                  </a:lnTo>
                  <a:lnTo>
                    <a:pt x="4" y="540"/>
                  </a:lnTo>
                  <a:lnTo>
                    <a:pt x="0" y="500"/>
                  </a:lnTo>
                  <a:lnTo>
                    <a:pt x="0" y="500"/>
                  </a:lnTo>
                  <a:lnTo>
                    <a:pt x="0" y="476"/>
                  </a:lnTo>
                  <a:lnTo>
                    <a:pt x="0" y="450"/>
                  </a:lnTo>
                  <a:lnTo>
                    <a:pt x="0" y="450"/>
                  </a:lnTo>
                  <a:lnTo>
                    <a:pt x="0" y="436"/>
                  </a:lnTo>
                  <a:lnTo>
                    <a:pt x="0" y="436"/>
                  </a:lnTo>
                  <a:lnTo>
                    <a:pt x="0" y="422"/>
                  </a:lnTo>
                  <a:lnTo>
                    <a:pt x="0" y="422"/>
                  </a:lnTo>
                  <a:lnTo>
                    <a:pt x="4" y="394"/>
                  </a:lnTo>
                  <a:lnTo>
                    <a:pt x="4" y="394"/>
                  </a:lnTo>
                  <a:lnTo>
                    <a:pt x="8" y="366"/>
                  </a:lnTo>
                  <a:lnTo>
                    <a:pt x="8" y="366"/>
                  </a:lnTo>
                  <a:lnTo>
                    <a:pt x="12" y="336"/>
                  </a:lnTo>
                  <a:lnTo>
                    <a:pt x="12" y="336"/>
                  </a:lnTo>
                  <a:lnTo>
                    <a:pt x="16" y="320"/>
                  </a:lnTo>
                  <a:lnTo>
                    <a:pt x="20" y="306"/>
                  </a:lnTo>
                  <a:lnTo>
                    <a:pt x="20" y="306"/>
                  </a:lnTo>
                  <a:lnTo>
                    <a:pt x="28" y="276"/>
                  </a:lnTo>
                  <a:lnTo>
                    <a:pt x="28" y="276"/>
                  </a:lnTo>
                  <a:lnTo>
                    <a:pt x="38" y="248"/>
                  </a:lnTo>
                  <a:lnTo>
                    <a:pt x="48" y="218"/>
                  </a:lnTo>
                  <a:lnTo>
                    <a:pt x="48" y="218"/>
                  </a:lnTo>
                  <a:lnTo>
                    <a:pt x="60" y="192"/>
                  </a:lnTo>
                  <a:lnTo>
                    <a:pt x="74" y="166"/>
                  </a:lnTo>
                  <a:lnTo>
                    <a:pt x="74" y="166"/>
                  </a:lnTo>
                  <a:lnTo>
                    <a:pt x="86" y="140"/>
                  </a:lnTo>
                  <a:lnTo>
                    <a:pt x="100" y="118"/>
                  </a:lnTo>
                  <a:lnTo>
                    <a:pt x="100" y="118"/>
                  </a:lnTo>
                  <a:lnTo>
                    <a:pt x="128" y="76"/>
                  </a:lnTo>
                  <a:lnTo>
                    <a:pt x="128" y="76"/>
                  </a:lnTo>
                  <a:lnTo>
                    <a:pt x="154" y="44"/>
                  </a:lnTo>
                  <a:lnTo>
                    <a:pt x="176" y="20"/>
                  </a:lnTo>
                  <a:lnTo>
                    <a:pt x="176" y="20"/>
                  </a:lnTo>
                  <a:lnTo>
                    <a:pt x="196" y="0"/>
                  </a:lnTo>
                  <a:lnTo>
                    <a:pt x="196" y="0"/>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sp>
          <p:nvSpPr>
            <p:cNvPr id="65" name="Freeform 65"/>
            <p:cNvSpPr/>
            <p:nvPr/>
          </p:nvSpPr>
          <p:spPr bwMode="auto">
            <a:xfrm>
              <a:off x="9890002" y="6057900"/>
              <a:ext cx="311150" cy="952500"/>
            </a:xfrm>
            <a:custGeom>
              <a:avLst/>
              <a:gdLst>
                <a:gd name="T0" fmla="*/ 0 w 196"/>
                <a:gd name="T1" fmla="*/ 0 h 600"/>
                <a:gd name="T2" fmla="*/ 20 w 196"/>
                <a:gd name="T3" fmla="*/ 20 h 600"/>
                <a:gd name="T4" fmla="*/ 66 w 196"/>
                <a:gd name="T5" fmla="*/ 76 h 600"/>
                <a:gd name="T6" fmla="*/ 94 w 196"/>
                <a:gd name="T7" fmla="*/ 118 h 600"/>
                <a:gd name="T8" fmla="*/ 108 w 196"/>
                <a:gd name="T9" fmla="*/ 140 h 600"/>
                <a:gd name="T10" fmla="*/ 122 w 196"/>
                <a:gd name="T11" fmla="*/ 166 h 600"/>
                <a:gd name="T12" fmla="*/ 146 w 196"/>
                <a:gd name="T13" fmla="*/ 218 h 600"/>
                <a:gd name="T14" fmla="*/ 158 w 196"/>
                <a:gd name="T15" fmla="*/ 248 h 600"/>
                <a:gd name="T16" fmla="*/ 168 w 196"/>
                <a:gd name="T17" fmla="*/ 276 h 600"/>
                <a:gd name="T18" fmla="*/ 180 w 196"/>
                <a:gd name="T19" fmla="*/ 320 h 600"/>
                <a:gd name="T20" fmla="*/ 182 w 196"/>
                <a:gd name="T21" fmla="*/ 336 h 600"/>
                <a:gd name="T22" fmla="*/ 188 w 196"/>
                <a:gd name="T23" fmla="*/ 366 h 600"/>
                <a:gd name="T24" fmla="*/ 192 w 196"/>
                <a:gd name="T25" fmla="*/ 394 h 600"/>
                <a:gd name="T26" fmla="*/ 194 w 196"/>
                <a:gd name="T27" fmla="*/ 422 h 600"/>
                <a:gd name="T28" fmla="*/ 196 w 196"/>
                <a:gd name="T29" fmla="*/ 436 h 600"/>
                <a:gd name="T30" fmla="*/ 196 w 196"/>
                <a:gd name="T31" fmla="*/ 450 h 600"/>
                <a:gd name="T32" fmla="*/ 196 w 196"/>
                <a:gd name="T33" fmla="*/ 476 h 600"/>
                <a:gd name="T34" fmla="*/ 196 w 196"/>
                <a:gd name="T35" fmla="*/ 500 h 600"/>
                <a:gd name="T36" fmla="*/ 192 w 196"/>
                <a:gd name="T37" fmla="*/ 540 h 600"/>
                <a:gd name="T38" fmla="*/ 188 w 196"/>
                <a:gd name="T39" fmla="*/ 572 h 600"/>
                <a:gd name="T40" fmla="*/ 182 w 196"/>
                <a:gd name="T41" fmla="*/ 600 h 600"/>
                <a:gd name="T42" fmla="*/ 184 w 196"/>
                <a:gd name="T43" fmla="*/ 572 h 600"/>
                <a:gd name="T44" fmla="*/ 186 w 196"/>
                <a:gd name="T45" fmla="*/ 540 h 600"/>
                <a:gd name="T46" fmla="*/ 186 w 196"/>
                <a:gd name="T47" fmla="*/ 520 h 600"/>
                <a:gd name="T48" fmla="*/ 186 w 196"/>
                <a:gd name="T49" fmla="*/ 498 h 600"/>
                <a:gd name="T50" fmla="*/ 184 w 196"/>
                <a:gd name="T51" fmla="*/ 450 h 600"/>
                <a:gd name="T52" fmla="*/ 184 w 196"/>
                <a:gd name="T53" fmla="*/ 438 h 600"/>
                <a:gd name="T54" fmla="*/ 182 w 196"/>
                <a:gd name="T55" fmla="*/ 424 h 600"/>
                <a:gd name="T56" fmla="*/ 178 w 196"/>
                <a:gd name="T57" fmla="*/ 396 h 600"/>
                <a:gd name="T58" fmla="*/ 174 w 196"/>
                <a:gd name="T59" fmla="*/ 368 h 600"/>
                <a:gd name="T60" fmla="*/ 168 w 196"/>
                <a:gd name="T61" fmla="*/ 340 h 600"/>
                <a:gd name="T62" fmla="*/ 160 w 196"/>
                <a:gd name="T63" fmla="*/ 310 h 600"/>
                <a:gd name="T64" fmla="*/ 152 w 196"/>
                <a:gd name="T65" fmla="*/ 282 h 600"/>
                <a:gd name="T66" fmla="*/ 142 w 196"/>
                <a:gd name="T67" fmla="*/ 252 h 600"/>
                <a:gd name="T68" fmla="*/ 132 w 196"/>
                <a:gd name="T69" fmla="*/ 224 h 600"/>
                <a:gd name="T70" fmla="*/ 110 w 196"/>
                <a:gd name="T71" fmla="*/ 172 h 600"/>
                <a:gd name="T72" fmla="*/ 84 w 196"/>
                <a:gd name="T73" fmla="*/ 124 h 600"/>
                <a:gd name="T74" fmla="*/ 60 w 196"/>
                <a:gd name="T75" fmla="*/ 82 h 600"/>
                <a:gd name="T76" fmla="*/ 36 w 196"/>
                <a:gd name="T77" fmla="*/ 46 h 600"/>
                <a:gd name="T78" fmla="*/ 18 w 196"/>
                <a:gd name="T79" fmla="*/ 22 h 600"/>
                <a:gd name="T80" fmla="*/ 0 w 196"/>
                <a:gd name="T81"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600">
                  <a:moveTo>
                    <a:pt x="0" y="0"/>
                  </a:moveTo>
                  <a:lnTo>
                    <a:pt x="0" y="0"/>
                  </a:lnTo>
                  <a:lnTo>
                    <a:pt x="20" y="20"/>
                  </a:lnTo>
                  <a:lnTo>
                    <a:pt x="20" y="20"/>
                  </a:lnTo>
                  <a:lnTo>
                    <a:pt x="40" y="44"/>
                  </a:lnTo>
                  <a:lnTo>
                    <a:pt x="66" y="76"/>
                  </a:lnTo>
                  <a:lnTo>
                    <a:pt x="66" y="76"/>
                  </a:lnTo>
                  <a:lnTo>
                    <a:pt x="94" y="118"/>
                  </a:lnTo>
                  <a:lnTo>
                    <a:pt x="94" y="118"/>
                  </a:lnTo>
                  <a:lnTo>
                    <a:pt x="108" y="140"/>
                  </a:lnTo>
                  <a:lnTo>
                    <a:pt x="122" y="166"/>
                  </a:lnTo>
                  <a:lnTo>
                    <a:pt x="122" y="166"/>
                  </a:lnTo>
                  <a:lnTo>
                    <a:pt x="134" y="192"/>
                  </a:lnTo>
                  <a:lnTo>
                    <a:pt x="146" y="218"/>
                  </a:lnTo>
                  <a:lnTo>
                    <a:pt x="146" y="218"/>
                  </a:lnTo>
                  <a:lnTo>
                    <a:pt x="158" y="248"/>
                  </a:lnTo>
                  <a:lnTo>
                    <a:pt x="168" y="276"/>
                  </a:lnTo>
                  <a:lnTo>
                    <a:pt x="168" y="276"/>
                  </a:lnTo>
                  <a:lnTo>
                    <a:pt x="176" y="306"/>
                  </a:lnTo>
                  <a:lnTo>
                    <a:pt x="180" y="320"/>
                  </a:lnTo>
                  <a:lnTo>
                    <a:pt x="180" y="320"/>
                  </a:lnTo>
                  <a:lnTo>
                    <a:pt x="182" y="336"/>
                  </a:lnTo>
                  <a:lnTo>
                    <a:pt x="182" y="336"/>
                  </a:lnTo>
                  <a:lnTo>
                    <a:pt x="188" y="366"/>
                  </a:lnTo>
                  <a:lnTo>
                    <a:pt x="188" y="366"/>
                  </a:lnTo>
                  <a:lnTo>
                    <a:pt x="192" y="394"/>
                  </a:lnTo>
                  <a:lnTo>
                    <a:pt x="192" y="394"/>
                  </a:lnTo>
                  <a:lnTo>
                    <a:pt x="194" y="422"/>
                  </a:lnTo>
                  <a:lnTo>
                    <a:pt x="194" y="422"/>
                  </a:lnTo>
                  <a:lnTo>
                    <a:pt x="196" y="436"/>
                  </a:lnTo>
                  <a:lnTo>
                    <a:pt x="196" y="436"/>
                  </a:lnTo>
                  <a:lnTo>
                    <a:pt x="196" y="450"/>
                  </a:lnTo>
                  <a:lnTo>
                    <a:pt x="196" y="450"/>
                  </a:lnTo>
                  <a:lnTo>
                    <a:pt x="196" y="476"/>
                  </a:lnTo>
                  <a:lnTo>
                    <a:pt x="196" y="500"/>
                  </a:lnTo>
                  <a:lnTo>
                    <a:pt x="196" y="500"/>
                  </a:lnTo>
                  <a:lnTo>
                    <a:pt x="192" y="540"/>
                  </a:lnTo>
                  <a:lnTo>
                    <a:pt x="192" y="540"/>
                  </a:lnTo>
                  <a:lnTo>
                    <a:pt x="188" y="572"/>
                  </a:lnTo>
                  <a:lnTo>
                    <a:pt x="188" y="572"/>
                  </a:lnTo>
                  <a:lnTo>
                    <a:pt x="182" y="600"/>
                  </a:lnTo>
                  <a:lnTo>
                    <a:pt x="182" y="600"/>
                  </a:lnTo>
                  <a:lnTo>
                    <a:pt x="184" y="572"/>
                  </a:lnTo>
                  <a:lnTo>
                    <a:pt x="184" y="572"/>
                  </a:lnTo>
                  <a:lnTo>
                    <a:pt x="186" y="540"/>
                  </a:lnTo>
                  <a:lnTo>
                    <a:pt x="186" y="540"/>
                  </a:lnTo>
                  <a:lnTo>
                    <a:pt x="186" y="520"/>
                  </a:lnTo>
                  <a:lnTo>
                    <a:pt x="186" y="520"/>
                  </a:lnTo>
                  <a:lnTo>
                    <a:pt x="186" y="498"/>
                  </a:lnTo>
                  <a:lnTo>
                    <a:pt x="186" y="498"/>
                  </a:lnTo>
                  <a:lnTo>
                    <a:pt x="184" y="450"/>
                  </a:lnTo>
                  <a:lnTo>
                    <a:pt x="184" y="450"/>
                  </a:lnTo>
                  <a:lnTo>
                    <a:pt x="184" y="438"/>
                  </a:lnTo>
                  <a:lnTo>
                    <a:pt x="184" y="438"/>
                  </a:lnTo>
                  <a:lnTo>
                    <a:pt x="182" y="424"/>
                  </a:lnTo>
                  <a:lnTo>
                    <a:pt x="182" y="424"/>
                  </a:lnTo>
                  <a:lnTo>
                    <a:pt x="178" y="396"/>
                  </a:lnTo>
                  <a:lnTo>
                    <a:pt x="178" y="396"/>
                  </a:lnTo>
                  <a:lnTo>
                    <a:pt x="174" y="368"/>
                  </a:lnTo>
                  <a:lnTo>
                    <a:pt x="174" y="368"/>
                  </a:lnTo>
                  <a:lnTo>
                    <a:pt x="168" y="340"/>
                  </a:lnTo>
                  <a:lnTo>
                    <a:pt x="168" y="340"/>
                  </a:lnTo>
                  <a:lnTo>
                    <a:pt x="164" y="324"/>
                  </a:lnTo>
                  <a:lnTo>
                    <a:pt x="160" y="310"/>
                  </a:lnTo>
                  <a:lnTo>
                    <a:pt x="160" y="310"/>
                  </a:lnTo>
                  <a:lnTo>
                    <a:pt x="152" y="282"/>
                  </a:lnTo>
                  <a:lnTo>
                    <a:pt x="152" y="282"/>
                  </a:lnTo>
                  <a:lnTo>
                    <a:pt x="142" y="252"/>
                  </a:lnTo>
                  <a:lnTo>
                    <a:pt x="132" y="224"/>
                  </a:lnTo>
                  <a:lnTo>
                    <a:pt x="132" y="224"/>
                  </a:lnTo>
                  <a:lnTo>
                    <a:pt x="122" y="198"/>
                  </a:lnTo>
                  <a:lnTo>
                    <a:pt x="110" y="172"/>
                  </a:lnTo>
                  <a:lnTo>
                    <a:pt x="110" y="172"/>
                  </a:lnTo>
                  <a:lnTo>
                    <a:pt x="84" y="124"/>
                  </a:lnTo>
                  <a:lnTo>
                    <a:pt x="84" y="124"/>
                  </a:lnTo>
                  <a:lnTo>
                    <a:pt x="60" y="82"/>
                  </a:lnTo>
                  <a:lnTo>
                    <a:pt x="60" y="82"/>
                  </a:lnTo>
                  <a:lnTo>
                    <a:pt x="36" y="46"/>
                  </a:lnTo>
                  <a:lnTo>
                    <a:pt x="36" y="46"/>
                  </a:lnTo>
                  <a:lnTo>
                    <a:pt x="18" y="22"/>
                  </a:lnTo>
                  <a:lnTo>
                    <a:pt x="18" y="22"/>
                  </a:lnTo>
                  <a:lnTo>
                    <a:pt x="0" y="0"/>
                  </a:lnTo>
                  <a:lnTo>
                    <a:pt x="0" y="0"/>
                  </a:lnTo>
                  <a:close/>
                </a:path>
              </a:pathLst>
            </a:custGeom>
            <a:solidFill>
              <a:srgbClr val="473B3C"/>
            </a:solidFill>
            <a:ln>
              <a:noFill/>
            </a:ln>
            <a:extLst>
              <a:ext uri="{91240B29-F687-4F45-9708-019B960494DF}">
                <a14:hiddenLine xmlns:a14="http://schemas.microsoft.com/office/drawing/2010/main" xmlns="" w="9525">
                  <a:solidFill>
                    <a:srgbClr val="000000"/>
                  </a:solidFill>
                  <a:round/>
                </a14:hiddenLine>
              </a:ext>
            </a:extLst>
          </p:spPr>
          <p:txBody>
            <a:bodyPr vert="horz" wrap="square" lIns="45720" tIns="22860" rIns="45720" bIns="22860" numCol="1" anchor="t" anchorCtr="0" compatLnSpc="1"/>
            <a:lstStyle/>
            <a:p>
              <a:endParaRPr lang="id-ID" sz="900"/>
            </a:p>
          </p:txBody>
        </p:sp>
      </p:gr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59130" y="1046480"/>
            <a:ext cx="7758430" cy="2261235"/>
          </a:xfrm>
          <a:prstGeom prst="rect">
            <a:avLst/>
          </a:prstGeom>
          <a:noFill/>
        </p:spPr>
        <p:txBody>
          <a:bodyPr wrap="square" rtlCol="0" anchor="t">
            <a:spAutoFit/>
          </a:bodyPr>
          <a:lstStyle/>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sym typeface="+mn-ea"/>
              </a:rPr>
              <a:t>        </a:t>
            </a:r>
            <a:r>
              <a:rPr lang="zh-CN" altLang="en-US" sz="2000" dirty="0">
                <a:solidFill>
                  <a:schemeClr val="tx1"/>
                </a:solidFill>
                <a:latin typeface="微软雅黑" panose="020B0503020204020204" pitchFamily="34" charset="-122"/>
                <a:ea typeface="微软雅黑" panose="020B0503020204020204" pitchFamily="34" charset="-122"/>
                <a:sym typeface="+mn-ea"/>
              </a:rPr>
              <a:t>本实例讲解在CentOS 7中安装、配置及使用SAMBA服务的详细步骤。</a:t>
            </a:r>
          </a:p>
          <a:p>
            <a:pPr algn="l">
              <a:lnSpc>
                <a:spcPct val="150000"/>
              </a:lnSpc>
            </a:pPr>
            <a:r>
              <a:rPr lang="zh-CN" altLang="en-US" dirty="0">
                <a:solidFill>
                  <a:schemeClr val="tx1"/>
                </a:solidFill>
                <a:latin typeface="微软雅黑" panose="020B0503020204020204" pitchFamily="34" charset="-122"/>
                <a:ea typeface="微软雅黑" panose="020B0503020204020204" pitchFamily="34" charset="-122"/>
                <a:sym typeface="+mn-ea"/>
              </a:rPr>
              <a:t>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1</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为</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方便解决依赖关系，本例使用yum install命令安装</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b="1" dirty="0" smtClean="0">
                <a:solidFill>
                  <a:srgbClr val="002060"/>
                </a:solidFill>
                <a:latin typeface="微软雅黑" panose="020B0503020204020204" pitchFamily="34" charset="-122"/>
                <a:ea typeface="微软雅黑" panose="020B0503020204020204" pitchFamily="34" charset="-122"/>
                <a:sym typeface="+mn-ea"/>
              </a:rPr>
              <a:t>(</a:t>
            </a:r>
            <a:r>
              <a:rPr lang="zh-CN" altLang="en-US" b="1" dirty="0" smtClean="0">
                <a:solidFill>
                  <a:srgbClr val="002060"/>
                </a:solidFill>
                <a:latin typeface="微软雅黑" panose="020B0503020204020204" pitchFamily="34" charset="-122"/>
                <a:ea typeface="微软雅黑" panose="020B0503020204020204" pitchFamily="34" charset="-122"/>
                <a:sym typeface="+mn-ea"/>
              </a:rPr>
              <a:t>详</a:t>
            </a:r>
            <a:r>
              <a:rPr lang="zh-CN" altLang="en-US" b="1" dirty="0">
                <a:solidFill>
                  <a:srgbClr val="002060"/>
                </a:solidFill>
                <a:latin typeface="微软雅黑" panose="020B0503020204020204" pitchFamily="34" charset="-122"/>
                <a:ea typeface="微软雅黑" panose="020B0503020204020204" pitchFamily="34" charset="-122"/>
                <a:sym typeface="+mn-ea"/>
              </a:rPr>
              <a:t>见课本</a:t>
            </a:r>
            <a:r>
              <a:rPr lang="en-US" altLang="zh-CN" b="1" dirty="0">
                <a:solidFill>
                  <a:srgbClr val="002060"/>
                </a:solidFill>
                <a:latin typeface="微软雅黑" panose="020B0503020204020204" pitchFamily="34" charset="-122"/>
                <a:ea typeface="微软雅黑" panose="020B0503020204020204" pitchFamily="34" charset="-122"/>
                <a:sym typeface="+mn-ea"/>
              </a:rPr>
              <a:t>246-248</a:t>
            </a:r>
            <a:r>
              <a:rPr lang="zh-CN" altLang="en-US" b="1" dirty="0" smtClean="0">
                <a:solidFill>
                  <a:srgbClr val="002060"/>
                </a:solidFill>
                <a:latin typeface="微软雅黑" panose="020B0503020204020204" pitchFamily="34" charset="-122"/>
                <a:ea typeface="微软雅黑" panose="020B0503020204020204" pitchFamily="34" charset="-122"/>
                <a:sym typeface="+mn-ea"/>
              </a:rPr>
              <a:t>页</a:t>
            </a:r>
            <a:r>
              <a:rPr lang="en-US" altLang="zh-CN" b="1" dirty="0" smtClean="0">
                <a:solidFill>
                  <a:srgbClr val="002060"/>
                </a:solidFill>
                <a:latin typeface="微软雅黑" panose="020B0503020204020204" pitchFamily="34" charset="-122"/>
                <a:ea typeface="微软雅黑" panose="020B0503020204020204" pitchFamily="34" charset="-122"/>
                <a:sym typeface="+mn-ea"/>
              </a:rPr>
              <a:t>)</a:t>
            </a:r>
            <a:r>
              <a:rPr lang="zh-CN" altLang="en-US" b="1" dirty="0" smtClean="0">
                <a:solidFill>
                  <a:srgbClr val="002060"/>
                </a:solidFill>
                <a:latin typeface="微软雅黑" panose="020B0503020204020204" pitchFamily="34" charset="-122"/>
                <a:ea typeface="微软雅黑" panose="020B0503020204020204" pitchFamily="34" charset="-122"/>
                <a:sym typeface="+mn-ea"/>
              </a:rPr>
              <a:t>。</a:t>
            </a:r>
            <a:endParaRPr lang="zh-CN" altLang="en-US" b="1" dirty="0">
              <a:solidFill>
                <a:srgbClr val="002060"/>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查看</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安装情况。</a:t>
            </a:r>
          </a:p>
        </p:txBody>
      </p:sp>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pic>
        <p:nvPicPr>
          <p:cNvPr id="2" name="图片 1"/>
          <p:cNvPicPr>
            <a:picLocks noChangeAspect="1"/>
          </p:cNvPicPr>
          <p:nvPr/>
        </p:nvPicPr>
        <p:blipFill>
          <a:blip r:embed="rId3"/>
          <a:stretch>
            <a:fillRect/>
          </a:stretch>
        </p:blipFill>
        <p:spPr>
          <a:xfrm>
            <a:off x="3377565" y="2849880"/>
            <a:ext cx="3355340" cy="2194560"/>
          </a:xfrm>
          <a:prstGeom prst="rect">
            <a:avLst/>
          </a:prstGeom>
        </p:spPr>
      </p:pic>
      <p:sp>
        <p:nvSpPr>
          <p:cNvPr id="6" name="矩形 5"/>
          <p:cNvSpPr/>
          <p:nvPr/>
        </p:nvSpPr>
        <p:spPr>
          <a:xfrm>
            <a:off x="654685" y="614045"/>
            <a:ext cx="3963670"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10.2.2 实例二：Samba服务</a:t>
            </a:r>
          </a:p>
        </p:txBody>
      </p:sp>
      <p:grpSp>
        <p:nvGrpSpPr>
          <p:cNvPr id="81" name="Group 80"/>
          <p:cNvGrpSpPr/>
          <p:nvPr/>
        </p:nvGrpSpPr>
        <p:grpSpPr>
          <a:xfrm>
            <a:off x="6732270" y="2632710"/>
            <a:ext cx="2381885" cy="2512695"/>
            <a:chOff x="2844800" y="0"/>
            <a:chExt cx="6502401" cy="6858000"/>
          </a:xfrm>
        </p:grpSpPr>
        <p:sp>
          <p:nvSpPr>
            <p:cNvPr id="4" name="Freeform 5"/>
            <p:cNvSpPr/>
            <p:nvPr/>
          </p:nvSpPr>
          <p:spPr bwMode="auto">
            <a:xfrm>
              <a:off x="2844800" y="4768850"/>
              <a:ext cx="3255963" cy="2089150"/>
            </a:xfrm>
            <a:custGeom>
              <a:avLst/>
              <a:gdLst>
                <a:gd name="T0" fmla="*/ 1979 w 2051"/>
                <a:gd name="T1" fmla="*/ 553 h 1316"/>
                <a:gd name="T2" fmla="*/ 1873 w 2051"/>
                <a:gd name="T3" fmla="*/ 214 h 1316"/>
                <a:gd name="T4" fmla="*/ 1857 w 2051"/>
                <a:gd name="T5" fmla="*/ 611 h 1316"/>
                <a:gd name="T6" fmla="*/ 1819 w 2051"/>
                <a:gd name="T7" fmla="*/ 661 h 1316"/>
                <a:gd name="T8" fmla="*/ 1766 w 2051"/>
                <a:gd name="T9" fmla="*/ 645 h 1316"/>
                <a:gd name="T10" fmla="*/ 1711 w 2051"/>
                <a:gd name="T11" fmla="*/ 0 h 1316"/>
                <a:gd name="T12" fmla="*/ 1556 w 2051"/>
                <a:gd name="T13" fmla="*/ 528 h 1316"/>
                <a:gd name="T14" fmla="*/ 1515 w 2051"/>
                <a:gd name="T15" fmla="*/ 509 h 1316"/>
                <a:gd name="T16" fmla="*/ 1489 w 2051"/>
                <a:gd name="T17" fmla="*/ 507 h 1316"/>
                <a:gd name="T18" fmla="*/ 1459 w 2051"/>
                <a:gd name="T19" fmla="*/ 518 h 1316"/>
                <a:gd name="T20" fmla="*/ 1434 w 2051"/>
                <a:gd name="T21" fmla="*/ 537 h 1316"/>
                <a:gd name="T22" fmla="*/ 1399 w 2051"/>
                <a:gd name="T23" fmla="*/ 540 h 1316"/>
                <a:gd name="T24" fmla="*/ 1344 w 2051"/>
                <a:gd name="T25" fmla="*/ 540 h 1316"/>
                <a:gd name="T26" fmla="*/ 1268 w 2051"/>
                <a:gd name="T27" fmla="*/ 559 h 1316"/>
                <a:gd name="T28" fmla="*/ 1202 w 2051"/>
                <a:gd name="T29" fmla="*/ 600 h 1316"/>
                <a:gd name="T30" fmla="*/ 1150 w 2051"/>
                <a:gd name="T31" fmla="*/ 656 h 1316"/>
                <a:gd name="T32" fmla="*/ 1117 w 2051"/>
                <a:gd name="T33" fmla="*/ 725 h 1316"/>
                <a:gd name="T34" fmla="*/ 1105 w 2051"/>
                <a:gd name="T35" fmla="*/ 805 h 1316"/>
                <a:gd name="T36" fmla="*/ 1105 w 2051"/>
                <a:gd name="T37" fmla="*/ 824 h 1316"/>
                <a:gd name="T38" fmla="*/ 1033 w 2051"/>
                <a:gd name="T39" fmla="*/ 810 h 1316"/>
                <a:gd name="T40" fmla="*/ 976 w 2051"/>
                <a:gd name="T41" fmla="*/ 810 h 1316"/>
                <a:gd name="T42" fmla="*/ 885 w 2051"/>
                <a:gd name="T43" fmla="*/ 832 h 1316"/>
                <a:gd name="T44" fmla="*/ 809 w 2051"/>
                <a:gd name="T45" fmla="*/ 877 h 1316"/>
                <a:gd name="T46" fmla="*/ 762 w 2051"/>
                <a:gd name="T47" fmla="*/ 879 h 1316"/>
                <a:gd name="T48" fmla="*/ 682 w 2051"/>
                <a:gd name="T49" fmla="*/ 837 h 1316"/>
                <a:gd name="T50" fmla="*/ 591 w 2051"/>
                <a:gd name="T51" fmla="*/ 816 h 1316"/>
                <a:gd name="T52" fmla="*/ 536 w 2051"/>
                <a:gd name="T53" fmla="*/ 816 h 1316"/>
                <a:gd name="T54" fmla="*/ 469 w 2051"/>
                <a:gd name="T55" fmla="*/ 827 h 1316"/>
                <a:gd name="T56" fmla="*/ 406 w 2051"/>
                <a:gd name="T57" fmla="*/ 849 h 1316"/>
                <a:gd name="T58" fmla="*/ 349 w 2051"/>
                <a:gd name="T59" fmla="*/ 884 h 1316"/>
                <a:gd name="T60" fmla="*/ 301 w 2051"/>
                <a:gd name="T61" fmla="*/ 927 h 1316"/>
                <a:gd name="T62" fmla="*/ 262 w 2051"/>
                <a:gd name="T63" fmla="*/ 981 h 1316"/>
                <a:gd name="T64" fmla="*/ 233 w 2051"/>
                <a:gd name="T65" fmla="*/ 965 h 1316"/>
                <a:gd name="T66" fmla="*/ 202 w 2051"/>
                <a:gd name="T67" fmla="*/ 959 h 1316"/>
                <a:gd name="T68" fmla="*/ 166 w 2051"/>
                <a:gd name="T69" fmla="*/ 967 h 1316"/>
                <a:gd name="T70" fmla="*/ 124 w 2051"/>
                <a:gd name="T71" fmla="*/ 999 h 1316"/>
                <a:gd name="T72" fmla="*/ 108 w 2051"/>
                <a:gd name="T73" fmla="*/ 1043 h 1316"/>
                <a:gd name="T74" fmla="*/ 108 w 2051"/>
                <a:gd name="T75" fmla="*/ 1062 h 1316"/>
                <a:gd name="T76" fmla="*/ 124 w 2051"/>
                <a:gd name="T77" fmla="*/ 1106 h 1316"/>
                <a:gd name="T78" fmla="*/ 166 w 2051"/>
                <a:gd name="T79" fmla="*/ 1139 h 1316"/>
                <a:gd name="T80" fmla="*/ 202 w 2051"/>
                <a:gd name="T81" fmla="*/ 1147 h 1316"/>
                <a:gd name="T82" fmla="*/ 208 w 2051"/>
                <a:gd name="T83" fmla="*/ 1147 h 1316"/>
                <a:gd name="T84" fmla="*/ 210 w 2051"/>
                <a:gd name="T85" fmla="*/ 1198 h 1316"/>
                <a:gd name="T86" fmla="*/ 174 w 2051"/>
                <a:gd name="T87" fmla="*/ 1191 h 1316"/>
                <a:gd name="T88" fmla="*/ 147 w 2051"/>
                <a:gd name="T89" fmla="*/ 1191 h 1316"/>
                <a:gd name="T90" fmla="*/ 107 w 2051"/>
                <a:gd name="T91" fmla="*/ 1200 h 1316"/>
                <a:gd name="T92" fmla="*/ 69 w 2051"/>
                <a:gd name="T93" fmla="*/ 1219 h 1316"/>
                <a:gd name="T94" fmla="*/ 39 w 2051"/>
                <a:gd name="T95" fmla="*/ 1245 h 1316"/>
                <a:gd name="T96" fmla="*/ 16 w 2051"/>
                <a:gd name="T97" fmla="*/ 1278 h 1316"/>
                <a:gd name="T98" fmla="*/ 0 w 2051"/>
                <a:gd name="T99" fmla="*/ 1316 h 1316"/>
                <a:gd name="T100" fmla="*/ 2051 w 2051"/>
                <a:gd name="T101" fmla="*/ 551 h 1316"/>
                <a:gd name="T102" fmla="*/ 2001 w 2051"/>
                <a:gd name="T103" fmla="*/ 55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51" h="1316">
                  <a:moveTo>
                    <a:pt x="2001" y="551"/>
                  </a:moveTo>
                  <a:lnTo>
                    <a:pt x="2001" y="551"/>
                  </a:lnTo>
                  <a:lnTo>
                    <a:pt x="1979" y="553"/>
                  </a:lnTo>
                  <a:lnTo>
                    <a:pt x="1959" y="556"/>
                  </a:lnTo>
                  <a:lnTo>
                    <a:pt x="1959" y="214"/>
                  </a:lnTo>
                  <a:lnTo>
                    <a:pt x="1873" y="214"/>
                  </a:lnTo>
                  <a:lnTo>
                    <a:pt x="1873" y="597"/>
                  </a:lnTo>
                  <a:lnTo>
                    <a:pt x="1873" y="597"/>
                  </a:lnTo>
                  <a:lnTo>
                    <a:pt x="1857" y="611"/>
                  </a:lnTo>
                  <a:lnTo>
                    <a:pt x="1843" y="627"/>
                  </a:lnTo>
                  <a:lnTo>
                    <a:pt x="1830" y="642"/>
                  </a:lnTo>
                  <a:lnTo>
                    <a:pt x="1819" y="661"/>
                  </a:lnTo>
                  <a:lnTo>
                    <a:pt x="1819" y="661"/>
                  </a:lnTo>
                  <a:lnTo>
                    <a:pt x="1793" y="652"/>
                  </a:lnTo>
                  <a:lnTo>
                    <a:pt x="1766" y="645"/>
                  </a:lnTo>
                  <a:lnTo>
                    <a:pt x="1739" y="641"/>
                  </a:lnTo>
                  <a:lnTo>
                    <a:pt x="1711" y="636"/>
                  </a:lnTo>
                  <a:lnTo>
                    <a:pt x="1711" y="0"/>
                  </a:lnTo>
                  <a:lnTo>
                    <a:pt x="1556" y="0"/>
                  </a:lnTo>
                  <a:lnTo>
                    <a:pt x="1556" y="528"/>
                  </a:lnTo>
                  <a:lnTo>
                    <a:pt x="1556" y="528"/>
                  </a:lnTo>
                  <a:lnTo>
                    <a:pt x="1543" y="520"/>
                  </a:lnTo>
                  <a:lnTo>
                    <a:pt x="1531" y="514"/>
                  </a:lnTo>
                  <a:lnTo>
                    <a:pt x="1515" y="509"/>
                  </a:lnTo>
                  <a:lnTo>
                    <a:pt x="1500" y="507"/>
                  </a:lnTo>
                  <a:lnTo>
                    <a:pt x="1500" y="507"/>
                  </a:lnTo>
                  <a:lnTo>
                    <a:pt x="1489" y="507"/>
                  </a:lnTo>
                  <a:lnTo>
                    <a:pt x="1478" y="511"/>
                  </a:lnTo>
                  <a:lnTo>
                    <a:pt x="1468" y="514"/>
                  </a:lnTo>
                  <a:lnTo>
                    <a:pt x="1459" y="518"/>
                  </a:lnTo>
                  <a:lnTo>
                    <a:pt x="1449" y="523"/>
                  </a:lnTo>
                  <a:lnTo>
                    <a:pt x="1442" y="529"/>
                  </a:lnTo>
                  <a:lnTo>
                    <a:pt x="1434" y="537"/>
                  </a:lnTo>
                  <a:lnTo>
                    <a:pt x="1427" y="545"/>
                  </a:lnTo>
                  <a:lnTo>
                    <a:pt x="1427" y="545"/>
                  </a:lnTo>
                  <a:lnTo>
                    <a:pt x="1399" y="540"/>
                  </a:lnTo>
                  <a:lnTo>
                    <a:pt x="1371" y="539"/>
                  </a:lnTo>
                  <a:lnTo>
                    <a:pt x="1371" y="539"/>
                  </a:lnTo>
                  <a:lnTo>
                    <a:pt x="1344" y="540"/>
                  </a:lnTo>
                  <a:lnTo>
                    <a:pt x="1318" y="544"/>
                  </a:lnTo>
                  <a:lnTo>
                    <a:pt x="1291" y="551"/>
                  </a:lnTo>
                  <a:lnTo>
                    <a:pt x="1268" y="559"/>
                  </a:lnTo>
                  <a:lnTo>
                    <a:pt x="1244" y="572"/>
                  </a:lnTo>
                  <a:lnTo>
                    <a:pt x="1222" y="584"/>
                  </a:lnTo>
                  <a:lnTo>
                    <a:pt x="1202" y="600"/>
                  </a:lnTo>
                  <a:lnTo>
                    <a:pt x="1183" y="617"/>
                  </a:lnTo>
                  <a:lnTo>
                    <a:pt x="1166" y="636"/>
                  </a:lnTo>
                  <a:lnTo>
                    <a:pt x="1150" y="656"/>
                  </a:lnTo>
                  <a:lnTo>
                    <a:pt x="1138" y="678"/>
                  </a:lnTo>
                  <a:lnTo>
                    <a:pt x="1125" y="702"/>
                  </a:lnTo>
                  <a:lnTo>
                    <a:pt x="1117" y="725"/>
                  </a:lnTo>
                  <a:lnTo>
                    <a:pt x="1109" y="752"/>
                  </a:lnTo>
                  <a:lnTo>
                    <a:pt x="1106" y="779"/>
                  </a:lnTo>
                  <a:lnTo>
                    <a:pt x="1105" y="805"/>
                  </a:lnTo>
                  <a:lnTo>
                    <a:pt x="1105" y="805"/>
                  </a:lnTo>
                  <a:lnTo>
                    <a:pt x="1105" y="824"/>
                  </a:lnTo>
                  <a:lnTo>
                    <a:pt x="1105" y="824"/>
                  </a:lnTo>
                  <a:lnTo>
                    <a:pt x="1081" y="818"/>
                  </a:lnTo>
                  <a:lnTo>
                    <a:pt x="1058" y="811"/>
                  </a:lnTo>
                  <a:lnTo>
                    <a:pt x="1033" y="810"/>
                  </a:lnTo>
                  <a:lnTo>
                    <a:pt x="1008" y="808"/>
                  </a:lnTo>
                  <a:lnTo>
                    <a:pt x="1008" y="808"/>
                  </a:lnTo>
                  <a:lnTo>
                    <a:pt x="976" y="810"/>
                  </a:lnTo>
                  <a:lnTo>
                    <a:pt x="945" y="815"/>
                  </a:lnTo>
                  <a:lnTo>
                    <a:pt x="915" y="822"/>
                  </a:lnTo>
                  <a:lnTo>
                    <a:pt x="885" y="832"/>
                  </a:lnTo>
                  <a:lnTo>
                    <a:pt x="859" y="844"/>
                  </a:lnTo>
                  <a:lnTo>
                    <a:pt x="832" y="860"/>
                  </a:lnTo>
                  <a:lnTo>
                    <a:pt x="809" y="877"/>
                  </a:lnTo>
                  <a:lnTo>
                    <a:pt x="785" y="898"/>
                  </a:lnTo>
                  <a:lnTo>
                    <a:pt x="785" y="898"/>
                  </a:lnTo>
                  <a:lnTo>
                    <a:pt x="762" y="879"/>
                  </a:lnTo>
                  <a:lnTo>
                    <a:pt x="736" y="863"/>
                  </a:lnTo>
                  <a:lnTo>
                    <a:pt x="710" y="849"/>
                  </a:lnTo>
                  <a:lnTo>
                    <a:pt x="682" y="837"/>
                  </a:lnTo>
                  <a:lnTo>
                    <a:pt x="652" y="827"/>
                  </a:lnTo>
                  <a:lnTo>
                    <a:pt x="622" y="821"/>
                  </a:lnTo>
                  <a:lnTo>
                    <a:pt x="591" y="816"/>
                  </a:lnTo>
                  <a:lnTo>
                    <a:pt x="559" y="815"/>
                  </a:lnTo>
                  <a:lnTo>
                    <a:pt x="559" y="815"/>
                  </a:lnTo>
                  <a:lnTo>
                    <a:pt x="536" y="816"/>
                  </a:lnTo>
                  <a:lnTo>
                    <a:pt x="512" y="818"/>
                  </a:lnTo>
                  <a:lnTo>
                    <a:pt x="490" y="821"/>
                  </a:lnTo>
                  <a:lnTo>
                    <a:pt x="469" y="827"/>
                  </a:lnTo>
                  <a:lnTo>
                    <a:pt x="447" y="833"/>
                  </a:lnTo>
                  <a:lnTo>
                    <a:pt x="426" y="841"/>
                  </a:lnTo>
                  <a:lnTo>
                    <a:pt x="406" y="849"/>
                  </a:lnTo>
                  <a:lnTo>
                    <a:pt x="387" y="860"/>
                  </a:lnTo>
                  <a:lnTo>
                    <a:pt x="368" y="871"/>
                  </a:lnTo>
                  <a:lnTo>
                    <a:pt x="349" y="884"/>
                  </a:lnTo>
                  <a:lnTo>
                    <a:pt x="332" y="898"/>
                  </a:lnTo>
                  <a:lnTo>
                    <a:pt x="317" y="912"/>
                  </a:lnTo>
                  <a:lnTo>
                    <a:pt x="301" y="927"/>
                  </a:lnTo>
                  <a:lnTo>
                    <a:pt x="287" y="945"/>
                  </a:lnTo>
                  <a:lnTo>
                    <a:pt x="274" y="962"/>
                  </a:lnTo>
                  <a:lnTo>
                    <a:pt x="262" y="981"/>
                  </a:lnTo>
                  <a:lnTo>
                    <a:pt x="262" y="981"/>
                  </a:lnTo>
                  <a:lnTo>
                    <a:pt x="249" y="971"/>
                  </a:lnTo>
                  <a:lnTo>
                    <a:pt x="233" y="965"/>
                  </a:lnTo>
                  <a:lnTo>
                    <a:pt x="219" y="960"/>
                  </a:lnTo>
                  <a:lnTo>
                    <a:pt x="202" y="959"/>
                  </a:lnTo>
                  <a:lnTo>
                    <a:pt x="202" y="959"/>
                  </a:lnTo>
                  <a:lnTo>
                    <a:pt x="193" y="959"/>
                  </a:lnTo>
                  <a:lnTo>
                    <a:pt x="183" y="960"/>
                  </a:lnTo>
                  <a:lnTo>
                    <a:pt x="166" y="967"/>
                  </a:lnTo>
                  <a:lnTo>
                    <a:pt x="149" y="974"/>
                  </a:lnTo>
                  <a:lnTo>
                    <a:pt x="136" y="987"/>
                  </a:lnTo>
                  <a:lnTo>
                    <a:pt x="124" y="999"/>
                  </a:lnTo>
                  <a:lnTo>
                    <a:pt x="116" y="1017"/>
                  </a:lnTo>
                  <a:lnTo>
                    <a:pt x="110" y="1034"/>
                  </a:lnTo>
                  <a:lnTo>
                    <a:pt x="108" y="1043"/>
                  </a:lnTo>
                  <a:lnTo>
                    <a:pt x="108" y="1053"/>
                  </a:lnTo>
                  <a:lnTo>
                    <a:pt x="108" y="1053"/>
                  </a:lnTo>
                  <a:lnTo>
                    <a:pt x="108" y="1062"/>
                  </a:lnTo>
                  <a:lnTo>
                    <a:pt x="110" y="1072"/>
                  </a:lnTo>
                  <a:lnTo>
                    <a:pt x="116" y="1089"/>
                  </a:lnTo>
                  <a:lnTo>
                    <a:pt x="124" y="1106"/>
                  </a:lnTo>
                  <a:lnTo>
                    <a:pt x="136" y="1119"/>
                  </a:lnTo>
                  <a:lnTo>
                    <a:pt x="149" y="1131"/>
                  </a:lnTo>
                  <a:lnTo>
                    <a:pt x="166" y="1139"/>
                  </a:lnTo>
                  <a:lnTo>
                    <a:pt x="183" y="1145"/>
                  </a:lnTo>
                  <a:lnTo>
                    <a:pt x="193" y="1147"/>
                  </a:lnTo>
                  <a:lnTo>
                    <a:pt x="202" y="1147"/>
                  </a:lnTo>
                  <a:lnTo>
                    <a:pt x="202" y="1147"/>
                  </a:lnTo>
                  <a:lnTo>
                    <a:pt x="208" y="1147"/>
                  </a:lnTo>
                  <a:lnTo>
                    <a:pt x="208" y="1147"/>
                  </a:lnTo>
                  <a:lnTo>
                    <a:pt x="208" y="1166"/>
                  </a:lnTo>
                  <a:lnTo>
                    <a:pt x="208" y="1166"/>
                  </a:lnTo>
                  <a:lnTo>
                    <a:pt x="210" y="1198"/>
                  </a:lnTo>
                  <a:lnTo>
                    <a:pt x="210" y="1198"/>
                  </a:lnTo>
                  <a:lnTo>
                    <a:pt x="186" y="1192"/>
                  </a:lnTo>
                  <a:lnTo>
                    <a:pt x="174" y="1191"/>
                  </a:lnTo>
                  <a:lnTo>
                    <a:pt x="161" y="1191"/>
                  </a:lnTo>
                  <a:lnTo>
                    <a:pt x="161" y="1191"/>
                  </a:lnTo>
                  <a:lnTo>
                    <a:pt x="147" y="1191"/>
                  </a:lnTo>
                  <a:lnTo>
                    <a:pt x="133" y="1194"/>
                  </a:lnTo>
                  <a:lnTo>
                    <a:pt x="119" y="1195"/>
                  </a:lnTo>
                  <a:lnTo>
                    <a:pt x="107" y="1200"/>
                  </a:lnTo>
                  <a:lnTo>
                    <a:pt x="94" y="1205"/>
                  </a:lnTo>
                  <a:lnTo>
                    <a:pt x="81" y="1211"/>
                  </a:lnTo>
                  <a:lnTo>
                    <a:pt x="69" y="1219"/>
                  </a:lnTo>
                  <a:lnTo>
                    <a:pt x="58" y="1227"/>
                  </a:lnTo>
                  <a:lnTo>
                    <a:pt x="49" y="1235"/>
                  </a:lnTo>
                  <a:lnTo>
                    <a:pt x="39" y="1245"/>
                  </a:lnTo>
                  <a:lnTo>
                    <a:pt x="30" y="1255"/>
                  </a:lnTo>
                  <a:lnTo>
                    <a:pt x="22" y="1266"/>
                  </a:lnTo>
                  <a:lnTo>
                    <a:pt x="16" y="1278"/>
                  </a:lnTo>
                  <a:lnTo>
                    <a:pt x="9" y="1289"/>
                  </a:lnTo>
                  <a:lnTo>
                    <a:pt x="5" y="1303"/>
                  </a:lnTo>
                  <a:lnTo>
                    <a:pt x="0" y="1316"/>
                  </a:lnTo>
                  <a:lnTo>
                    <a:pt x="2051" y="1316"/>
                  </a:lnTo>
                  <a:lnTo>
                    <a:pt x="2051" y="551"/>
                  </a:lnTo>
                  <a:lnTo>
                    <a:pt x="2051" y="551"/>
                  </a:lnTo>
                  <a:lnTo>
                    <a:pt x="2039" y="550"/>
                  </a:lnTo>
                  <a:lnTo>
                    <a:pt x="2026" y="550"/>
                  </a:lnTo>
                  <a:lnTo>
                    <a:pt x="2001" y="551"/>
                  </a:lnTo>
                  <a:close/>
                </a:path>
              </a:pathLst>
            </a:custGeom>
            <a:solidFill>
              <a:srgbClr val="EADCC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 name="Freeform 6"/>
            <p:cNvSpPr/>
            <p:nvPr/>
          </p:nvSpPr>
          <p:spPr bwMode="auto">
            <a:xfrm>
              <a:off x="2844800" y="4768850"/>
              <a:ext cx="3255963" cy="2089150"/>
            </a:xfrm>
            <a:custGeom>
              <a:avLst/>
              <a:gdLst>
                <a:gd name="T0" fmla="*/ 1979 w 2051"/>
                <a:gd name="T1" fmla="*/ 553 h 1316"/>
                <a:gd name="T2" fmla="*/ 1873 w 2051"/>
                <a:gd name="T3" fmla="*/ 214 h 1316"/>
                <a:gd name="T4" fmla="*/ 1857 w 2051"/>
                <a:gd name="T5" fmla="*/ 611 h 1316"/>
                <a:gd name="T6" fmla="*/ 1819 w 2051"/>
                <a:gd name="T7" fmla="*/ 661 h 1316"/>
                <a:gd name="T8" fmla="*/ 1766 w 2051"/>
                <a:gd name="T9" fmla="*/ 645 h 1316"/>
                <a:gd name="T10" fmla="*/ 1711 w 2051"/>
                <a:gd name="T11" fmla="*/ 0 h 1316"/>
                <a:gd name="T12" fmla="*/ 1556 w 2051"/>
                <a:gd name="T13" fmla="*/ 528 h 1316"/>
                <a:gd name="T14" fmla="*/ 1515 w 2051"/>
                <a:gd name="T15" fmla="*/ 509 h 1316"/>
                <a:gd name="T16" fmla="*/ 1489 w 2051"/>
                <a:gd name="T17" fmla="*/ 507 h 1316"/>
                <a:gd name="T18" fmla="*/ 1459 w 2051"/>
                <a:gd name="T19" fmla="*/ 518 h 1316"/>
                <a:gd name="T20" fmla="*/ 1434 w 2051"/>
                <a:gd name="T21" fmla="*/ 537 h 1316"/>
                <a:gd name="T22" fmla="*/ 1399 w 2051"/>
                <a:gd name="T23" fmla="*/ 540 h 1316"/>
                <a:gd name="T24" fmla="*/ 1344 w 2051"/>
                <a:gd name="T25" fmla="*/ 540 h 1316"/>
                <a:gd name="T26" fmla="*/ 1268 w 2051"/>
                <a:gd name="T27" fmla="*/ 559 h 1316"/>
                <a:gd name="T28" fmla="*/ 1202 w 2051"/>
                <a:gd name="T29" fmla="*/ 600 h 1316"/>
                <a:gd name="T30" fmla="*/ 1150 w 2051"/>
                <a:gd name="T31" fmla="*/ 656 h 1316"/>
                <a:gd name="T32" fmla="*/ 1117 w 2051"/>
                <a:gd name="T33" fmla="*/ 725 h 1316"/>
                <a:gd name="T34" fmla="*/ 1105 w 2051"/>
                <a:gd name="T35" fmla="*/ 805 h 1316"/>
                <a:gd name="T36" fmla="*/ 1105 w 2051"/>
                <a:gd name="T37" fmla="*/ 824 h 1316"/>
                <a:gd name="T38" fmla="*/ 1033 w 2051"/>
                <a:gd name="T39" fmla="*/ 810 h 1316"/>
                <a:gd name="T40" fmla="*/ 976 w 2051"/>
                <a:gd name="T41" fmla="*/ 810 h 1316"/>
                <a:gd name="T42" fmla="*/ 885 w 2051"/>
                <a:gd name="T43" fmla="*/ 832 h 1316"/>
                <a:gd name="T44" fmla="*/ 809 w 2051"/>
                <a:gd name="T45" fmla="*/ 877 h 1316"/>
                <a:gd name="T46" fmla="*/ 762 w 2051"/>
                <a:gd name="T47" fmla="*/ 879 h 1316"/>
                <a:gd name="T48" fmla="*/ 682 w 2051"/>
                <a:gd name="T49" fmla="*/ 837 h 1316"/>
                <a:gd name="T50" fmla="*/ 591 w 2051"/>
                <a:gd name="T51" fmla="*/ 816 h 1316"/>
                <a:gd name="T52" fmla="*/ 536 w 2051"/>
                <a:gd name="T53" fmla="*/ 816 h 1316"/>
                <a:gd name="T54" fmla="*/ 469 w 2051"/>
                <a:gd name="T55" fmla="*/ 827 h 1316"/>
                <a:gd name="T56" fmla="*/ 406 w 2051"/>
                <a:gd name="T57" fmla="*/ 849 h 1316"/>
                <a:gd name="T58" fmla="*/ 349 w 2051"/>
                <a:gd name="T59" fmla="*/ 884 h 1316"/>
                <a:gd name="T60" fmla="*/ 301 w 2051"/>
                <a:gd name="T61" fmla="*/ 927 h 1316"/>
                <a:gd name="T62" fmla="*/ 262 w 2051"/>
                <a:gd name="T63" fmla="*/ 981 h 1316"/>
                <a:gd name="T64" fmla="*/ 233 w 2051"/>
                <a:gd name="T65" fmla="*/ 965 h 1316"/>
                <a:gd name="T66" fmla="*/ 202 w 2051"/>
                <a:gd name="T67" fmla="*/ 959 h 1316"/>
                <a:gd name="T68" fmla="*/ 166 w 2051"/>
                <a:gd name="T69" fmla="*/ 967 h 1316"/>
                <a:gd name="T70" fmla="*/ 124 w 2051"/>
                <a:gd name="T71" fmla="*/ 999 h 1316"/>
                <a:gd name="T72" fmla="*/ 108 w 2051"/>
                <a:gd name="T73" fmla="*/ 1043 h 1316"/>
                <a:gd name="T74" fmla="*/ 108 w 2051"/>
                <a:gd name="T75" fmla="*/ 1062 h 1316"/>
                <a:gd name="T76" fmla="*/ 124 w 2051"/>
                <a:gd name="T77" fmla="*/ 1106 h 1316"/>
                <a:gd name="T78" fmla="*/ 166 w 2051"/>
                <a:gd name="T79" fmla="*/ 1139 h 1316"/>
                <a:gd name="T80" fmla="*/ 202 w 2051"/>
                <a:gd name="T81" fmla="*/ 1147 h 1316"/>
                <a:gd name="T82" fmla="*/ 208 w 2051"/>
                <a:gd name="T83" fmla="*/ 1147 h 1316"/>
                <a:gd name="T84" fmla="*/ 210 w 2051"/>
                <a:gd name="T85" fmla="*/ 1198 h 1316"/>
                <a:gd name="T86" fmla="*/ 174 w 2051"/>
                <a:gd name="T87" fmla="*/ 1191 h 1316"/>
                <a:gd name="T88" fmla="*/ 147 w 2051"/>
                <a:gd name="T89" fmla="*/ 1191 h 1316"/>
                <a:gd name="T90" fmla="*/ 107 w 2051"/>
                <a:gd name="T91" fmla="*/ 1200 h 1316"/>
                <a:gd name="T92" fmla="*/ 69 w 2051"/>
                <a:gd name="T93" fmla="*/ 1219 h 1316"/>
                <a:gd name="T94" fmla="*/ 39 w 2051"/>
                <a:gd name="T95" fmla="*/ 1245 h 1316"/>
                <a:gd name="T96" fmla="*/ 16 w 2051"/>
                <a:gd name="T97" fmla="*/ 1278 h 1316"/>
                <a:gd name="T98" fmla="*/ 0 w 2051"/>
                <a:gd name="T99" fmla="*/ 1316 h 1316"/>
                <a:gd name="T100" fmla="*/ 2051 w 2051"/>
                <a:gd name="T101" fmla="*/ 551 h 1316"/>
                <a:gd name="T102" fmla="*/ 2001 w 2051"/>
                <a:gd name="T103" fmla="*/ 55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51" h="1316">
                  <a:moveTo>
                    <a:pt x="2001" y="551"/>
                  </a:moveTo>
                  <a:lnTo>
                    <a:pt x="2001" y="551"/>
                  </a:lnTo>
                  <a:lnTo>
                    <a:pt x="1979" y="553"/>
                  </a:lnTo>
                  <a:lnTo>
                    <a:pt x="1959" y="556"/>
                  </a:lnTo>
                  <a:lnTo>
                    <a:pt x="1959" y="214"/>
                  </a:lnTo>
                  <a:lnTo>
                    <a:pt x="1873" y="214"/>
                  </a:lnTo>
                  <a:lnTo>
                    <a:pt x="1873" y="597"/>
                  </a:lnTo>
                  <a:lnTo>
                    <a:pt x="1873" y="597"/>
                  </a:lnTo>
                  <a:lnTo>
                    <a:pt x="1857" y="611"/>
                  </a:lnTo>
                  <a:lnTo>
                    <a:pt x="1843" y="627"/>
                  </a:lnTo>
                  <a:lnTo>
                    <a:pt x="1830" y="642"/>
                  </a:lnTo>
                  <a:lnTo>
                    <a:pt x="1819" y="661"/>
                  </a:lnTo>
                  <a:lnTo>
                    <a:pt x="1819" y="661"/>
                  </a:lnTo>
                  <a:lnTo>
                    <a:pt x="1793" y="652"/>
                  </a:lnTo>
                  <a:lnTo>
                    <a:pt x="1766" y="645"/>
                  </a:lnTo>
                  <a:lnTo>
                    <a:pt x="1739" y="641"/>
                  </a:lnTo>
                  <a:lnTo>
                    <a:pt x="1711" y="636"/>
                  </a:lnTo>
                  <a:lnTo>
                    <a:pt x="1711" y="0"/>
                  </a:lnTo>
                  <a:lnTo>
                    <a:pt x="1556" y="0"/>
                  </a:lnTo>
                  <a:lnTo>
                    <a:pt x="1556" y="528"/>
                  </a:lnTo>
                  <a:lnTo>
                    <a:pt x="1556" y="528"/>
                  </a:lnTo>
                  <a:lnTo>
                    <a:pt x="1543" y="520"/>
                  </a:lnTo>
                  <a:lnTo>
                    <a:pt x="1531" y="514"/>
                  </a:lnTo>
                  <a:lnTo>
                    <a:pt x="1515" y="509"/>
                  </a:lnTo>
                  <a:lnTo>
                    <a:pt x="1500" y="507"/>
                  </a:lnTo>
                  <a:lnTo>
                    <a:pt x="1500" y="507"/>
                  </a:lnTo>
                  <a:lnTo>
                    <a:pt x="1489" y="507"/>
                  </a:lnTo>
                  <a:lnTo>
                    <a:pt x="1478" y="511"/>
                  </a:lnTo>
                  <a:lnTo>
                    <a:pt x="1468" y="514"/>
                  </a:lnTo>
                  <a:lnTo>
                    <a:pt x="1459" y="518"/>
                  </a:lnTo>
                  <a:lnTo>
                    <a:pt x="1449" y="523"/>
                  </a:lnTo>
                  <a:lnTo>
                    <a:pt x="1442" y="529"/>
                  </a:lnTo>
                  <a:lnTo>
                    <a:pt x="1434" y="537"/>
                  </a:lnTo>
                  <a:lnTo>
                    <a:pt x="1427" y="545"/>
                  </a:lnTo>
                  <a:lnTo>
                    <a:pt x="1427" y="545"/>
                  </a:lnTo>
                  <a:lnTo>
                    <a:pt x="1399" y="540"/>
                  </a:lnTo>
                  <a:lnTo>
                    <a:pt x="1371" y="539"/>
                  </a:lnTo>
                  <a:lnTo>
                    <a:pt x="1371" y="539"/>
                  </a:lnTo>
                  <a:lnTo>
                    <a:pt x="1344" y="540"/>
                  </a:lnTo>
                  <a:lnTo>
                    <a:pt x="1318" y="544"/>
                  </a:lnTo>
                  <a:lnTo>
                    <a:pt x="1291" y="551"/>
                  </a:lnTo>
                  <a:lnTo>
                    <a:pt x="1268" y="559"/>
                  </a:lnTo>
                  <a:lnTo>
                    <a:pt x="1244" y="572"/>
                  </a:lnTo>
                  <a:lnTo>
                    <a:pt x="1222" y="584"/>
                  </a:lnTo>
                  <a:lnTo>
                    <a:pt x="1202" y="600"/>
                  </a:lnTo>
                  <a:lnTo>
                    <a:pt x="1183" y="617"/>
                  </a:lnTo>
                  <a:lnTo>
                    <a:pt x="1166" y="636"/>
                  </a:lnTo>
                  <a:lnTo>
                    <a:pt x="1150" y="656"/>
                  </a:lnTo>
                  <a:lnTo>
                    <a:pt x="1138" y="678"/>
                  </a:lnTo>
                  <a:lnTo>
                    <a:pt x="1125" y="702"/>
                  </a:lnTo>
                  <a:lnTo>
                    <a:pt x="1117" y="725"/>
                  </a:lnTo>
                  <a:lnTo>
                    <a:pt x="1109" y="752"/>
                  </a:lnTo>
                  <a:lnTo>
                    <a:pt x="1106" y="779"/>
                  </a:lnTo>
                  <a:lnTo>
                    <a:pt x="1105" y="805"/>
                  </a:lnTo>
                  <a:lnTo>
                    <a:pt x="1105" y="805"/>
                  </a:lnTo>
                  <a:lnTo>
                    <a:pt x="1105" y="824"/>
                  </a:lnTo>
                  <a:lnTo>
                    <a:pt x="1105" y="824"/>
                  </a:lnTo>
                  <a:lnTo>
                    <a:pt x="1081" y="818"/>
                  </a:lnTo>
                  <a:lnTo>
                    <a:pt x="1058" y="811"/>
                  </a:lnTo>
                  <a:lnTo>
                    <a:pt x="1033" y="810"/>
                  </a:lnTo>
                  <a:lnTo>
                    <a:pt x="1008" y="808"/>
                  </a:lnTo>
                  <a:lnTo>
                    <a:pt x="1008" y="808"/>
                  </a:lnTo>
                  <a:lnTo>
                    <a:pt x="976" y="810"/>
                  </a:lnTo>
                  <a:lnTo>
                    <a:pt x="945" y="815"/>
                  </a:lnTo>
                  <a:lnTo>
                    <a:pt x="915" y="822"/>
                  </a:lnTo>
                  <a:lnTo>
                    <a:pt x="885" y="832"/>
                  </a:lnTo>
                  <a:lnTo>
                    <a:pt x="859" y="844"/>
                  </a:lnTo>
                  <a:lnTo>
                    <a:pt x="832" y="860"/>
                  </a:lnTo>
                  <a:lnTo>
                    <a:pt x="809" y="877"/>
                  </a:lnTo>
                  <a:lnTo>
                    <a:pt x="785" y="898"/>
                  </a:lnTo>
                  <a:lnTo>
                    <a:pt x="785" y="898"/>
                  </a:lnTo>
                  <a:lnTo>
                    <a:pt x="762" y="879"/>
                  </a:lnTo>
                  <a:lnTo>
                    <a:pt x="736" y="863"/>
                  </a:lnTo>
                  <a:lnTo>
                    <a:pt x="710" y="849"/>
                  </a:lnTo>
                  <a:lnTo>
                    <a:pt x="682" y="837"/>
                  </a:lnTo>
                  <a:lnTo>
                    <a:pt x="652" y="827"/>
                  </a:lnTo>
                  <a:lnTo>
                    <a:pt x="622" y="821"/>
                  </a:lnTo>
                  <a:lnTo>
                    <a:pt x="591" y="816"/>
                  </a:lnTo>
                  <a:lnTo>
                    <a:pt x="559" y="815"/>
                  </a:lnTo>
                  <a:lnTo>
                    <a:pt x="559" y="815"/>
                  </a:lnTo>
                  <a:lnTo>
                    <a:pt x="536" y="816"/>
                  </a:lnTo>
                  <a:lnTo>
                    <a:pt x="512" y="818"/>
                  </a:lnTo>
                  <a:lnTo>
                    <a:pt x="490" y="821"/>
                  </a:lnTo>
                  <a:lnTo>
                    <a:pt x="469" y="827"/>
                  </a:lnTo>
                  <a:lnTo>
                    <a:pt x="447" y="833"/>
                  </a:lnTo>
                  <a:lnTo>
                    <a:pt x="426" y="841"/>
                  </a:lnTo>
                  <a:lnTo>
                    <a:pt x="406" y="849"/>
                  </a:lnTo>
                  <a:lnTo>
                    <a:pt x="387" y="860"/>
                  </a:lnTo>
                  <a:lnTo>
                    <a:pt x="368" y="871"/>
                  </a:lnTo>
                  <a:lnTo>
                    <a:pt x="349" y="884"/>
                  </a:lnTo>
                  <a:lnTo>
                    <a:pt x="332" y="898"/>
                  </a:lnTo>
                  <a:lnTo>
                    <a:pt x="317" y="912"/>
                  </a:lnTo>
                  <a:lnTo>
                    <a:pt x="301" y="927"/>
                  </a:lnTo>
                  <a:lnTo>
                    <a:pt x="287" y="945"/>
                  </a:lnTo>
                  <a:lnTo>
                    <a:pt x="274" y="962"/>
                  </a:lnTo>
                  <a:lnTo>
                    <a:pt x="262" y="981"/>
                  </a:lnTo>
                  <a:lnTo>
                    <a:pt x="262" y="981"/>
                  </a:lnTo>
                  <a:lnTo>
                    <a:pt x="249" y="971"/>
                  </a:lnTo>
                  <a:lnTo>
                    <a:pt x="233" y="965"/>
                  </a:lnTo>
                  <a:lnTo>
                    <a:pt x="219" y="960"/>
                  </a:lnTo>
                  <a:lnTo>
                    <a:pt x="202" y="959"/>
                  </a:lnTo>
                  <a:lnTo>
                    <a:pt x="202" y="959"/>
                  </a:lnTo>
                  <a:lnTo>
                    <a:pt x="193" y="959"/>
                  </a:lnTo>
                  <a:lnTo>
                    <a:pt x="183" y="960"/>
                  </a:lnTo>
                  <a:lnTo>
                    <a:pt x="166" y="967"/>
                  </a:lnTo>
                  <a:lnTo>
                    <a:pt x="149" y="974"/>
                  </a:lnTo>
                  <a:lnTo>
                    <a:pt x="136" y="987"/>
                  </a:lnTo>
                  <a:lnTo>
                    <a:pt x="124" y="999"/>
                  </a:lnTo>
                  <a:lnTo>
                    <a:pt x="116" y="1017"/>
                  </a:lnTo>
                  <a:lnTo>
                    <a:pt x="110" y="1034"/>
                  </a:lnTo>
                  <a:lnTo>
                    <a:pt x="108" y="1043"/>
                  </a:lnTo>
                  <a:lnTo>
                    <a:pt x="108" y="1053"/>
                  </a:lnTo>
                  <a:lnTo>
                    <a:pt x="108" y="1053"/>
                  </a:lnTo>
                  <a:lnTo>
                    <a:pt x="108" y="1062"/>
                  </a:lnTo>
                  <a:lnTo>
                    <a:pt x="110" y="1072"/>
                  </a:lnTo>
                  <a:lnTo>
                    <a:pt x="116" y="1089"/>
                  </a:lnTo>
                  <a:lnTo>
                    <a:pt x="124" y="1106"/>
                  </a:lnTo>
                  <a:lnTo>
                    <a:pt x="136" y="1119"/>
                  </a:lnTo>
                  <a:lnTo>
                    <a:pt x="149" y="1131"/>
                  </a:lnTo>
                  <a:lnTo>
                    <a:pt x="166" y="1139"/>
                  </a:lnTo>
                  <a:lnTo>
                    <a:pt x="183" y="1145"/>
                  </a:lnTo>
                  <a:lnTo>
                    <a:pt x="193" y="1147"/>
                  </a:lnTo>
                  <a:lnTo>
                    <a:pt x="202" y="1147"/>
                  </a:lnTo>
                  <a:lnTo>
                    <a:pt x="202" y="1147"/>
                  </a:lnTo>
                  <a:lnTo>
                    <a:pt x="208" y="1147"/>
                  </a:lnTo>
                  <a:lnTo>
                    <a:pt x="208" y="1147"/>
                  </a:lnTo>
                  <a:lnTo>
                    <a:pt x="208" y="1166"/>
                  </a:lnTo>
                  <a:lnTo>
                    <a:pt x="208" y="1166"/>
                  </a:lnTo>
                  <a:lnTo>
                    <a:pt x="210" y="1198"/>
                  </a:lnTo>
                  <a:lnTo>
                    <a:pt x="210" y="1198"/>
                  </a:lnTo>
                  <a:lnTo>
                    <a:pt x="186" y="1192"/>
                  </a:lnTo>
                  <a:lnTo>
                    <a:pt x="174" y="1191"/>
                  </a:lnTo>
                  <a:lnTo>
                    <a:pt x="161" y="1191"/>
                  </a:lnTo>
                  <a:lnTo>
                    <a:pt x="161" y="1191"/>
                  </a:lnTo>
                  <a:lnTo>
                    <a:pt x="147" y="1191"/>
                  </a:lnTo>
                  <a:lnTo>
                    <a:pt x="133" y="1194"/>
                  </a:lnTo>
                  <a:lnTo>
                    <a:pt x="119" y="1195"/>
                  </a:lnTo>
                  <a:lnTo>
                    <a:pt x="107" y="1200"/>
                  </a:lnTo>
                  <a:lnTo>
                    <a:pt x="94" y="1205"/>
                  </a:lnTo>
                  <a:lnTo>
                    <a:pt x="81" y="1211"/>
                  </a:lnTo>
                  <a:lnTo>
                    <a:pt x="69" y="1219"/>
                  </a:lnTo>
                  <a:lnTo>
                    <a:pt x="58" y="1227"/>
                  </a:lnTo>
                  <a:lnTo>
                    <a:pt x="49" y="1235"/>
                  </a:lnTo>
                  <a:lnTo>
                    <a:pt x="39" y="1245"/>
                  </a:lnTo>
                  <a:lnTo>
                    <a:pt x="30" y="1255"/>
                  </a:lnTo>
                  <a:lnTo>
                    <a:pt x="22" y="1266"/>
                  </a:lnTo>
                  <a:lnTo>
                    <a:pt x="16" y="1278"/>
                  </a:lnTo>
                  <a:lnTo>
                    <a:pt x="9" y="1289"/>
                  </a:lnTo>
                  <a:lnTo>
                    <a:pt x="5" y="1303"/>
                  </a:lnTo>
                  <a:lnTo>
                    <a:pt x="0" y="1316"/>
                  </a:lnTo>
                  <a:lnTo>
                    <a:pt x="2051" y="1316"/>
                  </a:lnTo>
                  <a:lnTo>
                    <a:pt x="2051" y="551"/>
                  </a:lnTo>
                  <a:lnTo>
                    <a:pt x="2051" y="551"/>
                  </a:lnTo>
                  <a:lnTo>
                    <a:pt x="2039" y="550"/>
                  </a:lnTo>
                  <a:lnTo>
                    <a:pt x="2026" y="550"/>
                  </a:lnTo>
                  <a:lnTo>
                    <a:pt x="2001" y="551"/>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9" name="Freeform 7"/>
            <p:cNvSpPr/>
            <p:nvPr/>
          </p:nvSpPr>
          <p:spPr bwMode="auto">
            <a:xfrm>
              <a:off x="6091238" y="4768850"/>
              <a:ext cx="3255963" cy="2089150"/>
            </a:xfrm>
            <a:custGeom>
              <a:avLst/>
              <a:gdLst>
                <a:gd name="T0" fmla="*/ 72 w 2051"/>
                <a:gd name="T1" fmla="*/ 553 h 1316"/>
                <a:gd name="T2" fmla="*/ 178 w 2051"/>
                <a:gd name="T3" fmla="*/ 214 h 1316"/>
                <a:gd name="T4" fmla="*/ 194 w 2051"/>
                <a:gd name="T5" fmla="*/ 611 h 1316"/>
                <a:gd name="T6" fmla="*/ 232 w 2051"/>
                <a:gd name="T7" fmla="*/ 661 h 1316"/>
                <a:gd name="T8" fmla="*/ 285 w 2051"/>
                <a:gd name="T9" fmla="*/ 645 h 1316"/>
                <a:gd name="T10" fmla="*/ 340 w 2051"/>
                <a:gd name="T11" fmla="*/ 0 h 1316"/>
                <a:gd name="T12" fmla="*/ 495 w 2051"/>
                <a:gd name="T13" fmla="*/ 528 h 1316"/>
                <a:gd name="T14" fmla="*/ 536 w 2051"/>
                <a:gd name="T15" fmla="*/ 509 h 1316"/>
                <a:gd name="T16" fmla="*/ 562 w 2051"/>
                <a:gd name="T17" fmla="*/ 507 h 1316"/>
                <a:gd name="T18" fmla="*/ 592 w 2051"/>
                <a:gd name="T19" fmla="*/ 518 h 1316"/>
                <a:gd name="T20" fmla="*/ 617 w 2051"/>
                <a:gd name="T21" fmla="*/ 537 h 1316"/>
                <a:gd name="T22" fmla="*/ 652 w 2051"/>
                <a:gd name="T23" fmla="*/ 540 h 1316"/>
                <a:gd name="T24" fmla="*/ 707 w 2051"/>
                <a:gd name="T25" fmla="*/ 540 h 1316"/>
                <a:gd name="T26" fmla="*/ 783 w 2051"/>
                <a:gd name="T27" fmla="*/ 559 h 1316"/>
                <a:gd name="T28" fmla="*/ 849 w 2051"/>
                <a:gd name="T29" fmla="*/ 600 h 1316"/>
                <a:gd name="T30" fmla="*/ 901 w 2051"/>
                <a:gd name="T31" fmla="*/ 656 h 1316"/>
                <a:gd name="T32" fmla="*/ 934 w 2051"/>
                <a:gd name="T33" fmla="*/ 725 h 1316"/>
                <a:gd name="T34" fmla="*/ 946 w 2051"/>
                <a:gd name="T35" fmla="*/ 805 h 1316"/>
                <a:gd name="T36" fmla="*/ 946 w 2051"/>
                <a:gd name="T37" fmla="*/ 824 h 1316"/>
                <a:gd name="T38" fmla="*/ 1018 w 2051"/>
                <a:gd name="T39" fmla="*/ 810 h 1316"/>
                <a:gd name="T40" fmla="*/ 1075 w 2051"/>
                <a:gd name="T41" fmla="*/ 810 h 1316"/>
                <a:gd name="T42" fmla="*/ 1166 w 2051"/>
                <a:gd name="T43" fmla="*/ 832 h 1316"/>
                <a:gd name="T44" fmla="*/ 1242 w 2051"/>
                <a:gd name="T45" fmla="*/ 877 h 1316"/>
                <a:gd name="T46" fmla="*/ 1289 w 2051"/>
                <a:gd name="T47" fmla="*/ 879 h 1316"/>
                <a:gd name="T48" fmla="*/ 1369 w 2051"/>
                <a:gd name="T49" fmla="*/ 837 h 1316"/>
                <a:gd name="T50" fmla="*/ 1460 w 2051"/>
                <a:gd name="T51" fmla="*/ 816 h 1316"/>
                <a:gd name="T52" fmla="*/ 1515 w 2051"/>
                <a:gd name="T53" fmla="*/ 816 h 1316"/>
                <a:gd name="T54" fmla="*/ 1582 w 2051"/>
                <a:gd name="T55" fmla="*/ 827 h 1316"/>
                <a:gd name="T56" fmla="*/ 1645 w 2051"/>
                <a:gd name="T57" fmla="*/ 849 h 1316"/>
                <a:gd name="T58" fmla="*/ 1702 w 2051"/>
                <a:gd name="T59" fmla="*/ 884 h 1316"/>
                <a:gd name="T60" fmla="*/ 1750 w 2051"/>
                <a:gd name="T61" fmla="*/ 927 h 1316"/>
                <a:gd name="T62" fmla="*/ 1789 w 2051"/>
                <a:gd name="T63" fmla="*/ 981 h 1316"/>
                <a:gd name="T64" fmla="*/ 1818 w 2051"/>
                <a:gd name="T65" fmla="*/ 965 h 1316"/>
                <a:gd name="T66" fmla="*/ 1849 w 2051"/>
                <a:gd name="T67" fmla="*/ 959 h 1316"/>
                <a:gd name="T68" fmla="*/ 1885 w 2051"/>
                <a:gd name="T69" fmla="*/ 967 h 1316"/>
                <a:gd name="T70" fmla="*/ 1927 w 2051"/>
                <a:gd name="T71" fmla="*/ 999 h 1316"/>
                <a:gd name="T72" fmla="*/ 1943 w 2051"/>
                <a:gd name="T73" fmla="*/ 1043 h 1316"/>
                <a:gd name="T74" fmla="*/ 1943 w 2051"/>
                <a:gd name="T75" fmla="*/ 1062 h 1316"/>
                <a:gd name="T76" fmla="*/ 1927 w 2051"/>
                <a:gd name="T77" fmla="*/ 1106 h 1316"/>
                <a:gd name="T78" fmla="*/ 1885 w 2051"/>
                <a:gd name="T79" fmla="*/ 1139 h 1316"/>
                <a:gd name="T80" fmla="*/ 1849 w 2051"/>
                <a:gd name="T81" fmla="*/ 1147 h 1316"/>
                <a:gd name="T82" fmla="*/ 1843 w 2051"/>
                <a:gd name="T83" fmla="*/ 1147 h 1316"/>
                <a:gd name="T84" fmla="*/ 1841 w 2051"/>
                <a:gd name="T85" fmla="*/ 1198 h 1316"/>
                <a:gd name="T86" fmla="*/ 1877 w 2051"/>
                <a:gd name="T87" fmla="*/ 1191 h 1316"/>
                <a:gd name="T88" fmla="*/ 1904 w 2051"/>
                <a:gd name="T89" fmla="*/ 1191 h 1316"/>
                <a:gd name="T90" fmla="*/ 1944 w 2051"/>
                <a:gd name="T91" fmla="*/ 1200 h 1316"/>
                <a:gd name="T92" fmla="*/ 1982 w 2051"/>
                <a:gd name="T93" fmla="*/ 1219 h 1316"/>
                <a:gd name="T94" fmla="*/ 2012 w 2051"/>
                <a:gd name="T95" fmla="*/ 1245 h 1316"/>
                <a:gd name="T96" fmla="*/ 2035 w 2051"/>
                <a:gd name="T97" fmla="*/ 1278 h 1316"/>
                <a:gd name="T98" fmla="*/ 2051 w 2051"/>
                <a:gd name="T99" fmla="*/ 1316 h 1316"/>
                <a:gd name="T100" fmla="*/ 0 w 2051"/>
                <a:gd name="T101" fmla="*/ 551 h 1316"/>
                <a:gd name="T102" fmla="*/ 50 w 2051"/>
                <a:gd name="T103" fmla="*/ 55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51" h="1316">
                  <a:moveTo>
                    <a:pt x="50" y="551"/>
                  </a:moveTo>
                  <a:lnTo>
                    <a:pt x="50" y="551"/>
                  </a:lnTo>
                  <a:lnTo>
                    <a:pt x="72" y="553"/>
                  </a:lnTo>
                  <a:lnTo>
                    <a:pt x="92" y="556"/>
                  </a:lnTo>
                  <a:lnTo>
                    <a:pt x="92" y="214"/>
                  </a:lnTo>
                  <a:lnTo>
                    <a:pt x="178" y="214"/>
                  </a:lnTo>
                  <a:lnTo>
                    <a:pt x="178" y="597"/>
                  </a:lnTo>
                  <a:lnTo>
                    <a:pt x="178" y="597"/>
                  </a:lnTo>
                  <a:lnTo>
                    <a:pt x="194" y="611"/>
                  </a:lnTo>
                  <a:lnTo>
                    <a:pt x="208" y="627"/>
                  </a:lnTo>
                  <a:lnTo>
                    <a:pt x="221" y="642"/>
                  </a:lnTo>
                  <a:lnTo>
                    <a:pt x="232" y="661"/>
                  </a:lnTo>
                  <a:lnTo>
                    <a:pt x="232" y="661"/>
                  </a:lnTo>
                  <a:lnTo>
                    <a:pt x="258" y="652"/>
                  </a:lnTo>
                  <a:lnTo>
                    <a:pt x="285" y="645"/>
                  </a:lnTo>
                  <a:lnTo>
                    <a:pt x="312" y="641"/>
                  </a:lnTo>
                  <a:lnTo>
                    <a:pt x="340" y="636"/>
                  </a:lnTo>
                  <a:lnTo>
                    <a:pt x="340" y="0"/>
                  </a:lnTo>
                  <a:lnTo>
                    <a:pt x="495" y="0"/>
                  </a:lnTo>
                  <a:lnTo>
                    <a:pt x="495" y="528"/>
                  </a:lnTo>
                  <a:lnTo>
                    <a:pt x="495" y="528"/>
                  </a:lnTo>
                  <a:lnTo>
                    <a:pt x="508" y="520"/>
                  </a:lnTo>
                  <a:lnTo>
                    <a:pt x="520" y="514"/>
                  </a:lnTo>
                  <a:lnTo>
                    <a:pt x="536" y="509"/>
                  </a:lnTo>
                  <a:lnTo>
                    <a:pt x="551" y="507"/>
                  </a:lnTo>
                  <a:lnTo>
                    <a:pt x="551" y="507"/>
                  </a:lnTo>
                  <a:lnTo>
                    <a:pt x="562" y="507"/>
                  </a:lnTo>
                  <a:lnTo>
                    <a:pt x="573" y="511"/>
                  </a:lnTo>
                  <a:lnTo>
                    <a:pt x="583" y="514"/>
                  </a:lnTo>
                  <a:lnTo>
                    <a:pt x="592" y="518"/>
                  </a:lnTo>
                  <a:lnTo>
                    <a:pt x="602" y="523"/>
                  </a:lnTo>
                  <a:lnTo>
                    <a:pt x="609" y="529"/>
                  </a:lnTo>
                  <a:lnTo>
                    <a:pt x="617" y="537"/>
                  </a:lnTo>
                  <a:lnTo>
                    <a:pt x="624" y="545"/>
                  </a:lnTo>
                  <a:lnTo>
                    <a:pt x="624" y="545"/>
                  </a:lnTo>
                  <a:lnTo>
                    <a:pt x="652" y="540"/>
                  </a:lnTo>
                  <a:lnTo>
                    <a:pt x="680" y="539"/>
                  </a:lnTo>
                  <a:lnTo>
                    <a:pt x="680" y="539"/>
                  </a:lnTo>
                  <a:lnTo>
                    <a:pt x="707" y="540"/>
                  </a:lnTo>
                  <a:lnTo>
                    <a:pt x="733" y="544"/>
                  </a:lnTo>
                  <a:lnTo>
                    <a:pt x="760" y="551"/>
                  </a:lnTo>
                  <a:lnTo>
                    <a:pt x="783" y="559"/>
                  </a:lnTo>
                  <a:lnTo>
                    <a:pt x="807" y="572"/>
                  </a:lnTo>
                  <a:lnTo>
                    <a:pt x="829" y="584"/>
                  </a:lnTo>
                  <a:lnTo>
                    <a:pt x="849" y="600"/>
                  </a:lnTo>
                  <a:lnTo>
                    <a:pt x="868" y="617"/>
                  </a:lnTo>
                  <a:lnTo>
                    <a:pt x="885" y="636"/>
                  </a:lnTo>
                  <a:lnTo>
                    <a:pt x="901" y="656"/>
                  </a:lnTo>
                  <a:lnTo>
                    <a:pt x="913" y="678"/>
                  </a:lnTo>
                  <a:lnTo>
                    <a:pt x="926" y="702"/>
                  </a:lnTo>
                  <a:lnTo>
                    <a:pt x="934" y="725"/>
                  </a:lnTo>
                  <a:lnTo>
                    <a:pt x="942" y="752"/>
                  </a:lnTo>
                  <a:lnTo>
                    <a:pt x="945" y="779"/>
                  </a:lnTo>
                  <a:lnTo>
                    <a:pt x="946" y="805"/>
                  </a:lnTo>
                  <a:lnTo>
                    <a:pt x="946" y="805"/>
                  </a:lnTo>
                  <a:lnTo>
                    <a:pt x="946" y="824"/>
                  </a:lnTo>
                  <a:lnTo>
                    <a:pt x="946" y="824"/>
                  </a:lnTo>
                  <a:lnTo>
                    <a:pt x="970" y="818"/>
                  </a:lnTo>
                  <a:lnTo>
                    <a:pt x="993" y="811"/>
                  </a:lnTo>
                  <a:lnTo>
                    <a:pt x="1018" y="810"/>
                  </a:lnTo>
                  <a:lnTo>
                    <a:pt x="1043" y="808"/>
                  </a:lnTo>
                  <a:lnTo>
                    <a:pt x="1043" y="808"/>
                  </a:lnTo>
                  <a:lnTo>
                    <a:pt x="1075" y="810"/>
                  </a:lnTo>
                  <a:lnTo>
                    <a:pt x="1106" y="815"/>
                  </a:lnTo>
                  <a:lnTo>
                    <a:pt x="1136" y="822"/>
                  </a:lnTo>
                  <a:lnTo>
                    <a:pt x="1166" y="832"/>
                  </a:lnTo>
                  <a:lnTo>
                    <a:pt x="1192" y="844"/>
                  </a:lnTo>
                  <a:lnTo>
                    <a:pt x="1219" y="860"/>
                  </a:lnTo>
                  <a:lnTo>
                    <a:pt x="1242" y="877"/>
                  </a:lnTo>
                  <a:lnTo>
                    <a:pt x="1266" y="898"/>
                  </a:lnTo>
                  <a:lnTo>
                    <a:pt x="1266" y="898"/>
                  </a:lnTo>
                  <a:lnTo>
                    <a:pt x="1289" y="879"/>
                  </a:lnTo>
                  <a:lnTo>
                    <a:pt x="1315" y="863"/>
                  </a:lnTo>
                  <a:lnTo>
                    <a:pt x="1341" y="849"/>
                  </a:lnTo>
                  <a:lnTo>
                    <a:pt x="1369" y="837"/>
                  </a:lnTo>
                  <a:lnTo>
                    <a:pt x="1399" y="827"/>
                  </a:lnTo>
                  <a:lnTo>
                    <a:pt x="1429" y="821"/>
                  </a:lnTo>
                  <a:lnTo>
                    <a:pt x="1460" y="816"/>
                  </a:lnTo>
                  <a:lnTo>
                    <a:pt x="1492" y="815"/>
                  </a:lnTo>
                  <a:lnTo>
                    <a:pt x="1492" y="815"/>
                  </a:lnTo>
                  <a:lnTo>
                    <a:pt x="1515" y="816"/>
                  </a:lnTo>
                  <a:lnTo>
                    <a:pt x="1539" y="818"/>
                  </a:lnTo>
                  <a:lnTo>
                    <a:pt x="1561" y="821"/>
                  </a:lnTo>
                  <a:lnTo>
                    <a:pt x="1582" y="827"/>
                  </a:lnTo>
                  <a:lnTo>
                    <a:pt x="1604" y="833"/>
                  </a:lnTo>
                  <a:lnTo>
                    <a:pt x="1625" y="841"/>
                  </a:lnTo>
                  <a:lnTo>
                    <a:pt x="1645" y="849"/>
                  </a:lnTo>
                  <a:lnTo>
                    <a:pt x="1664" y="860"/>
                  </a:lnTo>
                  <a:lnTo>
                    <a:pt x="1683" y="871"/>
                  </a:lnTo>
                  <a:lnTo>
                    <a:pt x="1702" y="884"/>
                  </a:lnTo>
                  <a:lnTo>
                    <a:pt x="1719" y="898"/>
                  </a:lnTo>
                  <a:lnTo>
                    <a:pt x="1734" y="912"/>
                  </a:lnTo>
                  <a:lnTo>
                    <a:pt x="1750" y="927"/>
                  </a:lnTo>
                  <a:lnTo>
                    <a:pt x="1764" y="945"/>
                  </a:lnTo>
                  <a:lnTo>
                    <a:pt x="1777" y="962"/>
                  </a:lnTo>
                  <a:lnTo>
                    <a:pt x="1789" y="981"/>
                  </a:lnTo>
                  <a:lnTo>
                    <a:pt x="1789" y="981"/>
                  </a:lnTo>
                  <a:lnTo>
                    <a:pt x="1802" y="971"/>
                  </a:lnTo>
                  <a:lnTo>
                    <a:pt x="1818" y="965"/>
                  </a:lnTo>
                  <a:lnTo>
                    <a:pt x="1832" y="960"/>
                  </a:lnTo>
                  <a:lnTo>
                    <a:pt x="1849" y="959"/>
                  </a:lnTo>
                  <a:lnTo>
                    <a:pt x="1849" y="959"/>
                  </a:lnTo>
                  <a:lnTo>
                    <a:pt x="1858" y="959"/>
                  </a:lnTo>
                  <a:lnTo>
                    <a:pt x="1868" y="960"/>
                  </a:lnTo>
                  <a:lnTo>
                    <a:pt x="1885" y="967"/>
                  </a:lnTo>
                  <a:lnTo>
                    <a:pt x="1902" y="974"/>
                  </a:lnTo>
                  <a:lnTo>
                    <a:pt x="1915" y="987"/>
                  </a:lnTo>
                  <a:lnTo>
                    <a:pt x="1927" y="999"/>
                  </a:lnTo>
                  <a:lnTo>
                    <a:pt x="1935" y="1017"/>
                  </a:lnTo>
                  <a:lnTo>
                    <a:pt x="1941" y="1034"/>
                  </a:lnTo>
                  <a:lnTo>
                    <a:pt x="1943" y="1043"/>
                  </a:lnTo>
                  <a:lnTo>
                    <a:pt x="1943" y="1053"/>
                  </a:lnTo>
                  <a:lnTo>
                    <a:pt x="1943" y="1053"/>
                  </a:lnTo>
                  <a:lnTo>
                    <a:pt x="1943" y="1062"/>
                  </a:lnTo>
                  <a:lnTo>
                    <a:pt x="1941" y="1072"/>
                  </a:lnTo>
                  <a:lnTo>
                    <a:pt x="1935" y="1089"/>
                  </a:lnTo>
                  <a:lnTo>
                    <a:pt x="1927" y="1106"/>
                  </a:lnTo>
                  <a:lnTo>
                    <a:pt x="1915" y="1119"/>
                  </a:lnTo>
                  <a:lnTo>
                    <a:pt x="1902" y="1131"/>
                  </a:lnTo>
                  <a:lnTo>
                    <a:pt x="1885" y="1139"/>
                  </a:lnTo>
                  <a:lnTo>
                    <a:pt x="1868" y="1145"/>
                  </a:lnTo>
                  <a:lnTo>
                    <a:pt x="1858" y="1147"/>
                  </a:lnTo>
                  <a:lnTo>
                    <a:pt x="1849" y="1147"/>
                  </a:lnTo>
                  <a:lnTo>
                    <a:pt x="1849" y="1147"/>
                  </a:lnTo>
                  <a:lnTo>
                    <a:pt x="1843" y="1147"/>
                  </a:lnTo>
                  <a:lnTo>
                    <a:pt x="1843" y="1147"/>
                  </a:lnTo>
                  <a:lnTo>
                    <a:pt x="1843" y="1166"/>
                  </a:lnTo>
                  <a:lnTo>
                    <a:pt x="1843" y="1166"/>
                  </a:lnTo>
                  <a:lnTo>
                    <a:pt x="1841" y="1198"/>
                  </a:lnTo>
                  <a:lnTo>
                    <a:pt x="1841" y="1198"/>
                  </a:lnTo>
                  <a:lnTo>
                    <a:pt x="1865" y="1192"/>
                  </a:lnTo>
                  <a:lnTo>
                    <a:pt x="1877" y="1191"/>
                  </a:lnTo>
                  <a:lnTo>
                    <a:pt x="1890" y="1191"/>
                  </a:lnTo>
                  <a:lnTo>
                    <a:pt x="1890" y="1191"/>
                  </a:lnTo>
                  <a:lnTo>
                    <a:pt x="1904" y="1191"/>
                  </a:lnTo>
                  <a:lnTo>
                    <a:pt x="1918" y="1194"/>
                  </a:lnTo>
                  <a:lnTo>
                    <a:pt x="1932" y="1195"/>
                  </a:lnTo>
                  <a:lnTo>
                    <a:pt x="1944" y="1200"/>
                  </a:lnTo>
                  <a:lnTo>
                    <a:pt x="1957" y="1205"/>
                  </a:lnTo>
                  <a:lnTo>
                    <a:pt x="1970" y="1211"/>
                  </a:lnTo>
                  <a:lnTo>
                    <a:pt x="1982" y="1219"/>
                  </a:lnTo>
                  <a:lnTo>
                    <a:pt x="1993" y="1227"/>
                  </a:lnTo>
                  <a:lnTo>
                    <a:pt x="2002" y="1235"/>
                  </a:lnTo>
                  <a:lnTo>
                    <a:pt x="2012" y="1245"/>
                  </a:lnTo>
                  <a:lnTo>
                    <a:pt x="2021" y="1255"/>
                  </a:lnTo>
                  <a:lnTo>
                    <a:pt x="2029" y="1266"/>
                  </a:lnTo>
                  <a:lnTo>
                    <a:pt x="2035" y="1278"/>
                  </a:lnTo>
                  <a:lnTo>
                    <a:pt x="2042" y="1289"/>
                  </a:lnTo>
                  <a:lnTo>
                    <a:pt x="2046" y="1303"/>
                  </a:lnTo>
                  <a:lnTo>
                    <a:pt x="2051" y="1316"/>
                  </a:lnTo>
                  <a:lnTo>
                    <a:pt x="0" y="1316"/>
                  </a:lnTo>
                  <a:lnTo>
                    <a:pt x="0" y="551"/>
                  </a:lnTo>
                  <a:lnTo>
                    <a:pt x="0" y="551"/>
                  </a:lnTo>
                  <a:lnTo>
                    <a:pt x="12" y="550"/>
                  </a:lnTo>
                  <a:lnTo>
                    <a:pt x="25" y="550"/>
                  </a:lnTo>
                  <a:lnTo>
                    <a:pt x="50" y="551"/>
                  </a:lnTo>
                  <a:close/>
                </a:path>
              </a:pathLst>
            </a:custGeom>
            <a:solidFill>
              <a:srgbClr val="FEF4DA"/>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13" name="Freeform 8"/>
            <p:cNvSpPr/>
            <p:nvPr/>
          </p:nvSpPr>
          <p:spPr bwMode="auto">
            <a:xfrm>
              <a:off x="6091238" y="4768850"/>
              <a:ext cx="3255963" cy="2089150"/>
            </a:xfrm>
            <a:custGeom>
              <a:avLst/>
              <a:gdLst>
                <a:gd name="T0" fmla="*/ 72 w 2051"/>
                <a:gd name="T1" fmla="*/ 553 h 1316"/>
                <a:gd name="T2" fmla="*/ 178 w 2051"/>
                <a:gd name="T3" fmla="*/ 214 h 1316"/>
                <a:gd name="T4" fmla="*/ 194 w 2051"/>
                <a:gd name="T5" fmla="*/ 611 h 1316"/>
                <a:gd name="T6" fmla="*/ 232 w 2051"/>
                <a:gd name="T7" fmla="*/ 661 h 1316"/>
                <a:gd name="T8" fmla="*/ 285 w 2051"/>
                <a:gd name="T9" fmla="*/ 645 h 1316"/>
                <a:gd name="T10" fmla="*/ 340 w 2051"/>
                <a:gd name="T11" fmla="*/ 0 h 1316"/>
                <a:gd name="T12" fmla="*/ 495 w 2051"/>
                <a:gd name="T13" fmla="*/ 528 h 1316"/>
                <a:gd name="T14" fmla="*/ 536 w 2051"/>
                <a:gd name="T15" fmla="*/ 509 h 1316"/>
                <a:gd name="T16" fmla="*/ 562 w 2051"/>
                <a:gd name="T17" fmla="*/ 507 h 1316"/>
                <a:gd name="T18" fmla="*/ 592 w 2051"/>
                <a:gd name="T19" fmla="*/ 518 h 1316"/>
                <a:gd name="T20" fmla="*/ 617 w 2051"/>
                <a:gd name="T21" fmla="*/ 537 h 1316"/>
                <a:gd name="T22" fmla="*/ 652 w 2051"/>
                <a:gd name="T23" fmla="*/ 540 h 1316"/>
                <a:gd name="T24" fmla="*/ 707 w 2051"/>
                <a:gd name="T25" fmla="*/ 540 h 1316"/>
                <a:gd name="T26" fmla="*/ 783 w 2051"/>
                <a:gd name="T27" fmla="*/ 559 h 1316"/>
                <a:gd name="T28" fmla="*/ 849 w 2051"/>
                <a:gd name="T29" fmla="*/ 600 h 1316"/>
                <a:gd name="T30" fmla="*/ 901 w 2051"/>
                <a:gd name="T31" fmla="*/ 656 h 1316"/>
                <a:gd name="T32" fmla="*/ 934 w 2051"/>
                <a:gd name="T33" fmla="*/ 725 h 1316"/>
                <a:gd name="T34" fmla="*/ 946 w 2051"/>
                <a:gd name="T35" fmla="*/ 805 h 1316"/>
                <a:gd name="T36" fmla="*/ 946 w 2051"/>
                <a:gd name="T37" fmla="*/ 824 h 1316"/>
                <a:gd name="T38" fmla="*/ 1018 w 2051"/>
                <a:gd name="T39" fmla="*/ 810 h 1316"/>
                <a:gd name="T40" fmla="*/ 1075 w 2051"/>
                <a:gd name="T41" fmla="*/ 810 h 1316"/>
                <a:gd name="T42" fmla="*/ 1166 w 2051"/>
                <a:gd name="T43" fmla="*/ 832 h 1316"/>
                <a:gd name="T44" fmla="*/ 1242 w 2051"/>
                <a:gd name="T45" fmla="*/ 877 h 1316"/>
                <a:gd name="T46" fmla="*/ 1289 w 2051"/>
                <a:gd name="T47" fmla="*/ 879 h 1316"/>
                <a:gd name="T48" fmla="*/ 1369 w 2051"/>
                <a:gd name="T49" fmla="*/ 837 h 1316"/>
                <a:gd name="T50" fmla="*/ 1460 w 2051"/>
                <a:gd name="T51" fmla="*/ 816 h 1316"/>
                <a:gd name="T52" fmla="*/ 1515 w 2051"/>
                <a:gd name="T53" fmla="*/ 816 h 1316"/>
                <a:gd name="T54" fmla="*/ 1582 w 2051"/>
                <a:gd name="T55" fmla="*/ 827 h 1316"/>
                <a:gd name="T56" fmla="*/ 1645 w 2051"/>
                <a:gd name="T57" fmla="*/ 849 h 1316"/>
                <a:gd name="T58" fmla="*/ 1702 w 2051"/>
                <a:gd name="T59" fmla="*/ 884 h 1316"/>
                <a:gd name="T60" fmla="*/ 1750 w 2051"/>
                <a:gd name="T61" fmla="*/ 927 h 1316"/>
                <a:gd name="T62" fmla="*/ 1789 w 2051"/>
                <a:gd name="T63" fmla="*/ 981 h 1316"/>
                <a:gd name="T64" fmla="*/ 1818 w 2051"/>
                <a:gd name="T65" fmla="*/ 965 h 1316"/>
                <a:gd name="T66" fmla="*/ 1849 w 2051"/>
                <a:gd name="T67" fmla="*/ 959 h 1316"/>
                <a:gd name="T68" fmla="*/ 1885 w 2051"/>
                <a:gd name="T69" fmla="*/ 967 h 1316"/>
                <a:gd name="T70" fmla="*/ 1927 w 2051"/>
                <a:gd name="T71" fmla="*/ 999 h 1316"/>
                <a:gd name="T72" fmla="*/ 1943 w 2051"/>
                <a:gd name="T73" fmla="*/ 1043 h 1316"/>
                <a:gd name="T74" fmla="*/ 1943 w 2051"/>
                <a:gd name="T75" fmla="*/ 1062 h 1316"/>
                <a:gd name="T76" fmla="*/ 1927 w 2051"/>
                <a:gd name="T77" fmla="*/ 1106 h 1316"/>
                <a:gd name="T78" fmla="*/ 1885 w 2051"/>
                <a:gd name="T79" fmla="*/ 1139 h 1316"/>
                <a:gd name="T80" fmla="*/ 1849 w 2051"/>
                <a:gd name="T81" fmla="*/ 1147 h 1316"/>
                <a:gd name="T82" fmla="*/ 1843 w 2051"/>
                <a:gd name="T83" fmla="*/ 1147 h 1316"/>
                <a:gd name="T84" fmla="*/ 1841 w 2051"/>
                <a:gd name="T85" fmla="*/ 1198 h 1316"/>
                <a:gd name="T86" fmla="*/ 1877 w 2051"/>
                <a:gd name="T87" fmla="*/ 1191 h 1316"/>
                <a:gd name="T88" fmla="*/ 1904 w 2051"/>
                <a:gd name="T89" fmla="*/ 1191 h 1316"/>
                <a:gd name="T90" fmla="*/ 1944 w 2051"/>
                <a:gd name="T91" fmla="*/ 1200 h 1316"/>
                <a:gd name="T92" fmla="*/ 1982 w 2051"/>
                <a:gd name="T93" fmla="*/ 1219 h 1316"/>
                <a:gd name="T94" fmla="*/ 2012 w 2051"/>
                <a:gd name="T95" fmla="*/ 1245 h 1316"/>
                <a:gd name="T96" fmla="*/ 2035 w 2051"/>
                <a:gd name="T97" fmla="*/ 1278 h 1316"/>
                <a:gd name="T98" fmla="*/ 2051 w 2051"/>
                <a:gd name="T99" fmla="*/ 1316 h 1316"/>
                <a:gd name="T100" fmla="*/ 0 w 2051"/>
                <a:gd name="T101" fmla="*/ 551 h 1316"/>
                <a:gd name="T102" fmla="*/ 50 w 2051"/>
                <a:gd name="T103" fmla="*/ 55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51" h="1316">
                  <a:moveTo>
                    <a:pt x="50" y="551"/>
                  </a:moveTo>
                  <a:lnTo>
                    <a:pt x="50" y="551"/>
                  </a:lnTo>
                  <a:lnTo>
                    <a:pt x="72" y="553"/>
                  </a:lnTo>
                  <a:lnTo>
                    <a:pt x="92" y="556"/>
                  </a:lnTo>
                  <a:lnTo>
                    <a:pt x="92" y="214"/>
                  </a:lnTo>
                  <a:lnTo>
                    <a:pt x="178" y="214"/>
                  </a:lnTo>
                  <a:lnTo>
                    <a:pt x="178" y="597"/>
                  </a:lnTo>
                  <a:lnTo>
                    <a:pt x="178" y="597"/>
                  </a:lnTo>
                  <a:lnTo>
                    <a:pt x="194" y="611"/>
                  </a:lnTo>
                  <a:lnTo>
                    <a:pt x="208" y="627"/>
                  </a:lnTo>
                  <a:lnTo>
                    <a:pt x="221" y="642"/>
                  </a:lnTo>
                  <a:lnTo>
                    <a:pt x="232" y="661"/>
                  </a:lnTo>
                  <a:lnTo>
                    <a:pt x="232" y="661"/>
                  </a:lnTo>
                  <a:lnTo>
                    <a:pt x="258" y="652"/>
                  </a:lnTo>
                  <a:lnTo>
                    <a:pt x="285" y="645"/>
                  </a:lnTo>
                  <a:lnTo>
                    <a:pt x="312" y="641"/>
                  </a:lnTo>
                  <a:lnTo>
                    <a:pt x="340" y="636"/>
                  </a:lnTo>
                  <a:lnTo>
                    <a:pt x="340" y="0"/>
                  </a:lnTo>
                  <a:lnTo>
                    <a:pt x="495" y="0"/>
                  </a:lnTo>
                  <a:lnTo>
                    <a:pt x="495" y="528"/>
                  </a:lnTo>
                  <a:lnTo>
                    <a:pt x="495" y="528"/>
                  </a:lnTo>
                  <a:lnTo>
                    <a:pt x="508" y="520"/>
                  </a:lnTo>
                  <a:lnTo>
                    <a:pt x="520" y="514"/>
                  </a:lnTo>
                  <a:lnTo>
                    <a:pt x="536" y="509"/>
                  </a:lnTo>
                  <a:lnTo>
                    <a:pt x="551" y="507"/>
                  </a:lnTo>
                  <a:lnTo>
                    <a:pt x="551" y="507"/>
                  </a:lnTo>
                  <a:lnTo>
                    <a:pt x="562" y="507"/>
                  </a:lnTo>
                  <a:lnTo>
                    <a:pt x="573" y="511"/>
                  </a:lnTo>
                  <a:lnTo>
                    <a:pt x="583" y="514"/>
                  </a:lnTo>
                  <a:lnTo>
                    <a:pt x="592" y="518"/>
                  </a:lnTo>
                  <a:lnTo>
                    <a:pt x="602" y="523"/>
                  </a:lnTo>
                  <a:lnTo>
                    <a:pt x="609" y="529"/>
                  </a:lnTo>
                  <a:lnTo>
                    <a:pt x="617" y="537"/>
                  </a:lnTo>
                  <a:lnTo>
                    <a:pt x="624" y="545"/>
                  </a:lnTo>
                  <a:lnTo>
                    <a:pt x="624" y="545"/>
                  </a:lnTo>
                  <a:lnTo>
                    <a:pt x="652" y="540"/>
                  </a:lnTo>
                  <a:lnTo>
                    <a:pt x="680" y="539"/>
                  </a:lnTo>
                  <a:lnTo>
                    <a:pt x="680" y="539"/>
                  </a:lnTo>
                  <a:lnTo>
                    <a:pt x="707" y="540"/>
                  </a:lnTo>
                  <a:lnTo>
                    <a:pt x="733" y="544"/>
                  </a:lnTo>
                  <a:lnTo>
                    <a:pt x="760" y="551"/>
                  </a:lnTo>
                  <a:lnTo>
                    <a:pt x="783" y="559"/>
                  </a:lnTo>
                  <a:lnTo>
                    <a:pt x="807" y="572"/>
                  </a:lnTo>
                  <a:lnTo>
                    <a:pt x="829" y="584"/>
                  </a:lnTo>
                  <a:lnTo>
                    <a:pt x="849" y="600"/>
                  </a:lnTo>
                  <a:lnTo>
                    <a:pt x="868" y="617"/>
                  </a:lnTo>
                  <a:lnTo>
                    <a:pt x="885" y="636"/>
                  </a:lnTo>
                  <a:lnTo>
                    <a:pt x="901" y="656"/>
                  </a:lnTo>
                  <a:lnTo>
                    <a:pt x="913" y="678"/>
                  </a:lnTo>
                  <a:lnTo>
                    <a:pt x="926" y="702"/>
                  </a:lnTo>
                  <a:lnTo>
                    <a:pt x="934" y="725"/>
                  </a:lnTo>
                  <a:lnTo>
                    <a:pt x="942" y="752"/>
                  </a:lnTo>
                  <a:lnTo>
                    <a:pt x="945" y="779"/>
                  </a:lnTo>
                  <a:lnTo>
                    <a:pt x="946" y="805"/>
                  </a:lnTo>
                  <a:lnTo>
                    <a:pt x="946" y="805"/>
                  </a:lnTo>
                  <a:lnTo>
                    <a:pt x="946" y="824"/>
                  </a:lnTo>
                  <a:lnTo>
                    <a:pt x="946" y="824"/>
                  </a:lnTo>
                  <a:lnTo>
                    <a:pt x="970" y="818"/>
                  </a:lnTo>
                  <a:lnTo>
                    <a:pt x="993" y="811"/>
                  </a:lnTo>
                  <a:lnTo>
                    <a:pt x="1018" y="810"/>
                  </a:lnTo>
                  <a:lnTo>
                    <a:pt x="1043" y="808"/>
                  </a:lnTo>
                  <a:lnTo>
                    <a:pt x="1043" y="808"/>
                  </a:lnTo>
                  <a:lnTo>
                    <a:pt x="1075" y="810"/>
                  </a:lnTo>
                  <a:lnTo>
                    <a:pt x="1106" y="815"/>
                  </a:lnTo>
                  <a:lnTo>
                    <a:pt x="1136" y="822"/>
                  </a:lnTo>
                  <a:lnTo>
                    <a:pt x="1166" y="832"/>
                  </a:lnTo>
                  <a:lnTo>
                    <a:pt x="1192" y="844"/>
                  </a:lnTo>
                  <a:lnTo>
                    <a:pt x="1219" y="860"/>
                  </a:lnTo>
                  <a:lnTo>
                    <a:pt x="1242" y="877"/>
                  </a:lnTo>
                  <a:lnTo>
                    <a:pt x="1266" y="898"/>
                  </a:lnTo>
                  <a:lnTo>
                    <a:pt x="1266" y="898"/>
                  </a:lnTo>
                  <a:lnTo>
                    <a:pt x="1289" y="879"/>
                  </a:lnTo>
                  <a:lnTo>
                    <a:pt x="1315" y="863"/>
                  </a:lnTo>
                  <a:lnTo>
                    <a:pt x="1341" y="849"/>
                  </a:lnTo>
                  <a:lnTo>
                    <a:pt x="1369" y="837"/>
                  </a:lnTo>
                  <a:lnTo>
                    <a:pt x="1399" y="827"/>
                  </a:lnTo>
                  <a:lnTo>
                    <a:pt x="1429" y="821"/>
                  </a:lnTo>
                  <a:lnTo>
                    <a:pt x="1460" y="816"/>
                  </a:lnTo>
                  <a:lnTo>
                    <a:pt x="1492" y="815"/>
                  </a:lnTo>
                  <a:lnTo>
                    <a:pt x="1492" y="815"/>
                  </a:lnTo>
                  <a:lnTo>
                    <a:pt x="1515" y="816"/>
                  </a:lnTo>
                  <a:lnTo>
                    <a:pt x="1539" y="818"/>
                  </a:lnTo>
                  <a:lnTo>
                    <a:pt x="1561" y="821"/>
                  </a:lnTo>
                  <a:lnTo>
                    <a:pt x="1582" y="827"/>
                  </a:lnTo>
                  <a:lnTo>
                    <a:pt x="1604" y="833"/>
                  </a:lnTo>
                  <a:lnTo>
                    <a:pt x="1625" y="841"/>
                  </a:lnTo>
                  <a:lnTo>
                    <a:pt x="1645" y="849"/>
                  </a:lnTo>
                  <a:lnTo>
                    <a:pt x="1664" y="860"/>
                  </a:lnTo>
                  <a:lnTo>
                    <a:pt x="1683" y="871"/>
                  </a:lnTo>
                  <a:lnTo>
                    <a:pt x="1702" y="884"/>
                  </a:lnTo>
                  <a:lnTo>
                    <a:pt x="1719" y="898"/>
                  </a:lnTo>
                  <a:lnTo>
                    <a:pt x="1734" y="912"/>
                  </a:lnTo>
                  <a:lnTo>
                    <a:pt x="1750" y="927"/>
                  </a:lnTo>
                  <a:lnTo>
                    <a:pt x="1764" y="945"/>
                  </a:lnTo>
                  <a:lnTo>
                    <a:pt x="1777" y="962"/>
                  </a:lnTo>
                  <a:lnTo>
                    <a:pt x="1789" y="981"/>
                  </a:lnTo>
                  <a:lnTo>
                    <a:pt x="1789" y="981"/>
                  </a:lnTo>
                  <a:lnTo>
                    <a:pt x="1802" y="971"/>
                  </a:lnTo>
                  <a:lnTo>
                    <a:pt x="1818" y="965"/>
                  </a:lnTo>
                  <a:lnTo>
                    <a:pt x="1832" y="960"/>
                  </a:lnTo>
                  <a:lnTo>
                    <a:pt x="1849" y="959"/>
                  </a:lnTo>
                  <a:lnTo>
                    <a:pt x="1849" y="959"/>
                  </a:lnTo>
                  <a:lnTo>
                    <a:pt x="1858" y="959"/>
                  </a:lnTo>
                  <a:lnTo>
                    <a:pt x="1868" y="960"/>
                  </a:lnTo>
                  <a:lnTo>
                    <a:pt x="1885" y="967"/>
                  </a:lnTo>
                  <a:lnTo>
                    <a:pt x="1902" y="974"/>
                  </a:lnTo>
                  <a:lnTo>
                    <a:pt x="1915" y="987"/>
                  </a:lnTo>
                  <a:lnTo>
                    <a:pt x="1927" y="999"/>
                  </a:lnTo>
                  <a:lnTo>
                    <a:pt x="1935" y="1017"/>
                  </a:lnTo>
                  <a:lnTo>
                    <a:pt x="1941" y="1034"/>
                  </a:lnTo>
                  <a:lnTo>
                    <a:pt x="1943" y="1043"/>
                  </a:lnTo>
                  <a:lnTo>
                    <a:pt x="1943" y="1053"/>
                  </a:lnTo>
                  <a:lnTo>
                    <a:pt x="1943" y="1053"/>
                  </a:lnTo>
                  <a:lnTo>
                    <a:pt x="1943" y="1062"/>
                  </a:lnTo>
                  <a:lnTo>
                    <a:pt x="1941" y="1072"/>
                  </a:lnTo>
                  <a:lnTo>
                    <a:pt x="1935" y="1089"/>
                  </a:lnTo>
                  <a:lnTo>
                    <a:pt x="1927" y="1106"/>
                  </a:lnTo>
                  <a:lnTo>
                    <a:pt x="1915" y="1119"/>
                  </a:lnTo>
                  <a:lnTo>
                    <a:pt x="1902" y="1131"/>
                  </a:lnTo>
                  <a:lnTo>
                    <a:pt x="1885" y="1139"/>
                  </a:lnTo>
                  <a:lnTo>
                    <a:pt x="1868" y="1145"/>
                  </a:lnTo>
                  <a:lnTo>
                    <a:pt x="1858" y="1147"/>
                  </a:lnTo>
                  <a:lnTo>
                    <a:pt x="1849" y="1147"/>
                  </a:lnTo>
                  <a:lnTo>
                    <a:pt x="1849" y="1147"/>
                  </a:lnTo>
                  <a:lnTo>
                    <a:pt x="1843" y="1147"/>
                  </a:lnTo>
                  <a:lnTo>
                    <a:pt x="1843" y="1147"/>
                  </a:lnTo>
                  <a:lnTo>
                    <a:pt x="1843" y="1166"/>
                  </a:lnTo>
                  <a:lnTo>
                    <a:pt x="1843" y="1166"/>
                  </a:lnTo>
                  <a:lnTo>
                    <a:pt x="1841" y="1198"/>
                  </a:lnTo>
                  <a:lnTo>
                    <a:pt x="1841" y="1198"/>
                  </a:lnTo>
                  <a:lnTo>
                    <a:pt x="1865" y="1192"/>
                  </a:lnTo>
                  <a:lnTo>
                    <a:pt x="1877" y="1191"/>
                  </a:lnTo>
                  <a:lnTo>
                    <a:pt x="1890" y="1191"/>
                  </a:lnTo>
                  <a:lnTo>
                    <a:pt x="1890" y="1191"/>
                  </a:lnTo>
                  <a:lnTo>
                    <a:pt x="1904" y="1191"/>
                  </a:lnTo>
                  <a:lnTo>
                    <a:pt x="1918" y="1194"/>
                  </a:lnTo>
                  <a:lnTo>
                    <a:pt x="1932" y="1195"/>
                  </a:lnTo>
                  <a:lnTo>
                    <a:pt x="1944" y="1200"/>
                  </a:lnTo>
                  <a:lnTo>
                    <a:pt x="1957" y="1205"/>
                  </a:lnTo>
                  <a:lnTo>
                    <a:pt x="1970" y="1211"/>
                  </a:lnTo>
                  <a:lnTo>
                    <a:pt x="1982" y="1219"/>
                  </a:lnTo>
                  <a:lnTo>
                    <a:pt x="1993" y="1227"/>
                  </a:lnTo>
                  <a:lnTo>
                    <a:pt x="2002" y="1235"/>
                  </a:lnTo>
                  <a:lnTo>
                    <a:pt x="2012" y="1245"/>
                  </a:lnTo>
                  <a:lnTo>
                    <a:pt x="2021" y="1255"/>
                  </a:lnTo>
                  <a:lnTo>
                    <a:pt x="2029" y="1266"/>
                  </a:lnTo>
                  <a:lnTo>
                    <a:pt x="2035" y="1278"/>
                  </a:lnTo>
                  <a:lnTo>
                    <a:pt x="2042" y="1289"/>
                  </a:lnTo>
                  <a:lnTo>
                    <a:pt x="2046" y="1303"/>
                  </a:lnTo>
                  <a:lnTo>
                    <a:pt x="2051" y="1316"/>
                  </a:lnTo>
                  <a:lnTo>
                    <a:pt x="0" y="1316"/>
                  </a:lnTo>
                  <a:lnTo>
                    <a:pt x="0" y="551"/>
                  </a:lnTo>
                  <a:lnTo>
                    <a:pt x="0" y="551"/>
                  </a:lnTo>
                  <a:lnTo>
                    <a:pt x="12" y="550"/>
                  </a:lnTo>
                  <a:lnTo>
                    <a:pt x="25" y="550"/>
                  </a:lnTo>
                  <a:lnTo>
                    <a:pt x="50" y="551"/>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14" name="Rectangle 9"/>
            <p:cNvSpPr>
              <a:spLocks noChangeArrowheads="1"/>
            </p:cNvSpPr>
            <p:nvPr/>
          </p:nvSpPr>
          <p:spPr bwMode="auto">
            <a:xfrm>
              <a:off x="5184775" y="4716463"/>
              <a:ext cx="473075" cy="127000"/>
            </a:xfrm>
            <a:prstGeom prst="rect">
              <a:avLst/>
            </a:prstGeom>
            <a:solidFill>
              <a:srgbClr val="4C73A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15" name="Freeform 10"/>
            <p:cNvSpPr/>
            <p:nvPr/>
          </p:nvSpPr>
          <p:spPr bwMode="auto">
            <a:xfrm>
              <a:off x="4986338" y="4484688"/>
              <a:ext cx="755650" cy="263525"/>
            </a:xfrm>
            <a:custGeom>
              <a:avLst/>
              <a:gdLst>
                <a:gd name="T0" fmla="*/ 476 w 476"/>
                <a:gd name="T1" fmla="*/ 83 h 166"/>
                <a:gd name="T2" fmla="*/ 476 w 476"/>
                <a:gd name="T3" fmla="*/ 83 h 166"/>
                <a:gd name="T4" fmla="*/ 475 w 476"/>
                <a:gd name="T5" fmla="*/ 100 h 166"/>
                <a:gd name="T6" fmla="*/ 470 w 476"/>
                <a:gd name="T7" fmla="*/ 116 h 166"/>
                <a:gd name="T8" fmla="*/ 462 w 476"/>
                <a:gd name="T9" fmla="*/ 130 h 166"/>
                <a:gd name="T10" fmla="*/ 453 w 476"/>
                <a:gd name="T11" fmla="*/ 141 h 166"/>
                <a:gd name="T12" fmla="*/ 440 w 476"/>
                <a:gd name="T13" fmla="*/ 152 h 166"/>
                <a:gd name="T14" fmla="*/ 426 w 476"/>
                <a:gd name="T15" fmla="*/ 160 h 166"/>
                <a:gd name="T16" fmla="*/ 411 w 476"/>
                <a:gd name="T17" fmla="*/ 165 h 166"/>
                <a:gd name="T18" fmla="*/ 393 w 476"/>
                <a:gd name="T19" fmla="*/ 166 h 166"/>
                <a:gd name="T20" fmla="*/ 83 w 476"/>
                <a:gd name="T21" fmla="*/ 166 h 166"/>
                <a:gd name="T22" fmla="*/ 83 w 476"/>
                <a:gd name="T23" fmla="*/ 166 h 166"/>
                <a:gd name="T24" fmla="*/ 66 w 476"/>
                <a:gd name="T25" fmla="*/ 165 h 166"/>
                <a:gd name="T26" fmla="*/ 50 w 476"/>
                <a:gd name="T27" fmla="*/ 160 h 166"/>
                <a:gd name="T28" fmla="*/ 36 w 476"/>
                <a:gd name="T29" fmla="*/ 152 h 166"/>
                <a:gd name="T30" fmla="*/ 25 w 476"/>
                <a:gd name="T31" fmla="*/ 141 h 166"/>
                <a:gd name="T32" fmla="*/ 14 w 476"/>
                <a:gd name="T33" fmla="*/ 130 h 166"/>
                <a:gd name="T34" fmla="*/ 6 w 476"/>
                <a:gd name="T35" fmla="*/ 116 h 166"/>
                <a:gd name="T36" fmla="*/ 2 w 476"/>
                <a:gd name="T37" fmla="*/ 100 h 166"/>
                <a:gd name="T38" fmla="*/ 0 w 476"/>
                <a:gd name="T39" fmla="*/ 83 h 166"/>
                <a:gd name="T40" fmla="*/ 0 w 476"/>
                <a:gd name="T41" fmla="*/ 83 h 166"/>
                <a:gd name="T42" fmla="*/ 2 w 476"/>
                <a:gd name="T43" fmla="*/ 66 h 166"/>
                <a:gd name="T44" fmla="*/ 6 w 476"/>
                <a:gd name="T45" fmla="*/ 50 h 166"/>
                <a:gd name="T46" fmla="*/ 14 w 476"/>
                <a:gd name="T47" fmla="*/ 36 h 166"/>
                <a:gd name="T48" fmla="*/ 25 w 476"/>
                <a:gd name="T49" fmla="*/ 25 h 166"/>
                <a:gd name="T50" fmla="*/ 36 w 476"/>
                <a:gd name="T51" fmla="*/ 14 h 166"/>
                <a:gd name="T52" fmla="*/ 50 w 476"/>
                <a:gd name="T53" fmla="*/ 6 h 166"/>
                <a:gd name="T54" fmla="*/ 66 w 476"/>
                <a:gd name="T55" fmla="*/ 2 h 166"/>
                <a:gd name="T56" fmla="*/ 83 w 476"/>
                <a:gd name="T57" fmla="*/ 0 h 166"/>
                <a:gd name="T58" fmla="*/ 393 w 476"/>
                <a:gd name="T59" fmla="*/ 0 h 166"/>
                <a:gd name="T60" fmla="*/ 393 w 476"/>
                <a:gd name="T61" fmla="*/ 0 h 166"/>
                <a:gd name="T62" fmla="*/ 411 w 476"/>
                <a:gd name="T63" fmla="*/ 2 h 166"/>
                <a:gd name="T64" fmla="*/ 426 w 476"/>
                <a:gd name="T65" fmla="*/ 6 h 166"/>
                <a:gd name="T66" fmla="*/ 440 w 476"/>
                <a:gd name="T67" fmla="*/ 14 h 166"/>
                <a:gd name="T68" fmla="*/ 453 w 476"/>
                <a:gd name="T69" fmla="*/ 25 h 166"/>
                <a:gd name="T70" fmla="*/ 462 w 476"/>
                <a:gd name="T71" fmla="*/ 36 h 166"/>
                <a:gd name="T72" fmla="*/ 470 w 476"/>
                <a:gd name="T73" fmla="*/ 50 h 166"/>
                <a:gd name="T74" fmla="*/ 475 w 476"/>
                <a:gd name="T75" fmla="*/ 66 h 166"/>
                <a:gd name="T76" fmla="*/ 476 w 476"/>
                <a:gd name="T77"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166">
                  <a:moveTo>
                    <a:pt x="476" y="83"/>
                  </a:moveTo>
                  <a:lnTo>
                    <a:pt x="476" y="83"/>
                  </a:lnTo>
                  <a:lnTo>
                    <a:pt x="475" y="100"/>
                  </a:lnTo>
                  <a:lnTo>
                    <a:pt x="470" y="116"/>
                  </a:lnTo>
                  <a:lnTo>
                    <a:pt x="462" y="130"/>
                  </a:lnTo>
                  <a:lnTo>
                    <a:pt x="453" y="141"/>
                  </a:lnTo>
                  <a:lnTo>
                    <a:pt x="440" y="152"/>
                  </a:lnTo>
                  <a:lnTo>
                    <a:pt x="426" y="160"/>
                  </a:lnTo>
                  <a:lnTo>
                    <a:pt x="411" y="165"/>
                  </a:lnTo>
                  <a:lnTo>
                    <a:pt x="393" y="166"/>
                  </a:lnTo>
                  <a:lnTo>
                    <a:pt x="83" y="166"/>
                  </a:lnTo>
                  <a:lnTo>
                    <a:pt x="83" y="166"/>
                  </a:lnTo>
                  <a:lnTo>
                    <a:pt x="66" y="165"/>
                  </a:lnTo>
                  <a:lnTo>
                    <a:pt x="50" y="160"/>
                  </a:lnTo>
                  <a:lnTo>
                    <a:pt x="36" y="152"/>
                  </a:lnTo>
                  <a:lnTo>
                    <a:pt x="25" y="141"/>
                  </a:lnTo>
                  <a:lnTo>
                    <a:pt x="14" y="130"/>
                  </a:lnTo>
                  <a:lnTo>
                    <a:pt x="6" y="116"/>
                  </a:lnTo>
                  <a:lnTo>
                    <a:pt x="2" y="100"/>
                  </a:lnTo>
                  <a:lnTo>
                    <a:pt x="0" y="83"/>
                  </a:lnTo>
                  <a:lnTo>
                    <a:pt x="0" y="83"/>
                  </a:lnTo>
                  <a:lnTo>
                    <a:pt x="2" y="66"/>
                  </a:lnTo>
                  <a:lnTo>
                    <a:pt x="6" y="50"/>
                  </a:lnTo>
                  <a:lnTo>
                    <a:pt x="14" y="36"/>
                  </a:lnTo>
                  <a:lnTo>
                    <a:pt x="25" y="25"/>
                  </a:lnTo>
                  <a:lnTo>
                    <a:pt x="36" y="14"/>
                  </a:lnTo>
                  <a:lnTo>
                    <a:pt x="50" y="6"/>
                  </a:lnTo>
                  <a:lnTo>
                    <a:pt x="66" y="2"/>
                  </a:lnTo>
                  <a:lnTo>
                    <a:pt x="83" y="0"/>
                  </a:lnTo>
                  <a:lnTo>
                    <a:pt x="393" y="0"/>
                  </a:lnTo>
                  <a:lnTo>
                    <a:pt x="393" y="0"/>
                  </a:lnTo>
                  <a:lnTo>
                    <a:pt x="411" y="2"/>
                  </a:lnTo>
                  <a:lnTo>
                    <a:pt x="426" y="6"/>
                  </a:lnTo>
                  <a:lnTo>
                    <a:pt x="440" y="14"/>
                  </a:lnTo>
                  <a:lnTo>
                    <a:pt x="453" y="25"/>
                  </a:lnTo>
                  <a:lnTo>
                    <a:pt x="462" y="36"/>
                  </a:lnTo>
                  <a:lnTo>
                    <a:pt x="470" y="50"/>
                  </a:lnTo>
                  <a:lnTo>
                    <a:pt x="475" y="66"/>
                  </a:lnTo>
                  <a:lnTo>
                    <a:pt x="476" y="83"/>
                  </a:lnTo>
                  <a:close/>
                </a:path>
              </a:pathLst>
            </a:custGeom>
            <a:solidFill>
              <a:srgbClr val="EC7623"/>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16" name="Freeform 11"/>
            <p:cNvSpPr/>
            <p:nvPr/>
          </p:nvSpPr>
          <p:spPr bwMode="auto">
            <a:xfrm>
              <a:off x="4986338" y="4484688"/>
              <a:ext cx="755650" cy="263525"/>
            </a:xfrm>
            <a:custGeom>
              <a:avLst/>
              <a:gdLst>
                <a:gd name="T0" fmla="*/ 476 w 476"/>
                <a:gd name="T1" fmla="*/ 83 h 166"/>
                <a:gd name="T2" fmla="*/ 476 w 476"/>
                <a:gd name="T3" fmla="*/ 83 h 166"/>
                <a:gd name="T4" fmla="*/ 475 w 476"/>
                <a:gd name="T5" fmla="*/ 100 h 166"/>
                <a:gd name="T6" fmla="*/ 470 w 476"/>
                <a:gd name="T7" fmla="*/ 116 h 166"/>
                <a:gd name="T8" fmla="*/ 462 w 476"/>
                <a:gd name="T9" fmla="*/ 130 h 166"/>
                <a:gd name="T10" fmla="*/ 453 w 476"/>
                <a:gd name="T11" fmla="*/ 141 h 166"/>
                <a:gd name="T12" fmla="*/ 440 w 476"/>
                <a:gd name="T13" fmla="*/ 152 h 166"/>
                <a:gd name="T14" fmla="*/ 426 w 476"/>
                <a:gd name="T15" fmla="*/ 160 h 166"/>
                <a:gd name="T16" fmla="*/ 411 w 476"/>
                <a:gd name="T17" fmla="*/ 165 h 166"/>
                <a:gd name="T18" fmla="*/ 393 w 476"/>
                <a:gd name="T19" fmla="*/ 166 h 166"/>
                <a:gd name="T20" fmla="*/ 83 w 476"/>
                <a:gd name="T21" fmla="*/ 166 h 166"/>
                <a:gd name="T22" fmla="*/ 83 w 476"/>
                <a:gd name="T23" fmla="*/ 166 h 166"/>
                <a:gd name="T24" fmla="*/ 66 w 476"/>
                <a:gd name="T25" fmla="*/ 165 h 166"/>
                <a:gd name="T26" fmla="*/ 50 w 476"/>
                <a:gd name="T27" fmla="*/ 160 h 166"/>
                <a:gd name="T28" fmla="*/ 36 w 476"/>
                <a:gd name="T29" fmla="*/ 152 h 166"/>
                <a:gd name="T30" fmla="*/ 25 w 476"/>
                <a:gd name="T31" fmla="*/ 141 h 166"/>
                <a:gd name="T32" fmla="*/ 14 w 476"/>
                <a:gd name="T33" fmla="*/ 130 h 166"/>
                <a:gd name="T34" fmla="*/ 6 w 476"/>
                <a:gd name="T35" fmla="*/ 116 h 166"/>
                <a:gd name="T36" fmla="*/ 2 w 476"/>
                <a:gd name="T37" fmla="*/ 100 h 166"/>
                <a:gd name="T38" fmla="*/ 0 w 476"/>
                <a:gd name="T39" fmla="*/ 83 h 166"/>
                <a:gd name="T40" fmla="*/ 0 w 476"/>
                <a:gd name="T41" fmla="*/ 83 h 166"/>
                <a:gd name="T42" fmla="*/ 2 w 476"/>
                <a:gd name="T43" fmla="*/ 66 h 166"/>
                <a:gd name="T44" fmla="*/ 6 w 476"/>
                <a:gd name="T45" fmla="*/ 50 h 166"/>
                <a:gd name="T46" fmla="*/ 14 w 476"/>
                <a:gd name="T47" fmla="*/ 36 h 166"/>
                <a:gd name="T48" fmla="*/ 25 w 476"/>
                <a:gd name="T49" fmla="*/ 25 h 166"/>
                <a:gd name="T50" fmla="*/ 36 w 476"/>
                <a:gd name="T51" fmla="*/ 14 h 166"/>
                <a:gd name="T52" fmla="*/ 50 w 476"/>
                <a:gd name="T53" fmla="*/ 6 h 166"/>
                <a:gd name="T54" fmla="*/ 66 w 476"/>
                <a:gd name="T55" fmla="*/ 2 h 166"/>
                <a:gd name="T56" fmla="*/ 83 w 476"/>
                <a:gd name="T57" fmla="*/ 0 h 166"/>
                <a:gd name="T58" fmla="*/ 393 w 476"/>
                <a:gd name="T59" fmla="*/ 0 h 166"/>
                <a:gd name="T60" fmla="*/ 393 w 476"/>
                <a:gd name="T61" fmla="*/ 0 h 166"/>
                <a:gd name="T62" fmla="*/ 411 w 476"/>
                <a:gd name="T63" fmla="*/ 2 h 166"/>
                <a:gd name="T64" fmla="*/ 426 w 476"/>
                <a:gd name="T65" fmla="*/ 6 h 166"/>
                <a:gd name="T66" fmla="*/ 440 w 476"/>
                <a:gd name="T67" fmla="*/ 14 h 166"/>
                <a:gd name="T68" fmla="*/ 453 w 476"/>
                <a:gd name="T69" fmla="*/ 25 h 166"/>
                <a:gd name="T70" fmla="*/ 462 w 476"/>
                <a:gd name="T71" fmla="*/ 36 h 166"/>
                <a:gd name="T72" fmla="*/ 470 w 476"/>
                <a:gd name="T73" fmla="*/ 50 h 166"/>
                <a:gd name="T74" fmla="*/ 475 w 476"/>
                <a:gd name="T75" fmla="*/ 66 h 166"/>
                <a:gd name="T76" fmla="*/ 476 w 476"/>
                <a:gd name="T77"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166">
                  <a:moveTo>
                    <a:pt x="476" y="83"/>
                  </a:moveTo>
                  <a:lnTo>
                    <a:pt x="476" y="83"/>
                  </a:lnTo>
                  <a:lnTo>
                    <a:pt x="475" y="100"/>
                  </a:lnTo>
                  <a:lnTo>
                    <a:pt x="470" y="116"/>
                  </a:lnTo>
                  <a:lnTo>
                    <a:pt x="462" y="130"/>
                  </a:lnTo>
                  <a:lnTo>
                    <a:pt x="453" y="141"/>
                  </a:lnTo>
                  <a:lnTo>
                    <a:pt x="440" y="152"/>
                  </a:lnTo>
                  <a:lnTo>
                    <a:pt x="426" y="160"/>
                  </a:lnTo>
                  <a:lnTo>
                    <a:pt x="411" y="165"/>
                  </a:lnTo>
                  <a:lnTo>
                    <a:pt x="393" y="166"/>
                  </a:lnTo>
                  <a:lnTo>
                    <a:pt x="83" y="166"/>
                  </a:lnTo>
                  <a:lnTo>
                    <a:pt x="83" y="166"/>
                  </a:lnTo>
                  <a:lnTo>
                    <a:pt x="66" y="165"/>
                  </a:lnTo>
                  <a:lnTo>
                    <a:pt x="50" y="160"/>
                  </a:lnTo>
                  <a:lnTo>
                    <a:pt x="36" y="152"/>
                  </a:lnTo>
                  <a:lnTo>
                    <a:pt x="25" y="141"/>
                  </a:lnTo>
                  <a:lnTo>
                    <a:pt x="14" y="130"/>
                  </a:lnTo>
                  <a:lnTo>
                    <a:pt x="6" y="116"/>
                  </a:lnTo>
                  <a:lnTo>
                    <a:pt x="2" y="100"/>
                  </a:lnTo>
                  <a:lnTo>
                    <a:pt x="0" y="83"/>
                  </a:lnTo>
                  <a:lnTo>
                    <a:pt x="0" y="83"/>
                  </a:lnTo>
                  <a:lnTo>
                    <a:pt x="2" y="66"/>
                  </a:lnTo>
                  <a:lnTo>
                    <a:pt x="6" y="50"/>
                  </a:lnTo>
                  <a:lnTo>
                    <a:pt x="14" y="36"/>
                  </a:lnTo>
                  <a:lnTo>
                    <a:pt x="25" y="25"/>
                  </a:lnTo>
                  <a:lnTo>
                    <a:pt x="36" y="14"/>
                  </a:lnTo>
                  <a:lnTo>
                    <a:pt x="50" y="6"/>
                  </a:lnTo>
                  <a:lnTo>
                    <a:pt x="66" y="2"/>
                  </a:lnTo>
                  <a:lnTo>
                    <a:pt x="83" y="0"/>
                  </a:lnTo>
                  <a:lnTo>
                    <a:pt x="393" y="0"/>
                  </a:lnTo>
                  <a:lnTo>
                    <a:pt x="393" y="0"/>
                  </a:lnTo>
                  <a:lnTo>
                    <a:pt x="411" y="2"/>
                  </a:lnTo>
                  <a:lnTo>
                    <a:pt x="426" y="6"/>
                  </a:lnTo>
                  <a:lnTo>
                    <a:pt x="440" y="14"/>
                  </a:lnTo>
                  <a:lnTo>
                    <a:pt x="453" y="25"/>
                  </a:lnTo>
                  <a:lnTo>
                    <a:pt x="462" y="36"/>
                  </a:lnTo>
                  <a:lnTo>
                    <a:pt x="470" y="50"/>
                  </a:lnTo>
                  <a:lnTo>
                    <a:pt x="475" y="66"/>
                  </a:lnTo>
                  <a:lnTo>
                    <a:pt x="476" y="83"/>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17" name="Rectangle 12"/>
            <p:cNvSpPr>
              <a:spLocks noChangeArrowheads="1"/>
            </p:cNvSpPr>
            <p:nvPr/>
          </p:nvSpPr>
          <p:spPr bwMode="auto">
            <a:xfrm>
              <a:off x="6540500" y="4716463"/>
              <a:ext cx="473075" cy="127000"/>
            </a:xfrm>
            <a:prstGeom prst="rect">
              <a:avLst/>
            </a:prstGeom>
            <a:solidFill>
              <a:srgbClr val="6A90C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18" name="Freeform 13"/>
            <p:cNvSpPr/>
            <p:nvPr/>
          </p:nvSpPr>
          <p:spPr bwMode="auto">
            <a:xfrm>
              <a:off x="6342063" y="4484688"/>
              <a:ext cx="755650" cy="263525"/>
            </a:xfrm>
            <a:custGeom>
              <a:avLst/>
              <a:gdLst>
                <a:gd name="T0" fmla="*/ 476 w 476"/>
                <a:gd name="T1" fmla="*/ 83 h 166"/>
                <a:gd name="T2" fmla="*/ 476 w 476"/>
                <a:gd name="T3" fmla="*/ 83 h 166"/>
                <a:gd name="T4" fmla="*/ 475 w 476"/>
                <a:gd name="T5" fmla="*/ 100 h 166"/>
                <a:gd name="T6" fmla="*/ 470 w 476"/>
                <a:gd name="T7" fmla="*/ 116 h 166"/>
                <a:gd name="T8" fmla="*/ 462 w 476"/>
                <a:gd name="T9" fmla="*/ 130 h 166"/>
                <a:gd name="T10" fmla="*/ 451 w 476"/>
                <a:gd name="T11" fmla="*/ 141 h 166"/>
                <a:gd name="T12" fmla="*/ 439 w 476"/>
                <a:gd name="T13" fmla="*/ 152 h 166"/>
                <a:gd name="T14" fmla="*/ 425 w 476"/>
                <a:gd name="T15" fmla="*/ 160 h 166"/>
                <a:gd name="T16" fmla="*/ 411 w 476"/>
                <a:gd name="T17" fmla="*/ 165 h 166"/>
                <a:gd name="T18" fmla="*/ 393 w 476"/>
                <a:gd name="T19" fmla="*/ 166 h 166"/>
                <a:gd name="T20" fmla="*/ 82 w 476"/>
                <a:gd name="T21" fmla="*/ 166 h 166"/>
                <a:gd name="T22" fmla="*/ 82 w 476"/>
                <a:gd name="T23" fmla="*/ 166 h 166"/>
                <a:gd name="T24" fmla="*/ 66 w 476"/>
                <a:gd name="T25" fmla="*/ 165 h 166"/>
                <a:gd name="T26" fmla="*/ 50 w 476"/>
                <a:gd name="T27" fmla="*/ 160 h 166"/>
                <a:gd name="T28" fmla="*/ 36 w 476"/>
                <a:gd name="T29" fmla="*/ 152 h 166"/>
                <a:gd name="T30" fmla="*/ 24 w 476"/>
                <a:gd name="T31" fmla="*/ 141 h 166"/>
                <a:gd name="T32" fmla="*/ 14 w 476"/>
                <a:gd name="T33" fmla="*/ 130 h 166"/>
                <a:gd name="T34" fmla="*/ 6 w 476"/>
                <a:gd name="T35" fmla="*/ 116 h 166"/>
                <a:gd name="T36" fmla="*/ 2 w 476"/>
                <a:gd name="T37" fmla="*/ 100 h 166"/>
                <a:gd name="T38" fmla="*/ 0 w 476"/>
                <a:gd name="T39" fmla="*/ 83 h 166"/>
                <a:gd name="T40" fmla="*/ 0 w 476"/>
                <a:gd name="T41" fmla="*/ 83 h 166"/>
                <a:gd name="T42" fmla="*/ 2 w 476"/>
                <a:gd name="T43" fmla="*/ 66 h 166"/>
                <a:gd name="T44" fmla="*/ 6 w 476"/>
                <a:gd name="T45" fmla="*/ 50 h 166"/>
                <a:gd name="T46" fmla="*/ 14 w 476"/>
                <a:gd name="T47" fmla="*/ 36 h 166"/>
                <a:gd name="T48" fmla="*/ 24 w 476"/>
                <a:gd name="T49" fmla="*/ 25 h 166"/>
                <a:gd name="T50" fmla="*/ 36 w 476"/>
                <a:gd name="T51" fmla="*/ 14 h 166"/>
                <a:gd name="T52" fmla="*/ 50 w 476"/>
                <a:gd name="T53" fmla="*/ 6 h 166"/>
                <a:gd name="T54" fmla="*/ 66 w 476"/>
                <a:gd name="T55" fmla="*/ 2 h 166"/>
                <a:gd name="T56" fmla="*/ 82 w 476"/>
                <a:gd name="T57" fmla="*/ 0 h 166"/>
                <a:gd name="T58" fmla="*/ 393 w 476"/>
                <a:gd name="T59" fmla="*/ 0 h 166"/>
                <a:gd name="T60" fmla="*/ 393 w 476"/>
                <a:gd name="T61" fmla="*/ 0 h 166"/>
                <a:gd name="T62" fmla="*/ 411 w 476"/>
                <a:gd name="T63" fmla="*/ 2 h 166"/>
                <a:gd name="T64" fmla="*/ 425 w 476"/>
                <a:gd name="T65" fmla="*/ 6 h 166"/>
                <a:gd name="T66" fmla="*/ 439 w 476"/>
                <a:gd name="T67" fmla="*/ 14 h 166"/>
                <a:gd name="T68" fmla="*/ 451 w 476"/>
                <a:gd name="T69" fmla="*/ 25 h 166"/>
                <a:gd name="T70" fmla="*/ 462 w 476"/>
                <a:gd name="T71" fmla="*/ 36 h 166"/>
                <a:gd name="T72" fmla="*/ 470 w 476"/>
                <a:gd name="T73" fmla="*/ 50 h 166"/>
                <a:gd name="T74" fmla="*/ 475 w 476"/>
                <a:gd name="T75" fmla="*/ 66 h 166"/>
                <a:gd name="T76" fmla="*/ 476 w 476"/>
                <a:gd name="T77"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166">
                  <a:moveTo>
                    <a:pt x="476" y="83"/>
                  </a:moveTo>
                  <a:lnTo>
                    <a:pt x="476" y="83"/>
                  </a:lnTo>
                  <a:lnTo>
                    <a:pt x="475" y="100"/>
                  </a:lnTo>
                  <a:lnTo>
                    <a:pt x="470" y="116"/>
                  </a:lnTo>
                  <a:lnTo>
                    <a:pt x="462" y="130"/>
                  </a:lnTo>
                  <a:lnTo>
                    <a:pt x="451" y="141"/>
                  </a:lnTo>
                  <a:lnTo>
                    <a:pt x="439" y="152"/>
                  </a:lnTo>
                  <a:lnTo>
                    <a:pt x="425" y="160"/>
                  </a:lnTo>
                  <a:lnTo>
                    <a:pt x="411" y="165"/>
                  </a:lnTo>
                  <a:lnTo>
                    <a:pt x="393" y="166"/>
                  </a:lnTo>
                  <a:lnTo>
                    <a:pt x="82" y="166"/>
                  </a:lnTo>
                  <a:lnTo>
                    <a:pt x="82" y="166"/>
                  </a:lnTo>
                  <a:lnTo>
                    <a:pt x="66" y="165"/>
                  </a:lnTo>
                  <a:lnTo>
                    <a:pt x="50" y="160"/>
                  </a:lnTo>
                  <a:lnTo>
                    <a:pt x="36" y="152"/>
                  </a:lnTo>
                  <a:lnTo>
                    <a:pt x="24" y="141"/>
                  </a:lnTo>
                  <a:lnTo>
                    <a:pt x="14" y="130"/>
                  </a:lnTo>
                  <a:lnTo>
                    <a:pt x="6" y="116"/>
                  </a:lnTo>
                  <a:lnTo>
                    <a:pt x="2" y="100"/>
                  </a:lnTo>
                  <a:lnTo>
                    <a:pt x="0" y="83"/>
                  </a:lnTo>
                  <a:lnTo>
                    <a:pt x="0" y="83"/>
                  </a:lnTo>
                  <a:lnTo>
                    <a:pt x="2" y="66"/>
                  </a:lnTo>
                  <a:lnTo>
                    <a:pt x="6" y="50"/>
                  </a:lnTo>
                  <a:lnTo>
                    <a:pt x="14" y="36"/>
                  </a:lnTo>
                  <a:lnTo>
                    <a:pt x="24" y="25"/>
                  </a:lnTo>
                  <a:lnTo>
                    <a:pt x="36" y="14"/>
                  </a:lnTo>
                  <a:lnTo>
                    <a:pt x="50" y="6"/>
                  </a:lnTo>
                  <a:lnTo>
                    <a:pt x="66" y="2"/>
                  </a:lnTo>
                  <a:lnTo>
                    <a:pt x="82" y="0"/>
                  </a:lnTo>
                  <a:lnTo>
                    <a:pt x="393" y="0"/>
                  </a:lnTo>
                  <a:lnTo>
                    <a:pt x="393" y="0"/>
                  </a:lnTo>
                  <a:lnTo>
                    <a:pt x="411" y="2"/>
                  </a:lnTo>
                  <a:lnTo>
                    <a:pt x="425" y="6"/>
                  </a:lnTo>
                  <a:lnTo>
                    <a:pt x="439" y="14"/>
                  </a:lnTo>
                  <a:lnTo>
                    <a:pt x="451" y="25"/>
                  </a:lnTo>
                  <a:lnTo>
                    <a:pt x="462" y="36"/>
                  </a:lnTo>
                  <a:lnTo>
                    <a:pt x="470" y="50"/>
                  </a:lnTo>
                  <a:lnTo>
                    <a:pt x="475" y="66"/>
                  </a:lnTo>
                  <a:lnTo>
                    <a:pt x="476" y="83"/>
                  </a:lnTo>
                  <a:close/>
                </a:path>
              </a:pathLst>
            </a:custGeom>
            <a:solidFill>
              <a:srgbClr val="FBAD3B"/>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19" name="Freeform 14"/>
            <p:cNvSpPr/>
            <p:nvPr/>
          </p:nvSpPr>
          <p:spPr bwMode="auto">
            <a:xfrm>
              <a:off x="6342063" y="4484688"/>
              <a:ext cx="755650" cy="263525"/>
            </a:xfrm>
            <a:custGeom>
              <a:avLst/>
              <a:gdLst>
                <a:gd name="T0" fmla="*/ 476 w 476"/>
                <a:gd name="T1" fmla="*/ 83 h 166"/>
                <a:gd name="T2" fmla="*/ 476 w 476"/>
                <a:gd name="T3" fmla="*/ 83 h 166"/>
                <a:gd name="T4" fmla="*/ 475 w 476"/>
                <a:gd name="T5" fmla="*/ 100 h 166"/>
                <a:gd name="T6" fmla="*/ 470 w 476"/>
                <a:gd name="T7" fmla="*/ 116 h 166"/>
                <a:gd name="T8" fmla="*/ 462 w 476"/>
                <a:gd name="T9" fmla="*/ 130 h 166"/>
                <a:gd name="T10" fmla="*/ 451 w 476"/>
                <a:gd name="T11" fmla="*/ 141 h 166"/>
                <a:gd name="T12" fmla="*/ 439 w 476"/>
                <a:gd name="T13" fmla="*/ 152 h 166"/>
                <a:gd name="T14" fmla="*/ 425 w 476"/>
                <a:gd name="T15" fmla="*/ 160 h 166"/>
                <a:gd name="T16" fmla="*/ 411 w 476"/>
                <a:gd name="T17" fmla="*/ 165 h 166"/>
                <a:gd name="T18" fmla="*/ 393 w 476"/>
                <a:gd name="T19" fmla="*/ 166 h 166"/>
                <a:gd name="T20" fmla="*/ 82 w 476"/>
                <a:gd name="T21" fmla="*/ 166 h 166"/>
                <a:gd name="T22" fmla="*/ 82 w 476"/>
                <a:gd name="T23" fmla="*/ 166 h 166"/>
                <a:gd name="T24" fmla="*/ 66 w 476"/>
                <a:gd name="T25" fmla="*/ 165 h 166"/>
                <a:gd name="T26" fmla="*/ 50 w 476"/>
                <a:gd name="T27" fmla="*/ 160 h 166"/>
                <a:gd name="T28" fmla="*/ 36 w 476"/>
                <a:gd name="T29" fmla="*/ 152 h 166"/>
                <a:gd name="T30" fmla="*/ 24 w 476"/>
                <a:gd name="T31" fmla="*/ 141 h 166"/>
                <a:gd name="T32" fmla="*/ 14 w 476"/>
                <a:gd name="T33" fmla="*/ 130 h 166"/>
                <a:gd name="T34" fmla="*/ 6 w 476"/>
                <a:gd name="T35" fmla="*/ 116 h 166"/>
                <a:gd name="T36" fmla="*/ 2 w 476"/>
                <a:gd name="T37" fmla="*/ 100 h 166"/>
                <a:gd name="T38" fmla="*/ 0 w 476"/>
                <a:gd name="T39" fmla="*/ 83 h 166"/>
                <a:gd name="T40" fmla="*/ 0 w 476"/>
                <a:gd name="T41" fmla="*/ 83 h 166"/>
                <a:gd name="T42" fmla="*/ 2 w 476"/>
                <a:gd name="T43" fmla="*/ 66 h 166"/>
                <a:gd name="T44" fmla="*/ 6 w 476"/>
                <a:gd name="T45" fmla="*/ 50 h 166"/>
                <a:gd name="T46" fmla="*/ 14 w 476"/>
                <a:gd name="T47" fmla="*/ 36 h 166"/>
                <a:gd name="T48" fmla="*/ 24 w 476"/>
                <a:gd name="T49" fmla="*/ 25 h 166"/>
                <a:gd name="T50" fmla="*/ 36 w 476"/>
                <a:gd name="T51" fmla="*/ 14 h 166"/>
                <a:gd name="T52" fmla="*/ 50 w 476"/>
                <a:gd name="T53" fmla="*/ 6 h 166"/>
                <a:gd name="T54" fmla="*/ 66 w 476"/>
                <a:gd name="T55" fmla="*/ 2 h 166"/>
                <a:gd name="T56" fmla="*/ 82 w 476"/>
                <a:gd name="T57" fmla="*/ 0 h 166"/>
                <a:gd name="T58" fmla="*/ 393 w 476"/>
                <a:gd name="T59" fmla="*/ 0 h 166"/>
                <a:gd name="T60" fmla="*/ 393 w 476"/>
                <a:gd name="T61" fmla="*/ 0 h 166"/>
                <a:gd name="T62" fmla="*/ 411 w 476"/>
                <a:gd name="T63" fmla="*/ 2 h 166"/>
                <a:gd name="T64" fmla="*/ 425 w 476"/>
                <a:gd name="T65" fmla="*/ 6 h 166"/>
                <a:gd name="T66" fmla="*/ 439 w 476"/>
                <a:gd name="T67" fmla="*/ 14 h 166"/>
                <a:gd name="T68" fmla="*/ 451 w 476"/>
                <a:gd name="T69" fmla="*/ 25 h 166"/>
                <a:gd name="T70" fmla="*/ 462 w 476"/>
                <a:gd name="T71" fmla="*/ 36 h 166"/>
                <a:gd name="T72" fmla="*/ 470 w 476"/>
                <a:gd name="T73" fmla="*/ 50 h 166"/>
                <a:gd name="T74" fmla="*/ 475 w 476"/>
                <a:gd name="T75" fmla="*/ 66 h 166"/>
                <a:gd name="T76" fmla="*/ 476 w 476"/>
                <a:gd name="T77"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166">
                  <a:moveTo>
                    <a:pt x="476" y="83"/>
                  </a:moveTo>
                  <a:lnTo>
                    <a:pt x="476" y="83"/>
                  </a:lnTo>
                  <a:lnTo>
                    <a:pt x="475" y="100"/>
                  </a:lnTo>
                  <a:lnTo>
                    <a:pt x="470" y="116"/>
                  </a:lnTo>
                  <a:lnTo>
                    <a:pt x="462" y="130"/>
                  </a:lnTo>
                  <a:lnTo>
                    <a:pt x="451" y="141"/>
                  </a:lnTo>
                  <a:lnTo>
                    <a:pt x="439" y="152"/>
                  </a:lnTo>
                  <a:lnTo>
                    <a:pt x="425" y="160"/>
                  </a:lnTo>
                  <a:lnTo>
                    <a:pt x="411" y="165"/>
                  </a:lnTo>
                  <a:lnTo>
                    <a:pt x="393" y="166"/>
                  </a:lnTo>
                  <a:lnTo>
                    <a:pt x="82" y="166"/>
                  </a:lnTo>
                  <a:lnTo>
                    <a:pt x="82" y="166"/>
                  </a:lnTo>
                  <a:lnTo>
                    <a:pt x="66" y="165"/>
                  </a:lnTo>
                  <a:lnTo>
                    <a:pt x="50" y="160"/>
                  </a:lnTo>
                  <a:lnTo>
                    <a:pt x="36" y="152"/>
                  </a:lnTo>
                  <a:lnTo>
                    <a:pt x="24" y="141"/>
                  </a:lnTo>
                  <a:lnTo>
                    <a:pt x="14" y="130"/>
                  </a:lnTo>
                  <a:lnTo>
                    <a:pt x="6" y="116"/>
                  </a:lnTo>
                  <a:lnTo>
                    <a:pt x="2" y="100"/>
                  </a:lnTo>
                  <a:lnTo>
                    <a:pt x="0" y="83"/>
                  </a:lnTo>
                  <a:lnTo>
                    <a:pt x="0" y="83"/>
                  </a:lnTo>
                  <a:lnTo>
                    <a:pt x="2" y="66"/>
                  </a:lnTo>
                  <a:lnTo>
                    <a:pt x="6" y="50"/>
                  </a:lnTo>
                  <a:lnTo>
                    <a:pt x="14" y="36"/>
                  </a:lnTo>
                  <a:lnTo>
                    <a:pt x="24" y="25"/>
                  </a:lnTo>
                  <a:lnTo>
                    <a:pt x="36" y="14"/>
                  </a:lnTo>
                  <a:lnTo>
                    <a:pt x="50" y="6"/>
                  </a:lnTo>
                  <a:lnTo>
                    <a:pt x="66" y="2"/>
                  </a:lnTo>
                  <a:lnTo>
                    <a:pt x="82" y="0"/>
                  </a:lnTo>
                  <a:lnTo>
                    <a:pt x="393" y="0"/>
                  </a:lnTo>
                  <a:lnTo>
                    <a:pt x="393" y="0"/>
                  </a:lnTo>
                  <a:lnTo>
                    <a:pt x="411" y="2"/>
                  </a:lnTo>
                  <a:lnTo>
                    <a:pt x="425" y="6"/>
                  </a:lnTo>
                  <a:lnTo>
                    <a:pt x="439" y="14"/>
                  </a:lnTo>
                  <a:lnTo>
                    <a:pt x="451" y="25"/>
                  </a:lnTo>
                  <a:lnTo>
                    <a:pt x="462" y="36"/>
                  </a:lnTo>
                  <a:lnTo>
                    <a:pt x="470" y="50"/>
                  </a:lnTo>
                  <a:lnTo>
                    <a:pt x="475" y="66"/>
                  </a:lnTo>
                  <a:lnTo>
                    <a:pt x="476" y="83"/>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20" name="Freeform 15"/>
            <p:cNvSpPr/>
            <p:nvPr/>
          </p:nvSpPr>
          <p:spPr bwMode="auto">
            <a:xfrm>
              <a:off x="5618163" y="0"/>
              <a:ext cx="477838" cy="3949700"/>
            </a:xfrm>
            <a:custGeom>
              <a:avLst/>
              <a:gdLst>
                <a:gd name="T0" fmla="*/ 301 w 301"/>
                <a:gd name="T1" fmla="*/ 0 h 2488"/>
                <a:gd name="T2" fmla="*/ 301 w 301"/>
                <a:gd name="T3" fmla="*/ 0 h 2488"/>
                <a:gd name="T4" fmla="*/ 277 w 301"/>
                <a:gd name="T5" fmla="*/ 3 h 2488"/>
                <a:gd name="T6" fmla="*/ 256 w 301"/>
                <a:gd name="T7" fmla="*/ 9 h 2488"/>
                <a:gd name="T8" fmla="*/ 235 w 301"/>
                <a:gd name="T9" fmla="*/ 19 h 2488"/>
                <a:gd name="T10" fmla="*/ 215 w 301"/>
                <a:gd name="T11" fmla="*/ 30 h 2488"/>
                <a:gd name="T12" fmla="*/ 196 w 301"/>
                <a:gd name="T13" fmla="*/ 42 h 2488"/>
                <a:gd name="T14" fmla="*/ 179 w 301"/>
                <a:gd name="T15" fmla="*/ 56 h 2488"/>
                <a:gd name="T16" fmla="*/ 162 w 301"/>
                <a:gd name="T17" fmla="*/ 72 h 2488"/>
                <a:gd name="T18" fmla="*/ 146 w 301"/>
                <a:gd name="T19" fmla="*/ 89 h 2488"/>
                <a:gd name="T20" fmla="*/ 132 w 301"/>
                <a:gd name="T21" fmla="*/ 108 h 2488"/>
                <a:gd name="T22" fmla="*/ 118 w 301"/>
                <a:gd name="T23" fmla="*/ 127 h 2488"/>
                <a:gd name="T24" fmla="*/ 105 w 301"/>
                <a:gd name="T25" fmla="*/ 147 h 2488"/>
                <a:gd name="T26" fmla="*/ 93 w 301"/>
                <a:gd name="T27" fmla="*/ 169 h 2488"/>
                <a:gd name="T28" fmla="*/ 82 w 301"/>
                <a:gd name="T29" fmla="*/ 193 h 2488"/>
                <a:gd name="T30" fmla="*/ 72 w 301"/>
                <a:gd name="T31" fmla="*/ 215 h 2488"/>
                <a:gd name="T32" fmla="*/ 53 w 301"/>
                <a:gd name="T33" fmla="*/ 262 h 2488"/>
                <a:gd name="T34" fmla="*/ 39 w 301"/>
                <a:gd name="T35" fmla="*/ 310 h 2488"/>
                <a:gd name="T36" fmla="*/ 27 w 301"/>
                <a:gd name="T37" fmla="*/ 357 h 2488"/>
                <a:gd name="T38" fmla="*/ 17 w 301"/>
                <a:gd name="T39" fmla="*/ 404 h 2488"/>
                <a:gd name="T40" fmla="*/ 11 w 301"/>
                <a:gd name="T41" fmla="*/ 448 h 2488"/>
                <a:gd name="T42" fmla="*/ 5 w 301"/>
                <a:gd name="T43" fmla="*/ 487 h 2488"/>
                <a:gd name="T44" fmla="*/ 2 w 301"/>
                <a:gd name="T45" fmla="*/ 522 h 2488"/>
                <a:gd name="T46" fmla="*/ 0 w 301"/>
                <a:gd name="T47" fmla="*/ 550 h 2488"/>
                <a:gd name="T48" fmla="*/ 0 w 301"/>
                <a:gd name="T49" fmla="*/ 572 h 2488"/>
                <a:gd name="T50" fmla="*/ 0 w 301"/>
                <a:gd name="T51" fmla="*/ 2488 h 2488"/>
                <a:gd name="T52" fmla="*/ 301 w 301"/>
                <a:gd name="T53" fmla="*/ 2488 h 2488"/>
                <a:gd name="T54" fmla="*/ 301 w 301"/>
                <a:gd name="T55" fmla="*/ 0 h 2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1" h="2488">
                  <a:moveTo>
                    <a:pt x="301" y="0"/>
                  </a:moveTo>
                  <a:lnTo>
                    <a:pt x="301" y="0"/>
                  </a:lnTo>
                  <a:lnTo>
                    <a:pt x="277" y="3"/>
                  </a:lnTo>
                  <a:lnTo>
                    <a:pt x="256" y="9"/>
                  </a:lnTo>
                  <a:lnTo>
                    <a:pt x="235" y="19"/>
                  </a:lnTo>
                  <a:lnTo>
                    <a:pt x="215" y="30"/>
                  </a:lnTo>
                  <a:lnTo>
                    <a:pt x="196" y="42"/>
                  </a:lnTo>
                  <a:lnTo>
                    <a:pt x="179" y="56"/>
                  </a:lnTo>
                  <a:lnTo>
                    <a:pt x="162" y="72"/>
                  </a:lnTo>
                  <a:lnTo>
                    <a:pt x="146" y="89"/>
                  </a:lnTo>
                  <a:lnTo>
                    <a:pt x="132" y="108"/>
                  </a:lnTo>
                  <a:lnTo>
                    <a:pt x="118" y="127"/>
                  </a:lnTo>
                  <a:lnTo>
                    <a:pt x="105" y="147"/>
                  </a:lnTo>
                  <a:lnTo>
                    <a:pt x="93" y="169"/>
                  </a:lnTo>
                  <a:lnTo>
                    <a:pt x="82" y="193"/>
                  </a:lnTo>
                  <a:lnTo>
                    <a:pt x="72" y="215"/>
                  </a:lnTo>
                  <a:lnTo>
                    <a:pt x="53" y="262"/>
                  </a:lnTo>
                  <a:lnTo>
                    <a:pt x="39" y="310"/>
                  </a:lnTo>
                  <a:lnTo>
                    <a:pt x="27" y="357"/>
                  </a:lnTo>
                  <a:lnTo>
                    <a:pt x="17" y="404"/>
                  </a:lnTo>
                  <a:lnTo>
                    <a:pt x="11" y="448"/>
                  </a:lnTo>
                  <a:lnTo>
                    <a:pt x="5" y="487"/>
                  </a:lnTo>
                  <a:lnTo>
                    <a:pt x="2" y="522"/>
                  </a:lnTo>
                  <a:lnTo>
                    <a:pt x="0" y="550"/>
                  </a:lnTo>
                  <a:lnTo>
                    <a:pt x="0" y="572"/>
                  </a:lnTo>
                  <a:lnTo>
                    <a:pt x="0" y="2488"/>
                  </a:lnTo>
                  <a:lnTo>
                    <a:pt x="301" y="2488"/>
                  </a:lnTo>
                  <a:lnTo>
                    <a:pt x="301" y="0"/>
                  </a:lnTo>
                  <a:close/>
                </a:path>
              </a:pathLst>
            </a:custGeom>
            <a:solidFill>
              <a:srgbClr val="EC7623"/>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21" name="Freeform 16"/>
            <p:cNvSpPr/>
            <p:nvPr/>
          </p:nvSpPr>
          <p:spPr bwMode="auto">
            <a:xfrm>
              <a:off x="6096000" y="0"/>
              <a:ext cx="482600" cy="3949700"/>
            </a:xfrm>
            <a:custGeom>
              <a:avLst/>
              <a:gdLst>
                <a:gd name="T0" fmla="*/ 0 w 304"/>
                <a:gd name="T1" fmla="*/ 0 h 2488"/>
                <a:gd name="T2" fmla="*/ 0 w 304"/>
                <a:gd name="T3" fmla="*/ 0 h 2488"/>
                <a:gd name="T4" fmla="*/ 24 w 304"/>
                <a:gd name="T5" fmla="*/ 3 h 2488"/>
                <a:gd name="T6" fmla="*/ 47 w 304"/>
                <a:gd name="T7" fmla="*/ 9 h 2488"/>
                <a:gd name="T8" fmla="*/ 67 w 304"/>
                <a:gd name="T9" fmla="*/ 19 h 2488"/>
                <a:gd name="T10" fmla="*/ 88 w 304"/>
                <a:gd name="T11" fmla="*/ 28 h 2488"/>
                <a:gd name="T12" fmla="*/ 107 w 304"/>
                <a:gd name="T13" fmla="*/ 41 h 2488"/>
                <a:gd name="T14" fmla="*/ 124 w 304"/>
                <a:gd name="T15" fmla="*/ 56 h 2488"/>
                <a:gd name="T16" fmla="*/ 141 w 304"/>
                <a:gd name="T17" fmla="*/ 72 h 2488"/>
                <a:gd name="T18" fmla="*/ 157 w 304"/>
                <a:gd name="T19" fmla="*/ 89 h 2488"/>
                <a:gd name="T20" fmla="*/ 171 w 304"/>
                <a:gd name="T21" fmla="*/ 108 h 2488"/>
                <a:gd name="T22" fmla="*/ 185 w 304"/>
                <a:gd name="T23" fmla="*/ 127 h 2488"/>
                <a:gd name="T24" fmla="*/ 197 w 304"/>
                <a:gd name="T25" fmla="*/ 147 h 2488"/>
                <a:gd name="T26" fmla="*/ 210 w 304"/>
                <a:gd name="T27" fmla="*/ 169 h 2488"/>
                <a:gd name="T28" fmla="*/ 221 w 304"/>
                <a:gd name="T29" fmla="*/ 193 h 2488"/>
                <a:gd name="T30" fmla="*/ 230 w 304"/>
                <a:gd name="T31" fmla="*/ 215 h 2488"/>
                <a:gd name="T32" fmla="*/ 249 w 304"/>
                <a:gd name="T33" fmla="*/ 262 h 2488"/>
                <a:gd name="T34" fmla="*/ 263 w 304"/>
                <a:gd name="T35" fmla="*/ 310 h 2488"/>
                <a:gd name="T36" fmla="*/ 276 w 304"/>
                <a:gd name="T37" fmla="*/ 357 h 2488"/>
                <a:gd name="T38" fmla="*/ 285 w 304"/>
                <a:gd name="T39" fmla="*/ 404 h 2488"/>
                <a:gd name="T40" fmla="*/ 293 w 304"/>
                <a:gd name="T41" fmla="*/ 448 h 2488"/>
                <a:gd name="T42" fmla="*/ 298 w 304"/>
                <a:gd name="T43" fmla="*/ 487 h 2488"/>
                <a:gd name="T44" fmla="*/ 301 w 304"/>
                <a:gd name="T45" fmla="*/ 522 h 2488"/>
                <a:gd name="T46" fmla="*/ 302 w 304"/>
                <a:gd name="T47" fmla="*/ 550 h 2488"/>
                <a:gd name="T48" fmla="*/ 304 w 304"/>
                <a:gd name="T49" fmla="*/ 572 h 2488"/>
                <a:gd name="T50" fmla="*/ 304 w 304"/>
                <a:gd name="T51" fmla="*/ 2488 h 2488"/>
                <a:gd name="T52" fmla="*/ 0 w 304"/>
                <a:gd name="T53" fmla="*/ 2488 h 2488"/>
                <a:gd name="T54" fmla="*/ 0 w 304"/>
                <a:gd name="T55" fmla="*/ 0 h 2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4" h="2488">
                  <a:moveTo>
                    <a:pt x="0" y="0"/>
                  </a:moveTo>
                  <a:lnTo>
                    <a:pt x="0" y="0"/>
                  </a:lnTo>
                  <a:lnTo>
                    <a:pt x="24" y="3"/>
                  </a:lnTo>
                  <a:lnTo>
                    <a:pt x="47" y="9"/>
                  </a:lnTo>
                  <a:lnTo>
                    <a:pt x="67" y="19"/>
                  </a:lnTo>
                  <a:lnTo>
                    <a:pt x="88" y="28"/>
                  </a:lnTo>
                  <a:lnTo>
                    <a:pt x="107" y="41"/>
                  </a:lnTo>
                  <a:lnTo>
                    <a:pt x="124" y="56"/>
                  </a:lnTo>
                  <a:lnTo>
                    <a:pt x="141" y="72"/>
                  </a:lnTo>
                  <a:lnTo>
                    <a:pt x="157" y="89"/>
                  </a:lnTo>
                  <a:lnTo>
                    <a:pt x="171" y="108"/>
                  </a:lnTo>
                  <a:lnTo>
                    <a:pt x="185" y="127"/>
                  </a:lnTo>
                  <a:lnTo>
                    <a:pt x="197" y="147"/>
                  </a:lnTo>
                  <a:lnTo>
                    <a:pt x="210" y="169"/>
                  </a:lnTo>
                  <a:lnTo>
                    <a:pt x="221" y="193"/>
                  </a:lnTo>
                  <a:lnTo>
                    <a:pt x="230" y="215"/>
                  </a:lnTo>
                  <a:lnTo>
                    <a:pt x="249" y="262"/>
                  </a:lnTo>
                  <a:lnTo>
                    <a:pt x="263" y="310"/>
                  </a:lnTo>
                  <a:lnTo>
                    <a:pt x="276" y="357"/>
                  </a:lnTo>
                  <a:lnTo>
                    <a:pt x="285" y="404"/>
                  </a:lnTo>
                  <a:lnTo>
                    <a:pt x="293" y="448"/>
                  </a:lnTo>
                  <a:lnTo>
                    <a:pt x="298" y="487"/>
                  </a:lnTo>
                  <a:lnTo>
                    <a:pt x="301" y="522"/>
                  </a:lnTo>
                  <a:lnTo>
                    <a:pt x="302" y="550"/>
                  </a:lnTo>
                  <a:lnTo>
                    <a:pt x="304" y="572"/>
                  </a:lnTo>
                  <a:lnTo>
                    <a:pt x="304" y="2488"/>
                  </a:lnTo>
                  <a:lnTo>
                    <a:pt x="0" y="2488"/>
                  </a:lnTo>
                  <a:lnTo>
                    <a:pt x="0" y="0"/>
                  </a:lnTo>
                  <a:close/>
                </a:path>
              </a:pathLst>
            </a:custGeom>
            <a:solidFill>
              <a:srgbClr val="FBAD3B"/>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22" name="Rectangle 17"/>
            <p:cNvSpPr>
              <a:spLocks noChangeArrowheads="1"/>
            </p:cNvSpPr>
            <p:nvPr/>
          </p:nvSpPr>
          <p:spPr bwMode="auto">
            <a:xfrm>
              <a:off x="5618163" y="2111375"/>
              <a:ext cx="481013" cy="57150"/>
            </a:xfrm>
            <a:prstGeom prst="rect">
              <a:avLst/>
            </a:prstGeom>
            <a:solidFill>
              <a:srgbClr val="FAE81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25" name="Rectangle 18"/>
            <p:cNvSpPr>
              <a:spLocks noChangeArrowheads="1"/>
            </p:cNvSpPr>
            <p:nvPr/>
          </p:nvSpPr>
          <p:spPr bwMode="auto">
            <a:xfrm>
              <a:off x="6096000" y="2111375"/>
              <a:ext cx="482600" cy="57150"/>
            </a:xfrm>
            <a:prstGeom prst="rect">
              <a:avLst/>
            </a:prstGeom>
            <a:solidFill>
              <a:srgbClr val="F8ED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26" name="Rectangle 19"/>
            <p:cNvSpPr>
              <a:spLocks noChangeArrowheads="1"/>
            </p:cNvSpPr>
            <p:nvPr/>
          </p:nvSpPr>
          <p:spPr bwMode="auto">
            <a:xfrm>
              <a:off x="5618163" y="1111250"/>
              <a:ext cx="481013" cy="55563"/>
            </a:xfrm>
            <a:prstGeom prst="rect">
              <a:avLst/>
            </a:prstGeom>
            <a:solidFill>
              <a:srgbClr val="FAE81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27" name="Rectangle 20"/>
            <p:cNvSpPr>
              <a:spLocks noChangeArrowheads="1"/>
            </p:cNvSpPr>
            <p:nvPr/>
          </p:nvSpPr>
          <p:spPr bwMode="auto">
            <a:xfrm>
              <a:off x="6096000" y="1111250"/>
              <a:ext cx="482600" cy="55563"/>
            </a:xfrm>
            <a:prstGeom prst="rect">
              <a:avLst/>
            </a:prstGeom>
            <a:solidFill>
              <a:srgbClr val="F8ED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28" name="Freeform 21"/>
            <p:cNvSpPr/>
            <p:nvPr/>
          </p:nvSpPr>
          <p:spPr bwMode="auto">
            <a:xfrm>
              <a:off x="5087938" y="592138"/>
              <a:ext cx="271463" cy="3378200"/>
            </a:xfrm>
            <a:custGeom>
              <a:avLst/>
              <a:gdLst>
                <a:gd name="T0" fmla="*/ 30 w 171"/>
                <a:gd name="T1" fmla="*/ 2128 h 2128"/>
                <a:gd name="T2" fmla="*/ 171 w 171"/>
                <a:gd name="T3" fmla="*/ 2128 h 2128"/>
                <a:gd name="T4" fmla="*/ 171 w 171"/>
                <a:gd name="T5" fmla="*/ 0 h 2128"/>
                <a:gd name="T6" fmla="*/ 171 w 171"/>
                <a:gd name="T7" fmla="*/ 0 h 2128"/>
                <a:gd name="T8" fmla="*/ 165 w 171"/>
                <a:gd name="T9" fmla="*/ 3 h 2128"/>
                <a:gd name="T10" fmla="*/ 157 w 171"/>
                <a:gd name="T11" fmla="*/ 6 h 2128"/>
                <a:gd name="T12" fmla="*/ 151 w 171"/>
                <a:gd name="T13" fmla="*/ 12 h 2128"/>
                <a:gd name="T14" fmla="*/ 141 w 171"/>
                <a:gd name="T15" fmla="*/ 20 h 2128"/>
                <a:gd name="T16" fmla="*/ 132 w 171"/>
                <a:gd name="T17" fmla="*/ 33 h 2128"/>
                <a:gd name="T18" fmla="*/ 123 w 171"/>
                <a:gd name="T19" fmla="*/ 47 h 2128"/>
                <a:gd name="T20" fmla="*/ 113 w 171"/>
                <a:gd name="T21" fmla="*/ 66 h 2128"/>
                <a:gd name="T22" fmla="*/ 102 w 171"/>
                <a:gd name="T23" fmla="*/ 89 h 2128"/>
                <a:gd name="T24" fmla="*/ 102 w 171"/>
                <a:gd name="T25" fmla="*/ 89 h 2128"/>
                <a:gd name="T26" fmla="*/ 85 w 171"/>
                <a:gd name="T27" fmla="*/ 130 h 2128"/>
                <a:gd name="T28" fmla="*/ 69 w 171"/>
                <a:gd name="T29" fmla="*/ 171 h 2128"/>
                <a:gd name="T30" fmla="*/ 55 w 171"/>
                <a:gd name="T31" fmla="*/ 213 h 2128"/>
                <a:gd name="T32" fmla="*/ 43 w 171"/>
                <a:gd name="T33" fmla="*/ 254 h 2128"/>
                <a:gd name="T34" fmla="*/ 32 w 171"/>
                <a:gd name="T35" fmla="*/ 296 h 2128"/>
                <a:gd name="T36" fmla="*/ 24 w 171"/>
                <a:gd name="T37" fmla="*/ 337 h 2128"/>
                <a:gd name="T38" fmla="*/ 16 w 171"/>
                <a:gd name="T39" fmla="*/ 376 h 2128"/>
                <a:gd name="T40" fmla="*/ 13 w 171"/>
                <a:gd name="T41" fmla="*/ 414 h 2128"/>
                <a:gd name="T42" fmla="*/ 13 w 171"/>
                <a:gd name="T43" fmla="*/ 414 h 2128"/>
                <a:gd name="T44" fmla="*/ 8 w 171"/>
                <a:gd name="T45" fmla="*/ 506 h 2128"/>
                <a:gd name="T46" fmla="*/ 5 w 171"/>
                <a:gd name="T47" fmla="*/ 614 h 2128"/>
                <a:gd name="T48" fmla="*/ 2 w 171"/>
                <a:gd name="T49" fmla="*/ 736 h 2128"/>
                <a:gd name="T50" fmla="*/ 0 w 171"/>
                <a:gd name="T51" fmla="*/ 868 h 2128"/>
                <a:gd name="T52" fmla="*/ 0 w 171"/>
                <a:gd name="T53" fmla="*/ 1150 h 2128"/>
                <a:gd name="T54" fmla="*/ 2 w 171"/>
                <a:gd name="T55" fmla="*/ 1435 h 2128"/>
                <a:gd name="T56" fmla="*/ 5 w 171"/>
                <a:gd name="T57" fmla="*/ 1700 h 2128"/>
                <a:gd name="T58" fmla="*/ 8 w 171"/>
                <a:gd name="T59" fmla="*/ 1919 h 2128"/>
                <a:gd name="T60" fmla="*/ 13 w 171"/>
                <a:gd name="T61" fmla="*/ 2123 h 2128"/>
                <a:gd name="T62" fmla="*/ 30 w 171"/>
                <a:gd name="T63" fmla="*/ 2128 h 2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 h="2128">
                  <a:moveTo>
                    <a:pt x="30" y="2128"/>
                  </a:moveTo>
                  <a:lnTo>
                    <a:pt x="171" y="2128"/>
                  </a:lnTo>
                  <a:lnTo>
                    <a:pt x="171" y="0"/>
                  </a:lnTo>
                  <a:lnTo>
                    <a:pt x="171" y="0"/>
                  </a:lnTo>
                  <a:lnTo>
                    <a:pt x="165" y="3"/>
                  </a:lnTo>
                  <a:lnTo>
                    <a:pt x="157" y="6"/>
                  </a:lnTo>
                  <a:lnTo>
                    <a:pt x="151" y="12"/>
                  </a:lnTo>
                  <a:lnTo>
                    <a:pt x="141" y="20"/>
                  </a:lnTo>
                  <a:lnTo>
                    <a:pt x="132" y="33"/>
                  </a:lnTo>
                  <a:lnTo>
                    <a:pt x="123" y="47"/>
                  </a:lnTo>
                  <a:lnTo>
                    <a:pt x="113" y="66"/>
                  </a:lnTo>
                  <a:lnTo>
                    <a:pt x="102" y="89"/>
                  </a:lnTo>
                  <a:lnTo>
                    <a:pt x="102" y="89"/>
                  </a:lnTo>
                  <a:lnTo>
                    <a:pt x="85" y="130"/>
                  </a:lnTo>
                  <a:lnTo>
                    <a:pt x="69" y="171"/>
                  </a:lnTo>
                  <a:lnTo>
                    <a:pt x="55" y="213"/>
                  </a:lnTo>
                  <a:lnTo>
                    <a:pt x="43" y="254"/>
                  </a:lnTo>
                  <a:lnTo>
                    <a:pt x="32" y="296"/>
                  </a:lnTo>
                  <a:lnTo>
                    <a:pt x="24" y="337"/>
                  </a:lnTo>
                  <a:lnTo>
                    <a:pt x="16" y="376"/>
                  </a:lnTo>
                  <a:lnTo>
                    <a:pt x="13" y="414"/>
                  </a:lnTo>
                  <a:lnTo>
                    <a:pt x="13" y="414"/>
                  </a:lnTo>
                  <a:lnTo>
                    <a:pt x="8" y="506"/>
                  </a:lnTo>
                  <a:lnTo>
                    <a:pt x="5" y="614"/>
                  </a:lnTo>
                  <a:lnTo>
                    <a:pt x="2" y="736"/>
                  </a:lnTo>
                  <a:lnTo>
                    <a:pt x="0" y="868"/>
                  </a:lnTo>
                  <a:lnTo>
                    <a:pt x="0" y="1150"/>
                  </a:lnTo>
                  <a:lnTo>
                    <a:pt x="2" y="1435"/>
                  </a:lnTo>
                  <a:lnTo>
                    <a:pt x="5" y="1700"/>
                  </a:lnTo>
                  <a:lnTo>
                    <a:pt x="8" y="1919"/>
                  </a:lnTo>
                  <a:lnTo>
                    <a:pt x="13" y="2123"/>
                  </a:lnTo>
                  <a:lnTo>
                    <a:pt x="30" y="2128"/>
                  </a:lnTo>
                  <a:close/>
                </a:path>
              </a:pathLst>
            </a:custGeom>
            <a:solidFill>
              <a:srgbClr val="CFD8DD"/>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29" name="Freeform 22"/>
            <p:cNvSpPr/>
            <p:nvPr/>
          </p:nvSpPr>
          <p:spPr bwMode="auto">
            <a:xfrm>
              <a:off x="5359400" y="592138"/>
              <a:ext cx="268288" cy="3378200"/>
            </a:xfrm>
            <a:custGeom>
              <a:avLst/>
              <a:gdLst>
                <a:gd name="T0" fmla="*/ 140 w 169"/>
                <a:gd name="T1" fmla="*/ 2128 h 2128"/>
                <a:gd name="T2" fmla="*/ 157 w 169"/>
                <a:gd name="T3" fmla="*/ 2123 h 2128"/>
                <a:gd name="T4" fmla="*/ 157 w 169"/>
                <a:gd name="T5" fmla="*/ 2123 h 2128"/>
                <a:gd name="T6" fmla="*/ 162 w 169"/>
                <a:gd name="T7" fmla="*/ 1919 h 2128"/>
                <a:gd name="T8" fmla="*/ 165 w 169"/>
                <a:gd name="T9" fmla="*/ 1700 h 2128"/>
                <a:gd name="T10" fmla="*/ 168 w 169"/>
                <a:gd name="T11" fmla="*/ 1435 h 2128"/>
                <a:gd name="T12" fmla="*/ 169 w 169"/>
                <a:gd name="T13" fmla="*/ 1150 h 2128"/>
                <a:gd name="T14" fmla="*/ 169 w 169"/>
                <a:gd name="T15" fmla="*/ 868 h 2128"/>
                <a:gd name="T16" fmla="*/ 168 w 169"/>
                <a:gd name="T17" fmla="*/ 736 h 2128"/>
                <a:gd name="T18" fmla="*/ 165 w 169"/>
                <a:gd name="T19" fmla="*/ 614 h 2128"/>
                <a:gd name="T20" fmla="*/ 162 w 169"/>
                <a:gd name="T21" fmla="*/ 506 h 2128"/>
                <a:gd name="T22" fmla="*/ 157 w 169"/>
                <a:gd name="T23" fmla="*/ 414 h 2128"/>
                <a:gd name="T24" fmla="*/ 157 w 169"/>
                <a:gd name="T25" fmla="*/ 414 h 2128"/>
                <a:gd name="T26" fmla="*/ 154 w 169"/>
                <a:gd name="T27" fmla="*/ 376 h 2128"/>
                <a:gd name="T28" fmla="*/ 146 w 169"/>
                <a:gd name="T29" fmla="*/ 337 h 2128"/>
                <a:gd name="T30" fmla="*/ 138 w 169"/>
                <a:gd name="T31" fmla="*/ 296 h 2128"/>
                <a:gd name="T32" fmla="*/ 127 w 169"/>
                <a:gd name="T33" fmla="*/ 254 h 2128"/>
                <a:gd name="T34" fmla="*/ 115 w 169"/>
                <a:gd name="T35" fmla="*/ 213 h 2128"/>
                <a:gd name="T36" fmla="*/ 100 w 169"/>
                <a:gd name="T37" fmla="*/ 171 h 2128"/>
                <a:gd name="T38" fmla="*/ 85 w 169"/>
                <a:gd name="T39" fmla="*/ 130 h 2128"/>
                <a:gd name="T40" fmla="*/ 68 w 169"/>
                <a:gd name="T41" fmla="*/ 89 h 2128"/>
                <a:gd name="T42" fmla="*/ 68 w 169"/>
                <a:gd name="T43" fmla="*/ 89 h 2128"/>
                <a:gd name="T44" fmla="*/ 58 w 169"/>
                <a:gd name="T45" fmla="*/ 66 h 2128"/>
                <a:gd name="T46" fmla="*/ 47 w 169"/>
                <a:gd name="T47" fmla="*/ 47 h 2128"/>
                <a:gd name="T48" fmla="*/ 38 w 169"/>
                <a:gd name="T49" fmla="*/ 33 h 2128"/>
                <a:gd name="T50" fmla="*/ 28 w 169"/>
                <a:gd name="T51" fmla="*/ 20 h 2128"/>
                <a:gd name="T52" fmla="*/ 21 w 169"/>
                <a:gd name="T53" fmla="*/ 12 h 2128"/>
                <a:gd name="T54" fmla="*/ 13 w 169"/>
                <a:gd name="T55" fmla="*/ 6 h 2128"/>
                <a:gd name="T56" fmla="*/ 5 w 169"/>
                <a:gd name="T57" fmla="*/ 3 h 2128"/>
                <a:gd name="T58" fmla="*/ 0 w 169"/>
                <a:gd name="T59" fmla="*/ 0 h 2128"/>
                <a:gd name="T60" fmla="*/ 0 w 169"/>
                <a:gd name="T61" fmla="*/ 2128 h 2128"/>
                <a:gd name="T62" fmla="*/ 140 w 169"/>
                <a:gd name="T63" fmla="*/ 2128 h 2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9" h="2128">
                  <a:moveTo>
                    <a:pt x="140" y="2128"/>
                  </a:moveTo>
                  <a:lnTo>
                    <a:pt x="157" y="2123"/>
                  </a:lnTo>
                  <a:lnTo>
                    <a:pt x="157" y="2123"/>
                  </a:lnTo>
                  <a:lnTo>
                    <a:pt x="162" y="1919"/>
                  </a:lnTo>
                  <a:lnTo>
                    <a:pt x="165" y="1700"/>
                  </a:lnTo>
                  <a:lnTo>
                    <a:pt x="168" y="1435"/>
                  </a:lnTo>
                  <a:lnTo>
                    <a:pt x="169" y="1150"/>
                  </a:lnTo>
                  <a:lnTo>
                    <a:pt x="169" y="868"/>
                  </a:lnTo>
                  <a:lnTo>
                    <a:pt x="168" y="736"/>
                  </a:lnTo>
                  <a:lnTo>
                    <a:pt x="165" y="614"/>
                  </a:lnTo>
                  <a:lnTo>
                    <a:pt x="162" y="506"/>
                  </a:lnTo>
                  <a:lnTo>
                    <a:pt x="157" y="414"/>
                  </a:lnTo>
                  <a:lnTo>
                    <a:pt x="157" y="414"/>
                  </a:lnTo>
                  <a:lnTo>
                    <a:pt x="154" y="376"/>
                  </a:lnTo>
                  <a:lnTo>
                    <a:pt x="146" y="337"/>
                  </a:lnTo>
                  <a:lnTo>
                    <a:pt x="138" y="296"/>
                  </a:lnTo>
                  <a:lnTo>
                    <a:pt x="127" y="254"/>
                  </a:lnTo>
                  <a:lnTo>
                    <a:pt x="115" y="213"/>
                  </a:lnTo>
                  <a:lnTo>
                    <a:pt x="100" y="171"/>
                  </a:lnTo>
                  <a:lnTo>
                    <a:pt x="85" y="130"/>
                  </a:lnTo>
                  <a:lnTo>
                    <a:pt x="68" y="89"/>
                  </a:lnTo>
                  <a:lnTo>
                    <a:pt x="68" y="89"/>
                  </a:lnTo>
                  <a:lnTo>
                    <a:pt x="58" y="66"/>
                  </a:lnTo>
                  <a:lnTo>
                    <a:pt x="47" y="47"/>
                  </a:lnTo>
                  <a:lnTo>
                    <a:pt x="38" y="33"/>
                  </a:lnTo>
                  <a:lnTo>
                    <a:pt x="28" y="20"/>
                  </a:lnTo>
                  <a:lnTo>
                    <a:pt x="21" y="12"/>
                  </a:lnTo>
                  <a:lnTo>
                    <a:pt x="13" y="6"/>
                  </a:lnTo>
                  <a:lnTo>
                    <a:pt x="5" y="3"/>
                  </a:lnTo>
                  <a:lnTo>
                    <a:pt x="0" y="0"/>
                  </a:lnTo>
                  <a:lnTo>
                    <a:pt x="0" y="2128"/>
                  </a:lnTo>
                  <a:lnTo>
                    <a:pt x="140" y="2128"/>
                  </a:lnTo>
                  <a:close/>
                </a:path>
              </a:pathLst>
            </a:custGeom>
            <a:solidFill>
              <a:srgbClr val="F2F2F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0" name="Freeform 23"/>
            <p:cNvSpPr/>
            <p:nvPr/>
          </p:nvSpPr>
          <p:spPr bwMode="auto">
            <a:xfrm>
              <a:off x="5091113" y="2870200"/>
              <a:ext cx="268288" cy="65088"/>
            </a:xfrm>
            <a:custGeom>
              <a:avLst/>
              <a:gdLst>
                <a:gd name="T0" fmla="*/ 169 w 169"/>
                <a:gd name="T1" fmla="*/ 41 h 41"/>
                <a:gd name="T2" fmla="*/ 169 w 169"/>
                <a:gd name="T3" fmla="*/ 0 h 41"/>
                <a:gd name="T4" fmla="*/ 0 w 169"/>
                <a:gd name="T5" fmla="*/ 0 h 41"/>
                <a:gd name="T6" fmla="*/ 0 w 169"/>
                <a:gd name="T7" fmla="*/ 0 h 41"/>
                <a:gd name="T8" fmla="*/ 0 w 169"/>
                <a:gd name="T9" fmla="*/ 41 h 41"/>
                <a:gd name="T10" fmla="*/ 169 w 169"/>
                <a:gd name="T11" fmla="*/ 41 h 41"/>
              </a:gdLst>
              <a:ahLst/>
              <a:cxnLst>
                <a:cxn ang="0">
                  <a:pos x="T0" y="T1"/>
                </a:cxn>
                <a:cxn ang="0">
                  <a:pos x="T2" y="T3"/>
                </a:cxn>
                <a:cxn ang="0">
                  <a:pos x="T4" y="T5"/>
                </a:cxn>
                <a:cxn ang="0">
                  <a:pos x="T6" y="T7"/>
                </a:cxn>
                <a:cxn ang="0">
                  <a:pos x="T8" y="T9"/>
                </a:cxn>
                <a:cxn ang="0">
                  <a:pos x="T10" y="T11"/>
                </a:cxn>
              </a:cxnLst>
              <a:rect l="0" t="0" r="r" b="b"/>
              <a:pathLst>
                <a:path w="169" h="41">
                  <a:moveTo>
                    <a:pt x="169" y="41"/>
                  </a:moveTo>
                  <a:lnTo>
                    <a:pt x="169" y="0"/>
                  </a:lnTo>
                  <a:lnTo>
                    <a:pt x="0" y="0"/>
                  </a:lnTo>
                  <a:lnTo>
                    <a:pt x="0" y="0"/>
                  </a:lnTo>
                  <a:lnTo>
                    <a:pt x="0" y="41"/>
                  </a:lnTo>
                  <a:lnTo>
                    <a:pt x="169" y="41"/>
                  </a:lnTo>
                  <a:close/>
                </a:path>
              </a:pathLst>
            </a:custGeom>
            <a:solidFill>
              <a:srgbClr val="2D303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1" name="Freeform 24"/>
            <p:cNvSpPr/>
            <p:nvPr/>
          </p:nvSpPr>
          <p:spPr bwMode="auto">
            <a:xfrm>
              <a:off x="5357813" y="2870200"/>
              <a:ext cx="268288" cy="65088"/>
            </a:xfrm>
            <a:custGeom>
              <a:avLst/>
              <a:gdLst>
                <a:gd name="T0" fmla="*/ 169 w 169"/>
                <a:gd name="T1" fmla="*/ 41 h 41"/>
                <a:gd name="T2" fmla="*/ 169 w 169"/>
                <a:gd name="T3" fmla="*/ 41 h 41"/>
                <a:gd name="T4" fmla="*/ 169 w 169"/>
                <a:gd name="T5" fmla="*/ 0 h 41"/>
                <a:gd name="T6" fmla="*/ 0 w 169"/>
                <a:gd name="T7" fmla="*/ 0 h 41"/>
                <a:gd name="T8" fmla="*/ 0 w 169"/>
                <a:gd name="T9" fmla="*/ 41 h 41"/>
                <a:gd name="T10" fmla="*/ 169 w 169"/>
                <a:gd name="T11" fmla="*/ 41 h 41"/>
              </a:gdLst>
              <a:ahLst/>
              <a:cxnLst>
                <a:cxn ang="0">
                  <a:pos x="T0" y="T1"/>
                </a:cxn>
                <a:cxn ang="0">
                  <a:pos x="T2" y="T3"/>
                </a:cxn>
                <a:cxn ang="0">
                  <a:pos x="T4" y="T5"/>
                </a:cxn>
                <a:cxn ang="0">
                  <a:pos x="T6" y="T7"/>
                </a:cxn>
                <a:cxn ang="0">
                  <a:pos x="T8" y="T9"/>
                </a:cxn>
                <a:cxn ang="0">
                  <a:pos x="T10" y="T11"/>
                </a:cxn>
              </a:cxnLst>
              <a:rect l="0" t="0" r="r" b="b"/>
              <a:pathLst>
                <a:path w="169" h="41">
                  <a:moveTo>
                    <a:pt x="169" y="41"/>
                  </a:moveTo>
                  <a:lnTo>
                    <a:pt x="169" y="41"/>
                  </a:lnTo>
                  <a:lnTo>
                    <a:pt x="169" y="0"/>
                  </a:lnTo>
                  <a:lnTo>
                    <a:pt x="0" y="0"/>
                  </a:lnTo>
                  <a:lnTo>
                    <a:pt x="0" y="41"/>
                  </a:lnTo>
                  <a:lnTo>
                    <a:pt x="169" y="41"/>
                  </a:lnTo>
                  <a:close/>
                </a:path>
              </a:pathLst>
            </a:custGeom>
            <a:solidFill>
              <a:srgbClr val="5E5E5E"/>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2" name="Freeform 25"/>
            <p:cNvSpPr/>
            <p:nvPr/>
          </p:nvSpPr>
          <p:spPr bwMode="auto">
            <a:xfrm>
              <a:off x="5087938" y="2111375"/>
              <a:ext cx="271463" cy="65088"/>
            </a:xfrm>
            <a:custGeom>
              <a:avLst/>
              <a:gdLst>
                <a:gd name="T0" fmla="*/ 171 w 171"/>
                <a:gd name="T1" fmla="*/ 41 h 41"/>
                <a:gd name="T2" fmla="*/ 171 w 171"/>
                <a:gd name="T3" fmla="*/ 0 h 41"/>
                <a:gd name="T4" fmla="*/ 0 w 171"/>
                <a:gd name="T5" fmla="*/ 0 h 41"/>
                <a:gd name="T6" fmla="*/ 0 w 171"/>
                <a:gd name="T7" fmla="*/ 0 h 41"/>
                <a:gd name="T8" fmla="*/ 0 w 171"/>
                <a:gd name="T9" fmla="*/ 41 h 41"/>
                <a:gd name="T10" fmla="*/ 171 w 171"/>
                <a:gd name="T11" fmla="*/ 41 h 41"/>
              </a:gdLst>
              <a:ahLst/>
              <a:cxnLst>
                <a:cxn ang="0">
                  <a:pos x="T0" y="T1"/>
                </a:cxn>
                <a:cxn ang="0">
                  <a:pos x="T2" y="T3"/>
                </a:cxn>
                <a:cxn ang="0">
                  <a:pos x="T4" y="T5"/>
                </a:cxn>
                <a:cxn ang="0">
                  <a:pos x="T6" y="T7"/>
                </a:cxn>
                <a:cxn ang="0">
                  <a:pos x="T8" y="T9"/>
                </a:cxn>
                <a:cxn ang="0">
                  <a:pos x="T10" y="T11"/>
                </a:cxn>
              </a:cxnLst>
              <a:rect l="0" t="0" r="r" b="b"/>
              <a:pathLst>
                <a:path w="171" h="41">
                  <a:moveTo>
                    <a:pt x="171" y="41"/>
                  </a:moveTo>
                  <a:lnTo>
                    <a:pt x="171" y="0"/>
                  </a:lnTo>
                  <a:lnTo>
                    <a:pt x="0" y="0"/>
                  </a:lnTo>
                  <a:lnTo>
                    <a:pt x="0" y="0"/>
                  </a:lnTo>
                  <a:lnTo>
                    <a:pt x="0" y="41"/>
                  </a:lnTo>
                  <a:lnTo>
                    <a:pt x="171" y="41"/>
                  </a:lnTo>
                  <a:close/>
                </a:path>
              </a:pathLst>
            </a:custGeom>
            <a:solidFill>
              <a:srgbClr val="2D303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3" name="Freeform 26"/>
            <p:cNvSpPr/>
            <p:nvPr/>
          </p:nvSpPr>
          <p:spPr bwMode="auto">
            <a:xfrm>
              <a:off x="5357813" y="2111375"/>
              <a:ext cx="269875" cy="65088"/>
            </a:xfrm>
            <a:custGeom>
              <a:avLst/>
              <a:gdLst>
                <a:gd name="T0" fmla="*/ 170 w 170"/>
                <a:gd name="T1" fmla="*/ 41 h 41"/>
                <a:gd name="T2" fmla="*/ 170 w 170"/>
                <a:gd name="T3" fmla="*/ 41 h 41"/>
                <a:gd name="T4" fmla="*/ 170 w 170"/>
                <a:gd name="T5" fmla="*/ 0 h 41"/>
                <a:gd name="T6" fmla="*/ 0 w 170"/>
                <a:gd name="T7" fmla="*/ 0 h 41"/>
                <a:gd name="T8" fmla="*/ 0 w 170"/>
                <a:gd name="T9" fmla="*/ 41 h 41"/>
                <a:gd name="T10" fmla="*/ 170 w 170"/>
                <a:gd name="T11" fmla="*/ 41 h 41"/>
              </a:gdLst>
              <a:ahLst/>
              <a:cxnLst>
                <a:cxn ang="0">
                  <a:pos x="T0" y="T1"/>
                </a:cxn>
                <a:cxn ang="0">
                  <a:pos x="T2" y="T3"/>
                </a:cxn>
                <a:cxn ang="0">
                  <a:pos x="T4" y="T5"/>
                </a:cxn>
                <a:cxn ang="0">
                  <a:pos x="T6" y="T7"/>
                </a:cxn>
                <a:cxn ang="0">
                  <a:pos x="T8" y="T9"/>
                </a:cxn>
                <a:cxn ang="0">
                  <a:pos x="T10" y="T11"/>
                </a:cxn>
              </a:cxnLst>
              <a:rect l="0" t="0" r="r" b="b"/>
              <a:pathLst>
                <a:path w="170" h="41">
                  <a:moveTo>
                    <a:pt x="170" y="41"/>
                  </a:moveTo>
                  <a:lnTo>
                    <a:pt x="170" y="41"/>
                  </a:lnTo>
                  <a:lnTo>
                    <a:pt x="170" y="0"/>
                  </a:lnTo>
                  <a:lnTo>
                    <a:pt x="0" y="0"/>
                  </a:lnTo>
                  <a:lnTo>
                    <a:pt x="0" y="41"/>
                  </a:lnTo>
                  <a:lnTo>
                    <a:pt x="170" y="41"/>
                  </a:lnTo>
                  <a:close/>
                </a:path>
              </a:pathLst>
            </a:custGeom>
            <a:solidFill>
              <a:srgbClr val="5E5E5E"/>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4" name="Freeform 27"/>
            <p:cNvSpPr/>
            <p:nvPr/>
          </p:nvSpPr>
          <p:spPr bwMode="auto">
            <a:xfrm>
              <a:off x="5099050" y="1328738"/>
              <a:ext cx="260350" cy="61913"/>
            </a:xfrm>
            <a:custGeom>
              <a:avLst/>
              <a:gdLst>
                <a:gd name="T0" fmla="*/ 164 w 164"/>
                <a:gd name="T1" fmla="*/ 39 h 39"/>
                <a:gd name="T2" fmla="*/ 164 w 164"/>
                <a:gd name="T3" fmla="*/ 0 h 39"/>
                <a:gd name="T4" fmla="*/ 1 w 164"/>
                <a:gd name="T5" fmla="*/ 0 h 39"/>
                <a:gd name="T6" fmla="*/ 1 w 164"/>
                <a:gd name="T7" fmla="*/ 0 h 39"/>
                <a:gd name="T8" fmla="*/ 0 w 164"/>
                <a:gd name="T9" fmla="*/ 39 h 39"/>
                <a:gd name="T10" fmla="*/ 164 w 164"/>
                <a:gd name="T11" fmla="*/ 39 h 39"/>
              </a:gdLst>
              <a:ahLst/>
              <a:cxnLst>
                <a:cxn ang="0">
                  <a:pos x="T0" y="T1"/>
                </a:cxn>
                <a:cxn ang="0">
                  <a:pos x="T2" y="T3"/>
                </a:cxn>
                <a:cxn ang="0">
                  <a:pos x="T4" y="T5"/>
                </a:cxn>
                <a:cxn ang="0">
                  <a:pos x="T6" y="T7"/>
                </a:cxn>
                <a:cxn ang="0">
                  <a:pos x="T8" y="T9"/>
                </a:cxn>
                <a:cxn ang="0">
                  <a:pos x="T10" y="T11"/>
                </a:cxn>
              </a:cxnLst>
              <a:rect l="0" t="0" r="r" b="b"/>
              <a:pathLst>
                <a:path w="164" h="39">
                  <a:moveTo>
                    <a:pt x="164" y="39"/>
                  </a:moveTo>
                  <a:lnTo>
                    <a:pt x="164" y="0"/>
                  </a:lnTo>
                  <a:lnTo>
                    <a:pt x="1" y="0"/>
                  </a:lnTo>
                  <a:lnTo>
                    <a:pt x="1" y="0"/>
                  </a:lnTo>
                  <a:lnTo>
                    <a:pt x="0" y="39"/>
                  </a:lnTo>
                  <a:lnTo>
                    <a:pt x="164" y="39"/>
                  </a:lnTo>
                  <a:close/>
                </a:path>
              </a:pathLst>
            </a:custGeom>
            <a:solidFill>
              <a:srgbClr val="2D303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5" name="Freeform 28"/>
            <p:cNvSpPr/>
            <p:nvPr/>
          </p:nvSpPr>
          <p:spPr bwMode="auto">
            <a:xfrm>
              <a:off x="5357813" y="1328738"/>
              <a:ext cx="260350" cy="61913"/>
            </a:xfrm>
            <a:custGeom>
              <a:avLst/>
              <a:gdLst>
                <a:gd name="T0" fmla="*/ 164 w 164"/>
                <a:gd name="T1" fmla="*/ 39 h 39"/>
                <a:gd name="T2" fmla="*/ 164 w 164"/>
                <a:gd name="T3" fmla="*/ 39 h 39"/>
                <a:gd name="T4" fmla="*/ 163 w 164"/>
                <a:gd name="T5" fmla="*/ 0 h 39"/>
                <a:gd name="T6" fmla="*/ 0 w 164"/>
                <a:gd name="T7" fmla="*/ 0 h 39"/>
                <a:gd name="T8" fmla="*/ 0 w 164"/>
                <a:gd name="T9" fmla="*/ 39 h 39"/>
                <a:gd name="T10" fmla="*/ 164 w 164"/>
                <a:gd name="T11" fmla="*/ 39 h 39"/>
              </a:gdLst>
              <a:ahLst/>
              <a:cxnLst>
                <a:cxn ang="0">
                  <a:pos x="T0" y="T1"/>
                </a:cxn>
                <a:cxn ang="0">
                  <a:pos x="T2" y="T3"/>
                </a:cxn>
                <a:cxn ang="0">
                  <a:pos x="T4" y="T5"/>
                </a:cxn>
                <a:cxn ang="0">
                  <a:pos x="T6" y="T7"/>
                </a:cxn>
                <a:cxn ang="0">
                  <a:pos x="T8" y="T9"/>
                </a:cxn>
                <a:cxn ang="0">
                  <a:pos x="T10" y="T11"/>
                </a:cxn>
              </a:cxnLst>
              <a:rect l="0" t="0" r="r" b="b"/>
              <a:pathLst>
                <a:path w="164" h="39">
                  <a:moveTo>
                    <a:pt x="164" y="39"/>
                  </a:moveTo>
                  <a:lnTo>
                    <a:pt x="164" y="39"/>
                  </a:lnTo>
                  <a:lnTo>
                    <a:pt x="163" y="0"/>
                  </a:lnTo>
                  <a:lnTo>
                    <a:pt x="0" y="0"/>
                  </a:lnTo>
                  <a:lnTo>
                    <a:pt x="0" y="39"/>
                  </a:lnTo>
                  <a:lnTo>
                    <a:pt x="164" y="39"/>
                  </a:lnTo>
                  <a:close/>
                </a:path>
              </a:pathLst>
            </a:custGeom>
            <a:solidFill>
              <a:srgbClr val="5E5E5E"/>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6" name="Freeform 29"/>
            <p:cNvSpPr/>
            <p:nvPr/>
          </p:nvSpPr>
          <p:spPr bwMode="auto">
            <a:xfrm>
              <a:off x="6561138" y="592138"/>
              <a:ext cx="271463" cy="3378200"/>
            </a:xfrm>
            <a:custGeom>
              <a:avLst/>
              <a:gdLst>
                <a:gd name="T0" fmla="*/ 30 w 171"/>
                <a:gd name="T1" fmla="*/ 2128 h 2128"/>
                <a:gd name="T2" fmla="*/ 171 w 171"/>
                <a:gd name="T3" fmla="*/ 2128 h 2128"/>
                <a:gd name="T4" fmla="*/ 171 w 171"/>
                <a:gd name="T5" fmla="*/ 0 h 2128"/>
                <a:gd name="T6" fmla="*/ 171 w 171"/>
                <a:gd name="T7" fmla="*/ 0 h 2128"/>
                <a:gd name="T8" fmla="*/ 165 w 171"/>
                <a:gd name="T9" fmla="*/ 3 h 2128"/>
                <a:gd name="T10" fmla="*/ 157 w 171"/>
                <a:gd name="T11" fmla="*/ 6 h 2128"/>
                <a:gd name="T12" fmla="*/ 150 w 171"/>
                <a:gd name="T13" fmla="*/ 12 h 2128"/>
                <a:gd name="T14" fmla="*/ 141 w 171"/>
                <a:gd name="T15" fmla="*/ 20 h 2128"/>
                <a:gd name="T16" fmla="*/ 132 w 171"/>
                <a:gd name="T17" fmla="*/ 33 h 2128"/>
                <a:gd name="T18" fmla="*/ 122 w 171"/>
                <a:gd name="T19" fmla="*/ 47 h 2128"/>
                <a:gd name="T20" fmla="*/ 113 w 171"/>
                <a:gd name="T21" fmla="*/ 66 h 2128"/>
                <a:gd name="T22" fmla="*/ 102 w 171"/>
                <a:gd name="T23" fmla="*/ 89 h 2128"/>
                <a:gd name="T24" fmla="*/ 102 w 171"/>
                <a:gd name="T25" fmla="*/ 89 h 2128"/>
                <a:gd name="T26" fmla="*/ 85 w 171"/>
                <a:gd name="T27" fmla="*/ 130 h 2128"/>
                <a:gd name="T28" fmla="*/ 69 w 171"/>
                <a:gd name="T29" fmla="*/ 171 h 2128"/>
                <a:gd name="T30" fmla="*/ 55 w 171"/>
                <a:gd name="T31" fmla="*/ 213 h 2128"/>
                <a:gd name="T32" fmla="*/ 42 w 171"/>
                <a:gd name="T33" fmla="*/ 254 h 2128"/>
                <a:gd name="T34" fmla="*/ 31 w 171"/>
                <a:gd name="T35" fmla="*/ 296 h 2128"/>
                <a:gd name="T36" fmla="*/ 24 w 171"/>
                <a:gd name="T37" fmla="*/ 337 h 2128"/>
                <a:gd name="T38" fmla="*/ 16 w 171"/>
                <a:gd name="T39" fmla="*/ 376 h 2128"/>
                <a:gd name="T40" fmla="*/ 13 w 171"/>
                <a:gd name="T41" fmla="*/ 414 h 2128"/>
                <a:gd name="T42" fmla="*/ 13 w 171"/>
                <a:gd name="T43" fmla="*/ 414 h 2128"/>
                <a:gd name="T44" fmla="*/ 8 w 171"/>
                <a:gd name="T45" fmla="*/ 506 h 2128"/>
                <a:gd name="T46" fmla="*/ 5 w 171"/>
                <a:gd name="T47" fmla="*/ 614 h 2128"/>
                <a:gd name="T48" fmla="*/ 2 w 171"/>
                <a:gd name="T49" fmla="*/ 736 h 2128"/>
                <a:gd name="T50" fmla="*/ 0 w 171"/>
                <a:gd name="T51" fmla="*/ 868 h 2128"/>
                <a:gd name="T52" fmla="*/ 0 w 171"/>
                <a:gd name="T53" fmla="*/ 1150 h 2128"/>
                <a:gd name="T54" fmla="*/ 2 w 171"/>
                <a:gd name="T55" fmla="*/ 1435 h 2128"/>
                <a:gd name="T56" fmla="*/ 5 w 171"/>
                <a:gd name="T57" fmla="*/ 1700 h 2128"/>
                <a:gd name="T58" fmla="*/ 8 w 171"/>
                <a:gd name="T59" fmla="*/ 1919 h 2128"/>
                <a:gd name="T60" fmla="*/ 13 w 171"/>
                <a:gd name="T61" fmla="*/ 2123 h 2128"/>
                <a:gd name="T62" fmla="*/ 30 w 171"/>
                <a:gd name="T63" fmla="*/ 2128 h 2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 h="2128">
                  <a:moveTo>
                    <a:pt x="30" y="2128"/>
                  </a:moveTo>
                  <a:lnTo>
                    <a:pt x="171" y="2128"/>
                  </a:lnTo>
                  <a:lnTo>
                    <a:pt x="171" y="0"/>
                  </a:lnTo>
                  <a:lnTo>
                    <a:pt x="171" y="0"/>
                  </a:lnTo>
                  <a:lnTo>
                    <a:pt x="165" y="3"/>
                  </a:lnTo>
                  <a:lnTo>
                    <a:pt x="157" y="6"/>
                  </a:lnTo>
                  <a:lnTo>
                    <a:pt x="150" y="12"/>
                  </a:lnTo>
                  <a:lnTo>
                    <a:pt x="141" y="20"/>
                  </a:lnTo>
                  <a:lnTo>
                    <a:pt x="132" y="33"/>
                  </a:lnTo>
                  <a:lnTo>
                    <a:pt x="122" y="47"/>
                  </a:lnTo>
                  <a:lnTo>
                    <a:pt x="113" y="66"/>
                  </a:lnTo>
                  <a:lnTo>
                    <a:pt x="102" y="89"/>
                  </a:lnTo>
                  <a:lnTo>
                    <a:pt x="102" y="89"/>
                  </a:lnTo>
                  <a:lnTo>
                    <a:pt x="85" y="130"/>
                  </a:lnTo>
                  <a:lnTo>
                    <a:pt x="69" y="171"/>
                  </a:lnTo>
                  <a:lnTo>
                    <a:pt x="55" y="213"/>
                  </a:lnTo>
                  <a:lnTo>
                    <a:pt x="42" y="254"/>
                  </a:lnTo>
                  <a:lnTo>
                    <a:pt x="31" y="296"/>
                  </a:lnTo>
                  <a:lnTo>
                    <a:pt x="24" y="337"/>
                  </a:lnTo>
                  <a:lnTo>
                    <a:pt x="16" y="376"/>
                  </a:lnTo>
                  <a:lnTo>
                    <a:pt x="13" y="414"/>
                  </a:lnTo>
                  <a:lnTo>
                    <a:pt x="13" y="414"/>
                  </a:lnTo>
                  <a:lnTo>
                    <a:pt x="8" y="506"/>
                  </a:lnTo>
                  <a:lnTo>
                    <a:pt x="5" y="614"/>
                  </a:lnTo>
                  <a:lnTo>
                    <a:pt x="2" y="736"/>
                  </a:lnTo>
                  <a:lnTo>
                    <a:pt x="0" y="868"/>
                  </a:lnTo>
                  <a:lnTo>
                    <a:pt x="0" y="1150"/>
                  </a:lnTo>
                  <a:lnTo>
                    <a:pt x="2" y="1435"/>
                  </a:lnTo>
                  <a:lnTo>
                    <a:pt x="5" y="1700"/>
                  </a:lnTo>
                  <a:lnTo>
                    <a:pt x="8" y="1919"/>
                  </a:lnTo>
                  <a:lnTo>
                    <a:pt x="13" y="2123"/>
                  </a:lnTo>
                  <a:lnTo>
                    <a:pt x="30" y="2128"/>
                  </a:lnTo>
                  <a:close/>
                </a:path>
              </a:pathLst>
            </a:custGeom>
            <a:solidFill>
              <a:srgbClr val="CFD8DD"/>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7" name="Freeform 30"/>
            <p:cNvSpPr/>
            <p:nvPr/>
          </p:nvSpPr>
          <p:spPr bwMode="auto">
            <a:xfrm>
              <a:off x="6832600" y="592138"/>
              <a:ext cx="268288" cy="3378200"/>
            </a:xfrm>
            <a:custGeom>
              <a:avLst/>
              <a:gdLst>
                <a:gd name="T0" fmla="*/ 139 w 169"/>
                <a:gd name="T1" fmla="*/ 2128 h 2128"/>
                <a:gd name="T2" fmla="*/ 157 w 169"/>
                <a:gd name="T3" fmla="*/ 2123 h 2128"/>
                <a:gd name="T4" fmla="*/ 157 w 169"/>
                <a:gd name="T5" fmla="*/ 2123 h 2128"/>
                <a:gd name="T6" fmla="*/ 161 w 169"/>
                <a:gd name="T7" fmla="*/ 1919 h 2128"/>
                <a:gd name="T8" fmla="*/ 164 w 169"/>
                <a:gd name="T9" fmla="*/ 1700 h 2128"/>
                <a:gd name="T10" fmla="*/ 167 w 169"/>
                <a:gd name="T11" fmla="*/ 1435 h 2128"/>
                <a:gd name="T12" fmla="*/ 169 w 169"/>
                <a:gd name="T13" fmla="*/ 1150 h 2128"/>
                <a:gd name="T14" fmla="*/ 169 w 169"/>
                <a:gd name="T15" fmla="*/ 868 h 2128"/>
                <a:gd name="T16" fmla="*/ 167 w 169"/>
                <a:gd name="T17" fmla="*/ 736 h 2128"/>
                <a:gd name="T18" fmla="*/ 164 w 169"/>
                <a:gd name="T19" fmla="*/ 614 h 2128"/>
                <a:gd name="T20" fmla="*/ 161 w 169"/>
                <a:gd name="T21" fmla="*/ 506 h 2128"/>
                <a:gd name="T22" fmla="*/ 157 w 169"/>
                <a:gd name="T23" fmla="*/ 414 h 2128"/>
                <a:gd name="T24" fmla="*/ 157 w 169"/>
                <a:gd name="T25" fmla="*/ 414 h 2128"/>
                <a:gd name="T26" fmla="*/ 153 w 169"/>
                <a:gd name="T27" fmla="*/ 376 h 2128"/>
                <a:gd name="T28" fmla="*/ 146 w 169"/>
                <a:gd name="T29" fmla="*/ 337 h 2128"/>
                <a:gd name="T30" fmla="*/ 138 w 169"/>
                <a:gd name="T31" fmla="*/ 296 h 2128"/>
                <a:gd name="T32" fmla="*/ 127 w 169"/>
                <a:gd name="T33" fmla="*/ 254 h 2128"/>
                <a:gd name="T34" fmla="*/ 114 w 169"/>
                <a:gd name="T35" fmla="*/ 213 h 2128"/>
                <a:gd name="T36" fmla="*/ 100 w 169"/>
                <a:gd name="T37" fmla="*/ 171 h 2128"/>
                <a:gd name="T38" fmla="*/ 84 w 169"/>
                <a:gd name="T39" fmla="*/ 130 h 2128"/>
                <a:gd name="T40" fmla="*/ 67 w 169"/>
                <a:gd name="T41" fmla="*/ 89 h 2128"/>
                <a:gd name="T42" fmla="*/ 67 w 169"/>
                <a:gd name="T43" fmla="*/ 89 h 2128"/>
                <a:gd name="T44" fmla="*/ 58 w 169"/>
                <a:gd name="T45" fmla="*/ 66 h 2128"/>
                <a:gd name="T46" fmla="*/ 47 w 169"/>
                <a:gd name="T47" fmla="*/ 47 h 2128"/>
                <a:gd name="T48" fmla="*/ 37 w 169"/>
                <a:gd name="T49" fmla="*/ 33 h 2128"/>
                <a:gd name="T50" fmla="*/ 28 w 169"/>
                <a:gd name="T51" fmla="*/ 20 h 2128"/>
                <a:gd name="T52" fmla="*/ 20 w 169"/>
                <a:gd name="T53" fmla="*/ 12 h 2128"/>
                <a:gd name="T54" fmla="*/ 12 w 169"/>
                <a:gd name="T55" fmla="*/ 6 h 2128"/>
                <a:gd name="T56" fmla="*/ 5 w 169"/>
                <a:gd name="T57" fmla="*/ 3 h 2128"/>
                <a:gd name="T58" fmla="*/ 0 w 169"/>
                <a:gd name="T59" fmla="*/ 0 h 2128"/>
                <a:gd name="T60" fmla="*/ 0 w 169"/>
                <a:gd name="T61" fmla="*/ 2128 h 2128"/>
                <a:gd name="T62" fmla="*/ 139 w 169"/>
                <a:gd name="T63" fmla="*/ 2128 h 2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9" h="2128">
                  <a:moveTo>
                    <a:pt x="139" y="2128"/>
                  </a:moveTo>
                  <a:lnTo>
                    <a:pt x="157" y="2123"/>
                  </a:lnTo>
                  <a:lnTo>
                    <a:pt x="157" y="2123"/>
                  </a:lnTo>
                  <a:lnTo>
                    <a:pt x="161" y="1919"/>
                  </a:lnTo>
                  <a:lnTo>
                    <a:pt x="164" y="1700"/>
                  </a:lnTo>
                  <a:lnTo>
                    <a:pt x="167" y="1435"/>
                  </a:lnTo>
                  <a:lnTo>
                    <a:pt x="169" y="1150"/>
                  </a:lnTo>
                  <a:lnTo>
                    <a:pt x="169" y="868"/>
                  </a:lnTo>
                  <a:lnTo>
                    <a:pt x="167" y="736"/>
                  </a:lnTo>
                  <a:lnTo>
                    <a:pt x="164" y="614"/>
                  </a:lnTo>
                  <a:lnTo>
                    <a:pt x="161" y="506"/>
                  </a:lnTo>
                  <a:lnTo>
                    <a:pt x="157" y="414"/>
                  </a:lnTo>
                  <a:lnTo>
                    <a:pt x="157" y="414"/>
                  </a:lnTo>
                  <a:lnTo>
                    <a:pt x="153" y="376"/>
                  </a:lnTo>
                  <a:lnTo>
                    <a:pt x="146" y="337"/>
                  </a:lnTo>
                  <a:lnTo>
                    <a:pt x="138" y="296"/>
                  </a:lnTo>
                  <a:lnTo>
                    <a:pt x="127" y="254"/>
                  </a:lnTo>
                  <a:lnTo>
                    <a:pt x="114" y="213"/>
                  </a:lnTo>
                  <a:lnTo>
                    <a:pt x="100" y="171"/>
                  </a:lnTo>
                  <a:lnTo>
                    <a:pt x="84" y="130"/>
                  </a:lnTo>
                  <a:lnTo>
                    <a:pt x="67" y="89"/>
                  </a:lnTo>
                  <a:lnTo>
                    <a:pt x="67" y="89"/>
                  </a:lnTo>
                  <a:lnTo>
                    <a:pt x="58" y="66"/>
                  </a:lnTo>
                  <a:lnTo>
                    <a:pt x="47" y="47"/>
                  </a:lnTo>
                  <a:lnTo>
                    <a:pt x="37" y="33"/>
                  </a:lnTo>
                  <a:lnTo>
                    <a:pt x="28" y="20"/>
                  </a:lnTo>
                  <a:lnTo>
                    <a:pt x="20" y="12"/>
                  </a:lnTo>
                  <a:lnTo>
                    <a:pt x="12" y="6"/>
                  </a:lnTo>
                  <a:lnTo>
                    <a:pt x="5" y="3"/>
                  </a:lnTo>
                  <a:lnTo>
                    <a:pt x="0" y="0"/>
                  </a:lnTo>
                  <a:lnTo>
                    <a:pt x="0" y="2128"/>
                  </a:lnTo>
                  <a:lnTo>
                    <a:pt x="139" y="2128"/>
                  </a:lnTo>
                  <a:close/>
                </a:path>
              </a:pathLst>
            </a:custGeom>
            <a:solidFill>
              <a:srgbClr val="F2F2F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8" name="Freeform 31"/>
            <p:cNvSpPr/>
            <p:nvPr/>
          </p:nvSpPr>
          <p:spPr bwMode="auto">
            <a:xfrm>
              <a:off x="6564313" y="2870200"/>
              <a:ext cx="268288" cy="65088"/>
            </a:xfrm>
            <a:custGeom>
              <a:avLst/>
              <a:gdLst>
                <a:gd name="T0" fmla="*/ 169 w 169"/>
                <a:gd name="T1" fmla="*/ 41 h 41"/>
                <a:gd name="T2" fmla="*/ 169 w 169"/>
                <a:gd name="T3" fmla="*/ 0 h 41"/>
                <a:gd name="T4" fmla="*/ 0 w 169"/>
                <a:gd name="T5" fmla="*/ 0 h 41"/>
                <a:gd name="T6" fmla="*/ 0 w 169"/>
                <a:gd name="T7" fmla="*/ 0 h 41"/>
                <a:gd name="T8" fmla="*/ 0 w 169"/>
                <a:gd name="T9" fmla="*/ 41 h 41"/>
                <a:gd name="T10" fmla="*/ 169 w 169"/>
                <a:gd name="T11" fmla="*/ 41 h 41"/>
              </a:gdLst>
              <a:ahLst/>
              <a:cxnLst>
                <a:cxn ang="0">
                  <a:pos x="T0" y="T1"/>
                </a:cxn>
                <a:cxn ang="0">
                  <a:pos x="T2" y="T3"/>
                </a:cxn>
                <a:cxn ang="0">
                  <a:pos x="T4" y="T5"/>
                </a:cxn>
                <a:cxn ang="0">
                  <a:pos x="T6" y="T7"/>
                </a:cxn>
                <a:cxn ang="0">
                  <a:pos x="T8" y="T9"/>
                </a:cxn>
                <a:cxn ang="0">
                  <a:pos x="T10" y="T11"/>
                </a:cxn>
              </a:cxnLst>
              <a:rect l="0" t="0" r="r" b="b"/>
              <a:pathLst>
                <a:path w="169" h="41">
                  <a:moveTo>
                    <a:pt x="169" y="41"/>
                  </a:moveTo>
                  <a:lnTo>
                    <a:pt x="169" y="0"/>
                  </a:lnTo>
                  <a:lnTo>
                    <a:pt x="0" y="0"/>
                  </a:lnTo>
                  <a:lnTo>
                    <a:pt x="0" y="0"/>
                  </a:lnTo>
                  <a:lnTo>
                    <a:pt x="0" y="41"/>
                  </a:lnTo>
                  <a:lnTo>
                    <a:pt x="169" y="41"/>
                  </a:lnTo>
                  <a:close/>
                </a:path>
              </a:pathLst>
            </a:custGeom>
            <a:solidFill>
              <a:srgbClr val="2D303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9" name="Freeform 32"/>
            <p:cNvSpPr/>
            <p:nvPr/>
          </p:nvSpPr>
          <p:spPr bwMode="auto">
            <a:xfrm>
              <a:off x="6829425" y="2870200"/>
              <a:ext cx="268288" cy="65088"/>
            </a:xfrm>
            <a:custGeom>
              <a:avLst/>
              <a:gdLst>
                <a:gd name="T0" fmla="*/ 169 w 169"/>
                <a:gd name="T1" fmla="*/ 41 h 41"/>
                <a:gd name="T2" fmla="*/ 169 w 169"/>
                <a:gd name="T3" fmla="*/ 41 h 41"/>
                <a:gd name="T4" fmla="*/ 169 w 169"/>
                <a:gd name="T5" fmla="*/ 0 h 41"/>
                <a:gd name="T6" fmla="*/ 0 w 169"/>
                <a:gd name="T7" fmla="*/ 0 h 41"/>
                <a:gd name="T8" fmla="*/ 0 w 169"/>
                <a:gd name="T9" fmla="*/ 41 h 41"/>
                <a:gd name="T10" fmla="*/ 169 w 169"/>
                <a:gd name="T11" fmla="*/ 41 h 41"/>
              </a:gdLst>
              <a:ahLst/>
              <a:cxnLst>
                <a:cxn ang="0">
                  <a:pos x="T0" y="T1"/>
                </a:cxn>
                <a:cxn ang="0">
                  <a:pos x="T2" y="T3"/>
                </a:cxn>
                <a:cxn ang="0">
                  <a:pos x="T4" y="T5"/>
                </a:cxn>
                <a:cxn ang="0">
                  <a:pos x="T6" y="T7"/>
                </a:cxn>
                <a:cxn ang="0">
                  <a:pos x="T8" y="T9"/>
                </a:cxn>
                <a:cxn ang="0">
                  <a:pos x="T10" y="T11"/>
                </a:cxn>
              </a:cxnLst>
              <a:rect l="0" t="0" r="r" b="b"/>
              <a:pathLst>
                <a:path w="169" h="41">
                  <a:moveTo>
                    <a:pt x="169" y="41"/>
                  </a:moveTo>
                  <a:lnTo>
                    <a:pt x="169" y="41"/>
                  </a:lnTo>
                  <a:lnTo>
                    <a:pt x="169" y="0"/>
                  </a:lnTo>
                  <a:lnTo>
                    <a:pt x="0" y="0"/>
                  </a:lnTo>
                  <a:lnTo>
                    <a:pt x="0" y="41"/>
                  </a:lnTo>
                  <a:lnTo>
                    <a:pt x="169" y="41"/>
                  </a:lnTo>
                  <a:close/>
                </a:path>
              </a:pathLst>
            </a:custGeom>
            <a:solidFill>
              <a:srgbClr val="5E5E5E"/>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40" name="Freeform 33"/>
            <p:cNvSpPr/>
            <p:nvPr/>
          </p:nvSpPr>
          <p:spPr bwMode="auto">
            <a:xfrm>
              <a:off x="6561138" y="2111375"/>
              <a:ext cx="271463" cy="65088"/>
            </a:xfrm>
            <a:custGeom>
              <a:avLst/>
              <a:gdLst>
                <a:gd name="T0" fmla="*/ 171 w 171"/>
                <a:gd name="T1" fmla="*/ 41 h 41"/>
                <a:gd name="T2" fmla="*/ 171 w 171"/>
                <a:gd name="T3" fmla="*/ 0 h 41"/>
                <a:gd name="T4" fmla="*/ 0 w 171"/>
                <a:gd name="T5" fmla="*/ 0 h 41"/>
                <a:gd name="T6" fmla="*/ 0 w 171"/>
                <a:gd name="T7" fmla="*/ 0 h 41"/>
                <a:gd name="T8" fmla="*/ 0 w 171"/>
                <a:gd name="T9" fmla="*/ 41 h 41"/>
                <a:gd name="T10" fmla="*/ 171 w 171"/>
                <a:gd name="T11" fmla="*/ 41 h 41"/>
              </a:gdLst>
              <a:ahLst/>
              <a:cxnLst>
                <a:cxn ang="0">
                  <a:pos x="T0" y="T1"/>
                </a:cxn>
                <a:cxn ang="0">
                  <a:pos x="T2" y="T3"/>
                </a:cxn>
                <a:cxn ang="0">
                  <a:pos x="T4" y="T5"/>
                </a:cxn>
                <a:cxn ang="0">
                  <a:pos x="T6" y="T7"/>
                </a:cxn>
                <a:cxn ang="0">
                  <a:pos x="T8" y="T9"/>
                </a:cxn>
                <a:cxn ang="0">
                  <a:pos x="T10" y="T11"/>
                </a:cxn>
              </a:cxnLst>
              <a:rect l="0" t="0" r="r" b="b"/>
              <a:pathLst>
                <a:path w="171" h="41">
                  <a:moveTo>
                    <a:pt x="171" y="41"/>
                  </a:moveTo>
                  <a:lnTo>
                    <a:pt x="171" y="0"/>
                  </a:lnTo>
                  <a:lnTo>
                    <a:pt x="0" y="0"/>
                  </a:lnTo>
                  <a:lnTo>
                    <a:pt x="0" y="0"/>
                  </a:lnTo>
                  <a:lnTo>
                    <a:pt x="0" y="41"/>
                  </a:lnTo>
                  <a:lnTo>
                    <a:pt x="171" y="41"/>
                  </a:lnTo>
                  <a:close/>
                </a:path>
              </a:pathLst>
            </a:custGeom>
            <a:solidFill>
              <a:srgbClr val="2D303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41" name="Freeform 34"/>
            <p:cNvSpPr/>
            <p:nvPr/>
          </p:nvSpPr>
          <p:spPr bwMode="auto">
            <a:xfrm>
              <a:off x="6829425" y="2111375"/>
              <a:ext cx="271463" cy="65088"/>
            </a:xfrm>
            <a:custGeom>
              <a:avLst/>
              <a:gdLst>
                <a:gd name="T0" fmla="*/ 171 w 171"/>
                <a:gd name="T1" fmla="*/ 41 h 41"/>
                <a:gd name="T2" fmla="*/ 171 w 171"/>
                <a:gd name="T3" fmla="*/ 41 h 41"/>
                <a:gd name="T4" fmla="*/ 171 w 171"/>
                <a:gd name="T5" fmla="*/ 0 h 41"/>
                <a:gd name="T6" fmla="*/ 0 w 171"/>
                <a:gd name="T7" fmla="*/ 0 h 41"/>
                <a:gd name="T8" fmla="*/ 0 w 171"/>
                <a:gd name="T9" fmla="*/ 41 h 41"/>
                <a:gd name="T10" fmla="*/ 171 w 171"/>
                <a:gd name="T11" fmla="*/ 41 h 41"/>
              </a:gdLst>
              <a:ahLst/>
              <a:cxnLst>
                <a:cxn ang="0">
                  <a:pos x="T0" y="T1"/>
                </a:cxn>
                <a:cxn ang="0">
                  <a:pos x="T2" y="T3"/>
                </a:cxn>
                <a:cxn ang="0">
                  <a:pos x="T4" y="T5"/>
                </a:cxn>
                <a:cxn ang="0">
                  <a:pos x="T6" y="T7"/>
                </a:cxn>
                <a:cxn ang="0">
                  <a:pos x="T8" y="T9"/>
                </a:cxn>
                <a:cxn ang="0">
                  <a:pos x="T10" y="T11"/>
                </a:cxn>
              </a:cxnLst>
              <a:rect l="0" t="0" r="r" b="b"/>
              <a:pathLst>
                <a:path w="171" h="41">
                  <a:moveTo>
                    <a:pt x="171" y="41"/>
                  </a:moveTo>
                  <a:lnTo>
                    <a:pt x="171" y="41"/>
                  </a:lnTo>
                  <a:lnTo>
                    <a:pt x="171" y="0"/>
                  </a:lnTo>
                  <a:lnTo>
                    <a:pt x="0" y="0"/>
                  </a:lnTo>
                  <a:lnTo>
                    <a:pt x="0" y="41"/>
                  </a:lnTo>
                  <a:lnTo>
                    <a:pt x="171" y="41"/>
                  </a:lnTo>
                  <a:close/>
                </a:path>
              </a:pathLst>
            </a:custGeom>
            <a:solidFill>
              <a:srgbClr val="5E5E5E"/>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42" name="Freeform 35"/>
            <p:cNvSpPr/>
            <p:nvPr/>
          </p:nvSpPr>
          <p:spPr bwMode="auto">
            <a:xfrm>
              <a:off x="6570663" y="1328738"/>
              <a:ext cx="261938" cy="61913"/>
            </a:xfrm>
            <a:custGeom>
              <a:avLst/>
              <a:gdLst>
                <a:gd name="T0" fmla="*/ 165 w 165"/>
                <a:gd name="T1" fmla="*/ 39 h 39"/>
                <a:gd name="T2" fmla="*/ 165 w 165"/>
                <a:gd name="T3" fmla="*/ 0 h 39"/>
                <a:gd name="T4" fmla="*/ 2 w 165"/>
                <a:gd name="T5" fmla="*/ 0 h 39"/>
                <a:gd name="T6" fmla="*/ 2 w 165"/>
                <a:gd name="T7" fmla="*/ 0 h 39"/>
                <a:gd name="T8" fmla="*/ 0 w 165"/>
                <a:gd name="T9" fmla="*/ 39 h 39"/>
                <a:gd name="T10" fmla="*/ 165 w 165"/>
                <a:gd name="T11" fmla="*/ 39 h 39"/>
              </a:gdLst>
              <a:ahLst/>
              <a:cxnLst>
                <a:cxn ang="0">
                  <a:pos x="T0" y="T1"/>
                </a:cxn>
                <a:cxn ang="0">
                  <a:pos x="T2" y="T3"/>
                </a:cxn>
                <a:cxn ang="0">
                  <a:pos x="T4" y="T5"/>
                </a:cxn>
                <a:cxn ang="0">
                  <a:pos x="T6" y="T7"/>
                </a:cxn>
                <a:cxn ang="0">
                  <a:pos x="T8" y="T9"/>
                </a:cxn>
                <a:cxn ang="0">
                  <a:pos x="T10" y="T11"/>
                </a:cxn>
              </a:cxnLst>
              <a:rect l="0" t="0" r="r" b="b"/>
              <a:pathLst>
                <a:path w="165" h="39">
                  <a:moveTo>
                    <a:pt x="165" y="39"/>
                  </a:moveTo>
                  <a:lnTo>
                    <a:pt x="165" y="0"/>
                  </a:lnTo>
                  <a:lnTo>
                    <a:pt x="2" y="0"/>
                  </a:lnTo>
                  <a:lnTo>
                    <a:pt x="2" y="0"/>
                  </a:lnTo>
                  <a:lnTo>
                    <a:pt x="0" y="39"/>
                  </a:lnTo>
                  <a:lnTo>
                    <a:pt x="165" y="39"/>
                  </a:lnTo>
                  <a:close/>
                </a:path>
              </a:pathLst>
            </a:custGeom>
            <a:solidFill>
              <a:srgbClr val="2D303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43" name="Freeform 36"/>
            <p:cNvSpPr/>
            <p:nvPr/>
          </p:nvSpPr>
          <p:spPr bwMode="auto">
            <a:xfrm>
              <a:off x="6829425" y="1328738"/>
              <a:ext cx="261938" cy="61913"/>
            </a:xfrm>
            <a:custGeom>
              <a:avLst/>
              <a:gdLst>
                <a:gd name="T0" fmla="*/ 165 w 165"/>
                <a:gd name="T1" fmla="*/ 39 h 39"/>
                <a:gd name="T2" fmla="*/ 165 w 165"/>
                <a:gd name="T3" fmla="*/ 39 h 39"/>
                <a:gd name="T4" fmla="*/ 163 w 165"/>
                <a:gd name="T5" fmla="*/ 0 h 39"/>
                <a:gd name="T6" fmla="*/ 0 w 165"/>
                <a:gd name="T7" fmla="*/ 0 h 39"/>
                <a:gd name="T8" fmla="*/ 0 w 165"/>
                <a:gd name="T9" fmla="*/ 39 h 39"/>
                <a:gd name="T10" fmla="*/ 165 w 165"/>
                <a:gd name="T11" fmla="*/ 39 h 39"/>
              </a:gdLst>
              <a:ahLst/>
              <a:cxnLst>
                <a:cxn ang="0">
                  <a:pos x="T0" y="T1"/>
                </a:cxn>
                <a:cxn ang="0">
                  <a:pos x="T2" y="T3"/>
                </a:cxn>
                <a:cxn ang="0">
                  <a:pos x="T4" y="T5"/>
                </a:cxn>
                <a:cxn ang="0">
                  <a:pos x="T6" y="T7"/>
                </a:cxn>
                <a:cxn ang="0">
                  <a:pos x="T8" y="T9"/>
                </a:cxn>
                <a:cxn ang="0">
                  <a:pos x="T10" y="T11"/>
                </a:cxn>
              </a:cxnLst>
              <a:rect l="0" t="0" r="r" b="b"/>
              <a:pathLst>
                <a:path w="165" h="39">
                  <a:moveTo>
                    <a:pt x="165" y="39"/>
                  </a:moveTo>
                  <a:lnTo>
                    <a:pt x="165" y="39"/>
                  </a:lnTo>
                  <a:lnTo>
                    <a:pt x="163" y="0"/>
                  </a:lnTo>
                  <a:lnTo>
                    <a:pt x="0" y="0"/>
                  </a:lnTo>
                  <a:lnTo>
                    <a:pt x="0" y="39"/>
                  </a:lnTo>
                  <a:lnTo>
                    <a:pt x="165" y="39"/>
                  </a:lnTo>
                  <a:close/>
                </a:path>
              </a:pathLst>
            </a:custGeom>
            <a:solidFill>
              <a:srgbClr val="5E5E5E"/>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44" name="Freeform 37"/>
            <p:cNvSpPr/>
            <p:nvPr/>
          </p:nvSpPr>
          <p:spPr bwMode="auto">
            <a:xfrm>
              <a:off x="4778375" y="2041525"/>
              <a:ext cx="989013" cy="2684463"/>
            </a:xfrm>
            <a:custGeom>
              <a:avLst/>
              <a:gdLst>
                <a:gd name="T0" fmla="*/ 543 w 623"/>
                <a:gd name="T1" fmla="*/ 481 h 1691"/>
                <a:gd name="T2" fmla="*/ 543 w 623"/>
                <a:gd name="T3" fmla="*/ 481 h 1691"/>
                <a:gd name="T4" fmla="*/ 539 w 623"/>
                <a:gd name="T5" fmla="*/ 518 h 1691"/>
                <a:gd name="T6" fmla="*/ 531 w 623"/>
                <a:gd name="T7" fmla="*/ 552 h 1691"/>
                <a:gd name="T8" fmla="*/ 523 w 623"/>
                <a:gd name="T9" fmla="*/ 585 h 1691"/>
                <a:gd name="T10" fmla="*/ 513 w 623"/>
                <a:gd name="T11" fmla="*/ 616 h 1691"/>
                <a:gd name="T12" fmla="*/ 504 w 623"/>
                <a:gd name="T13" fmla="*/ 648 h 1691"/>
                <a:gd name="T14" fmla="*/ 493 w 623"/>
                <a:gd name="T15" fmla="*/ 679 h 1691"/>
                <a:gd name="T16" fmla="*/ 482 w 623"/>
                <a:gd name="T17" fmla="*/ 707 h 1691"/>
                <a:gd name="T18" fmla="*/ 470 w 623"/>
                <a:gd name="T19" fmla="*/ 735 h 1691"/>
                <a:gd name="T20" fmla="*/ 457 w 623"/>
                <a:gd name="T21" fmla="*/ 764 h 1691"/>
                <a:gd name="T22" fmla="*/ 445 w 623"/>
                <a:gd name="T23" fmla="*/ 790 h 1691"/>
                <a:gd name="T24" fmla="*/ 416 w 623"/>
                <a:gd name="T25" fmla="*/ 840 h 1691"/>
                <a:gd name="T26" fmla="*/ 387 w 623"/>
                <a:gd name="T27" fmla="*/ 887 h 1691"/>
                <a:gd name="T28" fmla="*/ 355 w 623"/>
                <a:gd name="T29" fmla="*/ 931 h 1691"/>
                <a:gd name="T30" fmla="*/ 322 w 623"/>
                <a:gd name="T31" fmla="*/ 970 h 1691"/>
                <a:gd name="T32" fmla="*/ 291 w 623"/>
                <a:gd name="T33" fmla="*/ 1008 h 1691"/>
                <a:gd name="T34" fmla="*/ 258 w 623"/>
                <a:gd name="T35" fmla="*/ 1042 h 1691"/>
                <a:gd name="T36" fmla="*/ 227 w 623"/>
                <a:gd name="T37" fmla="*/ 1072 h 1691"/>
                <a:gd name="T38" fmla="*/ 195 w 623"/>
                <a:gd name="T39" fmla="*/ 1100 h 1691"/>
                <a:gd name="T40" fmla="*/ 167 w 623"/>
                <a:gd name="T41" fmla="*/ 1127 h 1691"/>
                <a:gd name="T42" fmla="*/ 114 w 623"/>
                <a:gd name="T43" fmla="*/ 1171 h 1691"/>
                <a:gd name="T44" fmla="*/ 114 w 623"/>
                <a:gd name="T45" fmla="*/ 1171 h 1691"/>
                <a:gd name="T46" fmla="*/ 92 w 623"/>
                <a:gd name="T47" fmla="*/ 1190 h 1691"/>
                <a:gd name="T48" fmla="*/ 75 w 623"/>
                <a:gd name="T49" fmla="*/ 1212 h 1691"/>
                <a:gd name="T50" fmla="*/ 59 w 623"/>
                <a:gd name="T51" fmla="*/ 1234 h 1691"/>
                <a:gd name="T52" fmla="*/ 47 w 623"/>
                <a:gd name="T53" fmla="*/ 1257 h 1691"/>
                <a:gd name="T54" fmla="*/ 36 w 623"/>
                <a:gd name="T55" fmla="*/ 1279 h 1691"/>
                <a:gd name="T56" fmla="*/ 28 w 623"/>
                <a:gd name="T57" fmla="*/ 1303 h 1691"/>
                <a:gd name="T58" fmla="*/ 23 w 623"/>
                <a:gd name="T59" fmla="*/ 1324 h 1691"/>
                <a:gd name="T60" fmla="*/ 18 w 623"/>
                <a:gd name="T61" fmla="*/ 1346 h 1691"/>
                <a:gd name="T62" fmla="*/ 15 w 623"/>
                <a:gd name="T63" fmla="*/ 1367 h 1691"/>
                <a:gd name="T64" fmla="*/ 15 w 623"/>
                <a:gd name="T65" fmla="*/ 1386 h 1691"/>
                <a:gd name="T66" fmla="*/ 15 w 623"/>
                <a:gd name="T67" fmla="*/ 1417 h 1691"/>
                <a:gd name="T68" fmla="*/ 15 w 623"/>
                <a:gd name="T69" fmla="*/ 1437 h 1691"/>
                <a:gd name="T70" fmla="*/ 17 w 623"/>
                <a:gd name="T71" fmla="*/ 1445 h 1691"/>
                <a:gd name="T72" fmla="*/ 0 w 623"/>
                <a:gd name="T73" fmla="*/ 1445 h 1691"/>
                <a:gd name="T74" fmla="*/ 0 w 623"/>
                <a:gd name="T75" fmla="*/ 1528 h 1691"/>
                <a:gd name="T76" fmla="*/ 623 w 623"/>
                <a:gd name="T77" fmla="*/ 1691 h 1691"/>
                <a:gd name="T78" fmla="*/ 623 w 623"/>
                <a:gd name="T79" fmla="*/ 21 h 1691"/>
                <a:gd name="T80" fmla="*/ 623 w 623"/>
                <a:gd name="T81" fmla="*/ 0 h 1691"/>
                <a:gd name="T82" fmla="*/ 623 w 623"/>
                <a:gd name="T83" fmla="*/ 0 h 1691"/>
                <a:gd name="T84" fmla="*/ 603 w 623"/>
                <a:gd name="T85" fmla="*/ 118 h 1691"/>
                <a:gd name="T86" fmla="*/ 576 w 623"/>
                <a:gd name="T87" fmla="*/ 278 h 1691"/>
                <a:gd name="T88" fmla="*/ 543 w 623"/>
                <a:gd name="T89" fmla="*/ 481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3" h="1691">
                  <a:moveTo>
                    <a:pt x="543" y="481"/>
                  </a:moveTo>
                  <a:lnTo>
                    <a:pt x="543" y="481"/>
                  </a:lnTo>
                  <a:lnTo>
                    <a:pt x="539" y="518"/>
                  </a:lnTo>
                  <a:lnTo>
                    <a:pt x="531" y="552"/>
                  </a:lnTo>
                  <a:lnTo>
                    <a:pt x="523" y="585"/>
                  </a:lnTo>
                  <a:lnTo>
                    <a:pt x="513" y="616"/>
                  </a:lnTo>
                  <a:lnTo>
                    <a:pt x="504" y="648"/>
                  </a:lnTo>
                  <a:lnTo>
                    <a:pt x="493" y="679"/>
                  </a:lnTo>
                  <a:lnTo>
                    <a:pt x="482" y="707"/>
                  </a:lnTo>
                  <a:lnTo>
                    <a:pt x="470" y="735"/>
                  </a:lnTo>
                  <a:lnTo>
                    <a:pt x="457" y="764"/>
                  </a:lnTo>
                  <a:lnTo>
                    <a:pt x="445" y="790"/>
                  </a:lnTo>
                  <a:lnTo>
                    <a:pt x="416" y="840"/>
                  </a:lnTo>
                  <a:lnTo>
                    <a:pt x="387" y="887"/>
                  </a:lnTo>
                  <a:lnTo>
                    <a:pt x="355" y="931"/>
                  </a:lnTo>
                  <a:lnTo>
                    <a:pt x="322" y="970"/>
                  </a:lnTo>
                  <a:lnTo>
                    <a:pt x="291" y="1008"/>
                  </a:lnTo>
                  <a:lnTo>
                    <a:pt x="258" y="1042"/>
                  </a:lnTo>
                  <a:lnTo>
                    <a:pt x="227" y="1072"/>
                  </a:lnTo>
                  <a:lnTo>
                    <a:pt x="195" y="1100"/>
                  </a:lnTo>
                  <a:lnTo>
                    <a:pt x="167" y="1127"/>
                  </a:lnTo>
                  <a:lnTo>
                    <a:pt x="114" y="1171"/>
                  </a:lnTo>
                  <a:lnTo>
                    <a:pt x="114" y="1171"/>
                  </a:lnTo>
                  <a:lnTo>
                    <a:pt x="92" y="1190"/>
                  </a:lnTo>
                  <a:lnTo>
                    <a:pt x="75" y="1212"/>
                  </a:lnTo>
                  <a:lnTo>
                    <a:pt x="59" y="1234"/>
                  </a:lnTo>
                  <a:lnTo>
                    <a:pt x="47" y="1257"/>
                  </a:lnTo>
                  <a:lnTo>
                    <a:pt x="36" y="1279"/>
                  </a:lnTo>
                  <a:lnTo>
                    <a:pt x="28" y="1303"/>
                  </a:lnTo>
                  <a:lnTo>
                    <a:pt x="23" y="1324"/>
                  </a:lnTo>
                  <a:lnTo>
                    <a:pt x="18" y="1346"/>
                  </a:lnTo>
                  <a:lnTo>
                    <a:pt x="15" y="1367"/>
                  </a:lnTo>
                  <a:lnTo>
                    <a:pt x="15" y="1386"/>
                  </a:lnTo>
                  <a:lnTo>
                    <a:pt x="15" y="1417"/>
                  </a:lnTo>
                  <a:lnTo>
                    <a:pt x="15" y="1437"/>
                  </a:lnTo>
                  <a:lnTo>
                    <a:pt x="17" y="1445"/>
                  </a:lnTo>
                  <a:lnTo>
                    <a:pt x="0" y="1445"/>
                  </a:lnTo>
                  <a:lnTo>
                    <a:pt x="0" y="1528"/>
                  </a:lnTo>
                  <a:lnTo>
                    <a:pt x="623" y="1691"/>
                  </a:lnTo>
                  <a:lnTo>
                    <a:pt x="623" y="21"/>
                  </a:lnTo>
                  <a:lnTo>
                    <a:pt x="623" y="0"/>
                  </a:lnTo>
                  <a:lnTo>
                    <a:pt x="623" y="0"/>
                  </a:lnTo>
                  <a:lnTo>
                    <a:pt x="603" y="118"/>
                  </a:lnTo>
                  <a:lnTo>
                    <a:pt x="576" y="278"/>
                  </a:lnTo>
                  <a:lnTo>
                    <a:pt x="543" y="481"/>
                  </a:lnTo>
                  <a:close/>
                </a:path>
              </a:pathLst>
            </a:custGeom>
            <a:solidFill>
              <a:srgbClr val="83889B"/>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45" name="Freeform 38"/>
            <p:cNvSpPr/>
            <p:nvPr/>
          </p:nvSpPr>
          <p:spPr bwMode="auto">
            <a:xfrm>
              <a:off x="4778375" y="2041525"/>
              <a:ext cx="989013" cy="2684463"/>
            </a:xfrm>
            <a:custGeom>
              <a:avLst/>
              <a:gdLst>
                <a:gd name="T0" fmla="*/ 543 w 623"/>
                <a:gd name="T1" fmla="*/ 481 h 1691"/>
                <a:gd name="T2" fmla="*/ 543 w 623"/>
                <a:gd name="T3" fmla="*/ 481 h 1691"/>
                <a:gd name="T4" fmla="*/ 539 w 623"/>
                <a:gd name="T5" fmla="*/ 518 h 1691"/>
                <a:gd name="T6" fmla="*/ 531 w 623"/>
                <a:gd name="T7" fmla="*/ 552 h 1691"/>
                <a:gd name="T8" fmla="*/ 523 w 623"/>
                <a:gd name="T9" fmla="*/ 585 h 1691"/>
                <a:gd name="T10" fmla="*/ 513 w 623"/>
                <a:gd name="T11" fmla="*/ 616 h 1691"/>
                <a:gd name="T12" fmla="*/ 504 w 623"/>
                <a:gd name="T13" fmla="*/ 648 h 1691"/>
                <a:gd name="T14" fmla="*/ 493 w 623"/>
                <a:gd name="T15" fmla="*/ 679 h 1691"/>
                <a:gd name="T16" fmla="*/ 482 w 623"/>
                <a:gd name="T17" fmla="*/ 707 h 1691"/>
                <a:gd name="T18" fmla="*/ 470 w 623"/>
                <a:gd name="T19" fmla="*/ 735 h 1691"/>
                <a:gd name="T20" fmla="*/ 457 w 623"/>
                <a:gd name="T21" fmla="*/ 764 h 1691"/>
                <a:gd name="T22" fmla="*/ 445 w 623"/>
                <a:gd name="T23" fmla="*/ 790 h 1691"/>
                <a:gd name="T24" fmla="*/ 416 w 623"/>
                <a:gd name="T25" fmla="*/ 840 h 1691"/>
                <a:gd name="T26" fmla="*/ 387 w 623"/>
                <a:gd name="T27" fmla="*/ 887 h 1691"/>
                <a:gd name="T28" fmla="*/ 355 w 623"/>
                <a:gd name="T29" fmla="*/ 931 h 1691"/>
                <a:gd name="T30" fmla="*/ 322 w 623"/>
                <a:gd name="T31" fmla="*/ 970 h 1691"/>
                <a:gd name="T32" fmla="*/ 291 w 623"/>
                <a:gd name="T33" fmla="*/ 1008 h 1691"/>
                <a:gd name="T34" fmla="*/ 258 w 623"/>
                <a:gd name="T35" fmla="*/ 1042 h 1691"/>
                <a:gd name="T36" fmla="*/ 227 w 623"/>
                <a:gd name="T37" fmla="*/ 1072 h 1691"/>
                <a:gd name="T38" fmla="*/ 195 w 623"/>
                <a:gd name="T39" fmla="*/ 1100 h 1691"/>
                <a:gd name="T40" fmla="*/ 167 w 623"/>
                <a:gd name="T41" fmla="*/ 1127 h 1691"/>
                <a:gd name="T42" fmla="*/ 114 w 623"/>
                <a:gd name="T43" fmla="*/ 1171 h 1691"/>
                <a:gd name="T44" fmla="*/ 114 w 623"/>
                <a:gd name="T45" fmla="*/ 1171 h 1691"/>
                <a:gd name="T46" fmla="*/ 92 w 623"/>
                <a:gd name="T47" fmla="*/ 1190 h 1691"/>
                <a:gd name="T48" fmla="*/ 75 w 623"/>
                <a:gd name="T49" fmla="*/ 1212 h 1691"/>
                <a:gd name="T50" fmla="*/ 59 w 623"/>
                <a:gd name="T51" fmla="*/ 1234 h 1691"/>
                <a:gd name="T52" fmla="*/ 47 w 623"/>
                <a:gd name="T53" fmla="*/ 1257 h 1691"/>
                <a:gd name="T54" fmla="*/ 36 w 623"/>
                <a:gd name="T55" fmla="*/ 1279 h 1691"/>
                <a:gd name="T56" fmla="*/ 28 w 623"/>
                <a:gd name="T57" fmla="*/ 1303 h 1691"/>
                <a:gd name="T58" fmla="*/ 23 w 623"/>
                <a:gd name="T59" fmla="*/ 1324 h 1691"/>
                <a:gd name="T60" fmla="*/ 18 w 623"/>
                <a:gd name="T61" fmla="*/ 1346 h 1691"/>
                <a:gd name="T62" fmla="*/ 15 w 623"/>
                <a:gd name="T63" fmla="*/ 1367 h 1691"/>
                <a:gd name="T64" fmla="*/ 15 w 623"/>
                <a:gd name="T65" fmla="*/ 1386 h 1691"/>
                <a:gd name="T66" fmla="*/ 15 w 623"/>
                <a:gd name="T67" fmla="*/ 1417 h 1691"/>
                <a:gd name="T68" fmla="*/ 15 w 623"/>
                <a:gd name="T69" fmla="*/ 1437 h 1691"/>
                <a:gd name="T70" fmla="*/ 17 w 623"/>
                <a:gd name="T71" fmla="*/ 1445 h 1691"/>
                <a:gd name="T72" fmla="*/ 0 w 623"/>
                <a:gd name="T73" fmla="*/ 1445 h 1691"/>
                <a:gd name="T74" fmla="*/ 0 w 623"/>
                <a:gd name="T75" fmla="*/ 1528 h 1691"/>
                <a:gd name="T76" fmla="*/ 623 w 623"/>
                <a:gd name="T77" fmla="*/ 1691 h 1691"/>
                <a:gd name="T78" fmla="*/ 623 w 623"/>
                <a:gd name="T79" fmla="*/ 21 h 1691"/>
                <a:gd name="T80" fmla="*/ 623 w 623"/>
                <a:gd name="T81" fmla="*/ 0 h 1691"/>
                <a:gd name="T82" fmla="*/ 623 w 623"/>
                <a:gd name="T83" fmla="*/ 0 h 1691"/>
                <a:gd name="T84" fmla="*/ 603 w 623"/>
                <a:gd name="T85" fmla="*/ 118 h 1691"/>
                <a:gd name="T86" fmla="*/ 576 w 623"/>
                <a:gd name="T87" fmla="*/ 278 h 1691"/>
                <a:gd name="T88" fmla="*/ 543 w 623"/>
                <a:gd name="T89" fmla="*/ 481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3" h="1691">
                  <a:moveTo>
                    <a:pt x="543" y="481"/>
                  </a:moveTo>
                  <a:lnTo>
                    <a:pt x="543" y="481"/>
                  </a:lnTo>
                  <a:lnTo>
                    <a:pt x="539" y="518"/>
                  </a:lnTo>
                  <a:lnTo>
                    <a:pt x="531" y="552"/>
                  </a:lnTo>
                  <a:lnTo>
                    <a:pt x="523" y="585"/>
                  </a:lnTo>
                  <a:lnTo>
                    <a:pt x="513" y="616"/>
                  </a:lnTo>
                  <a:lnTo>
                    <a:pt x="504" y="648"/>
                  </a:lnTo>
                  <a:lnTo>
                    <a:pt x="493" y="679"/>
                  </a:lnTo>
                  <a:lnTo>
                    <a:pt x="482" y="707"/>
                  </a:lnTo>
                  <a:lnTo>
                    <a:pt x="470" y="735"/>
                  </a:lnTo>
                  <a:lnTo>
                    <a:pt x="457" y="764"/>
                  </a:lnTo>
                  <a:lnTo>
                    <a:pt x="445" y="790"/>
                  </a:lnTo>
                  <a:lnTo>
                    <a:pt x="416" y="840"/>
                  </a:lnTo>
                  <a:lnTo>
                    <a:pt x="387" y="887"/>
                  </a:lnTo>
                  <a:lnTo>
                    <a:pt x="355" y="931"/>
                  </a:lnTo>
                  <a:lnTo>
                    <a:pt x="322" y="970"/>
                  </a:lnTo>
                  <a:lnTo>
                    <a:pt x="291" y="1008"/>
                  </a:lnTo>
                  <a:lnTo>
                    <a:pt x="258" y="1042"/>
                  </a:lnTo>
                  <a:lnTo>
                    <a:pt x="227" y="1072"/>
                  </a:lnTo>
                  <a:lnTo>
                    <a:pt x="195" y="1100"/>
                  </a:lnTo>
                  <a:lnTo>
                    <a:pt x="167" y="1127"/>
                  </a:lnTo>
                  <a:lnTo>
                    <a:pt x="114" y="1171"/>
                  </a:lnTo>
                  <a:lnTo>
                    <a:pt x="114" y="1171"/>
                  </a:lnTo>
                  <a:lnTo>
                    <a:pt x="92" y="1190"/>
                  </a:lnTo>
                  <a:lnTo>
                    <a:pt x="75" y="1212"/>
                  </a:lnTo>
                  <a:lnTo>
                    <a:pt x="59" y="1234"/>
                  </a:lnTo>
                  <a:lnTo>
                    <a:pt x="47" y="1257"/>
                  </a:lnTo>
                  <a:lnTo>
                    <a:pt x="36" y="1279"/>
                  </a:lnTo>
                  <a:lnTo>
                    <a:pt x="28" y="1303"/>
                  </a:lnTo>
                  <a:lnTo>
                    <a:pt x="23" y="1324"/>
                  </a:lnTo>
                  <a:lnTo>
                    <a:pt x="18" y="1346"/>
                  </a:lnTo>
                  <a:lnTo>
                    <a:pt x="15" y="1367"/>
                  </a:lnTo>
                  <a:lnTo>
                    <a:pt x="15" y="1386"/>
                  </a:lnTo>
                  <a:lnTo>
                    <a:pt x="15" y="1417"/>
                  </a:lnTo>
                  <a:lnTo>
                    <a:pt x="15" y="1437"/>
                  </a:lnTo>
                  <a:lnTo>
                    <a:pt x="17" y="1445"/>
                  </a:lnTo>
                  <a:lnTo>
                    <a:pt x="0" y="1445"/>
                  </a:lnTo>
                  <a:lnTo>
                    <a:pt x="0" y="1528"/>
                  </a:lnTo>
                  <a:lnTo>
                    <a:pt x="623" y="1691"/>
                  </a:lnTo>
                  <a:lnTo>
                    <a:pt x="623" y="21"/>
                  </a:lnTo>
                  <a:lnTo>
                    <a:pt x="623" y="0"/>
                  </a:lnTo>
                  <a:lnTo>
                    <a:pt x="623" y="0"/>
                  </a:lnTo>
                  <a:lnTo>
                    <a:pt x="603" y="118"/>
                  </a:lnTo>
                  <a:lnTo>
                    <a:pt x="576" y="278"/>
                  </a:lnTo>
                  <a:lnTo>
                    <a:pt x="543" y="481"/>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46" name="Freeform 39"/>
            <p:cNvSpPr/>
            <p:nvPr/>
          </p:nvSpPr>
          <p:spPr bwMode="auto">
            <a:xfrm>
              <a:off x="4792663" y="3198813"/>
              <a:ext cx="785813" cy="1123950"/>
            </a:xfrm>
            <a:custGeom>
              <a:avLst/>
              <a:gdLst>
                <a:gd name="T0" fmla="*/ 454 w 495"/>
                <a:gd name="T1" fmla="*/ 0 h 708"/>
                <a:gd name="T2" fmla="*/ 454 w 495"/>
                <a:gd name="T3" fmla="*/ 0 h 708"/>
                <a:gd name="T4" fmla="*/ 425 w 495"/>
                <a:gd name="T5" fmla="*/ 55 h 708"/>
                <a:gd name="T6" fmla="*/ 390 w 495"/>
                <a:gd name="T7" fmla="*/ 110 h 708"/>
                <a:gd name="T8" fmla="*/ 352 w 495"/>
                <a:gd name="T9" fmla="*/ 165 h 708"/>
                <a:gd name="T10" fmla="*/ 312 w 495"/>
                <a:gd name="T11" fmla="*/ 218 h 708"/>
                <a:gd name="T12" fmla="*/ 269 w 495"/>
                <a:gd name="T13" fmla="*/ 268 h 708"/>
                <a:gd name="T14" fmla="*/ 224 w 495"/>
                <a:gd name="T15" fmla="*/ 318 h 708"/>
                <a:gd name="T16" fmla="*/ 179 w 495"/>
                <a:gd name="T17" fmla="*/ 364 h 708"/>
                <a:gd name="T18" fmla="*/ 130 w 495"/>
                <a:gd name="T19" fmla="*/ 406 h 708"/>
                <a:gd name="T20" fmla="*/ 130 w 495"/>
                <a:gd name="T21" fmla="*/ 406 h 708"/>
                <a:gd name="T22" fmla="*/ 103 w 495"/>
                <a:gd name="T23" fmla="*/ 429 h 708"/>
                <a:gd name="T24" fmla="*/ 80 w 495"/>
                <a:gd name="T25" fmla="*/ 454 h 708"/>
                <a:gd name="T26" fmla="*/ 59 w 495"/>
                <a:gd name="T27" fmla="*/ 480 h 708"/>
                <a:gd name="T28" fmla="*/ 44 w 495"/>
                <a:gd name="T29" fmla="*/ 503 h 708"/>
                <a:gd name="T30" fmla="*/ 30 w 495"/>
                <a:gd name="T31" fmla="*/ 527 h 708"/>
                <a:gd name="T32" fmla="*/ 20 w 495"/>
                <a:gd name="T33" fmla="*/ 550 h 708"/>
                <a:gd name="T34" fmla="*/ 12 w 495"/>
                <a:gd name="T35" fmla="*/ 572 h 708"/>
                <a:gd name="T36" fmla="*/ 6 w 495"/>
                <a:gd name="T37" fmla="*/ 594 h 708"/>
                <a:gd name="T38" fmla="*/ 1 w 495"/>
                <a:gd name="T39" fmla="*/ 613 h 708"/>
                <a:gd name="T40" fmla="*/ 0 w 495"/>
                <a:gd name="T41" fmla="*/ 632 h 708"/>
                <a:gd name="T42" fmla="*/ 0 w 495"/>
                <a:gd name="T43" fmla="*/ 649 h 708"/>
                <a:gd name="T44" fmla="*/ 0 w 495"/>
                <a:gd name="T45" fmla="*/ 664 h 708"/>
                <a:gd name="T46" fmla="*/ 1 w 495"/>
                <a:gd name="T47" fmla="*/ 691 h 708"/>
                <a:gd name="T48" fmla="*/ 6 w 495"/>
                <a:gd name="T49" fmla="*/ 708 h 708"/>
                <a:gd name="T50" fmla="*/ 36 w 495"/>
                <a:gd name="T51" fmla="*/ 708 h 708"/>
                <a:gd name="T52" fmla="*/ 36 w 495"/>
                <a:gd name="T53" fmla="*/ 708 h 708"/>
                <a:gd name="T54" fmla="*/ 36 w 495"/>
                <a:gd name="T55" fmla="*/ 675 h 708"/>
                <a:gd name="T56" fmla="*/ 39 w 495"/>
                <a:gd name="T57" fmla="*/ 644 h 708"/>
                <a:gd name="T58" fmla="*/ 45 w 495"/>
                <a:gd name="T59" fmla="*/ 616 h 708"/>
                <a:gd name="T60" fmla="*/ 52 w 495"/>
                <a:gd name="T61" fmla="*/ 589 h 708"/>
                <a:gd name="T62" fmla="*/ 61 w 495"/>
                <a:gd name="T63" fmla="*/ 564 h 708"/>
                <a:gd name="T64" fmla="*/ 72 w 495"/>
                <a:gd name="T65" fmla="*/ 541 h 708"/>
                <a:gd name="T66" fmla="*/ 83 w 495"/>
                <a:gd name="T67" fmla="*/ 520 h 708"/>
                <a:gd name="T68" fmla="*/ 96 w 495"/>
                <a:gd name="T69" fmla="*/ 501 h 708"/>
                <a:gd name="T70" fmla="*/ 106 w 495"/>
                <a:gd name="T71" fmla="*/ 484 h 708"/>
                <a:gd name="T72" fmla="*/ 119 w 495"/>
                <a:gd name="T73" fmla="*/ 470 h 708"/>
                <a:gd name="T74" fmla="*/ 139 w 495"/>
                <a:gd name="T75" fmla="*/ 448 h 708"/>
                <a:gd name="T76" fmla="*/ 153 w 495"/>
                <a:gd name="T77" fmla="*/ 434 h 708"/>
                <a:gd name="T78" fmla="*/ 160 w 495"/>
                <a:gd name="T79" fmla="*/ 429 h 708"/>
                <a:gd name="T80" fmla="*/ 160 w 495"/>
                <a:gd name="T81" fmla="*/ 429 h 708"/>
                <a:gd name="T82" fmla="*/ 194 w 495"/>
                <a:gd name="T83" fmla="*/ 398 h 708"/>
                <a:gd name="T84" fmla="*/ 226 w 495"/>
                <a:gd name="T85" fmla="*/ 367 h 708"/>
                <a:gd name="T86" fmla="*/ 255 w 495"/>
                <a:gd name="T87" fmla="*/ 337 h 708"/>
                <a:gd name="T88" fmla="*/ 284 w 495"/>
                <a:gd name="T89" fmla="*/ 307 h 708"/>
                <a:gd name="T90" fmla="*/ 310 w 495"/>
                <a:gd name="T91" fmla="*/ 277 h 708"/>
                <a:gd name="T92" fmla="*/ 335 w 495"/>
                <a:gd name="T93" fmla="*/ 249 h 708"/>
                <a:gd name="T94" fmla="*/ 379 w 495"/>
                <a:gd name="T95" fmla="*/ 193 h 708"/>
                <a:gd name="T96" fmla="*/ 417 w 495"/>
                <a:gd name="T97" fmla="*/ 140 h 708"/>
                <a:gd name="T98" fmla="*/ 448 w 495"/>
                <a:gd name="T99" fmla="*/ 91 h 708"/>
                <a:gd name="T100" fmla="*/ 475 w 495"/>
                <a:gd name="T101" fmla="*/ 44 h 708"/>
                <a:gd name="T102" fmla="*/ 495 w 495"/>
                <a:gd name="T103" fmla="*/ 0 h 708"/>
                <a:gd name="T104" fmla="*/ 454 w 495"/>
                <a:gd name="T105"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5" h="708">
                  <a:moveTo>
                    <a:pt x="454" y="0"/>
                  </a:moveTo>
                  <a:lnTo>
                    <a:pt x="454" y="0"/>
                  </a:lnTo>
                  <a:lnTo>
                    <a:pt x="425" y="55"/>
                  </a:lnTo>
                  <a:lnTo>
                    <a:pt x="390" y="110"/>
                  </a:lnTo>
                  <a:lnTo>
                    <a:pt x="352" y="165"/>
                  </a:lnTo>
                  <a:lnTo>
                    <a:pt x="312" y="218"/>
                  </a:lnTo>
                  <a:lnTo>
                    <a:pt x="269" y="268"/>
                  </a:lnTo>
                  <a:lnTo>
                    <a:pt x="224" y="318"/>
                  </a:lnTo>
                  <a:lnTo>
                    <a:pt x="179" y="364"/>
                  </a:lnTo>
                  <a:lnTo>
                    <a:pt x="130" y="406"/>
                  </a:lnTo>
                  <a:lnTo>
                    <a:pt x="130" y="406"/>
                  </a:lnTo>
                  <a:lnTo>
                    <a:pt x="103" y="429"/>
                  </a:lnTo>
                  <a:lnTo>
                    <a:pt x="80" y="454"/>
                  </a:lnTo>
                  <a:lnTo>
                    <a:pt x="59" y="480"/>
                  </a:lnTo>
                  <a:lnTo>
                    <a:pt x="44" y="503"/>
                  </a:lnTo>
                  <a:lnTo>
                    <a:pt x="30" y="527"/>
                  </a:lnTo>
                  <a:lnTo>
                    <a:pt x="20" y="550"/>
                  </a:lnTo>
                  <a:lnTo>
                    <a:pt x="12" y="572"/>
                  </a:lnTo>
                  <a:lnTo>
                    <a:pt x="6" y="594"/>
                  </a:lnTo>
                  <a:lnTo>
                    <a:pt x="1" y="613"/>
                  </a:lnTo>
                  <a:lnTo>
                    <a:pt x="0" y="632"/>
                  </a:lnTo>
                  <a:lnTo>
                    <a:pt x="0" y="649"/>
                  </a:lnTo>
                  <a:lnTo>
                    <a:pt x="0" y="664"/>
                  </a:lnTo>
                  <a:lnTo>
                    <a:pt x="1" y="691"/>
                  </a:lnTo>
                  <a:lnTo>
                    <a:pt x="6" y="708"/>
                  </a:lnTo>
                  <a:lnTo>
                    <a:pt x="36" y="708"/>
                  </a:lnTo>
                  <a:lnTo>
                    <a:pt x="36" y="708"/>
                  </a:lnTo>
                  <a:lnTo>
                    <a:pt x="36" y="675"/>
                  </a:lnTo>
                  <a:lnTo>
                    <a:pt x="39" y="644"/>
                  </a:lnTo>
                  <a:lnTo>
                    <a:pt x="45" y="616"/>
                  </a:lnTo>
                  <a:lnTo>
                    <a:pt x="52" y="589"/>
                  </a:lnTo>
                  <a:lnTo>
                    <a:pt x="61" y="564"/>
                  </a:lnTo>
                  <a:lnTo>
                    <a:pt x="72" y="541"/>
                  </a:lnTo>
                  <a:lnTo>
                    <a:pt x="83" y="520"/>
                  </a:lnTo>
                  <a:lnTo>
                    <a:pt x="96" y="501"/>
                  </a:lnTo>
                  <a:lnTo>
                    <a:pt x="106" y="484"/>
                  </a:lnTo>
                  <a:lnTo>
                    <a:pt x="119" y="470"/>
                  </a:lnTo>
                  <a:lnTo>
                    <a:pt x="139" y="448"/>
                  </a:lnTo>
                  <a:lnTo>
                    <a:pt x="153" y="434"/>
                  </a:lnTo>
                  <a:lnTo>
                    <a:pt x="160" y="429"/>
                  </a:lnTo>
                  <a:lnTo>
                    <a:pt x="160" y="429"/>
                  </a:lnTo>
                  <a:lnTo>
                    <a:pt x="194" y="398"/>
                  </a:lnTo>
                  <a:lnTo>
                    <a:pt x="226" y="367"/>
                  </a:lnTo>
                  <a:lnTo>
                    <a:pt x="255" y="337"/>
                  </a:lnTo>
                  <a:lnTo>
                    <a:pt x="284" y="307"/>
                  </a:lnTo>
                  <a:lnTo>
                    <a:pt x="310" y="277"/>
                  </a:lnTo>
                  <a:lnTo>
                    <a:pt x="335" y="249"/>
                  </a:lnTo>
                  <a:lnTo>
                    <a:pt x="379" y="193"/>
                  </a:lnTo>
                  <a:lnTo>
                    <a:pt x="417" y="140"/>
                  </a:lnTo>
                  <a:lnTo>
                    <a:pt x="448" y="91"/>
                  </a:lnTo>
                  <a:lnTo>
                    <a:pt x="475" y="44"/>
                  </a:lnTo>
                  <a:lnTo>
                    <a:pt x="495" y="0"/>
                  </a:lnTo>
                  <a:lnTo>
                    <a:pt x="454" y="0"/>
                  </a:lnTo>
                  <a:close/>
                </a:path>
              </a:pathLst>
            </a:custGeom>
            <a:solidFill>
              <a:srgbClr val="1B1A2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47" name="Rectangle 40"/>
            <p:cNvSpPr>
              <a:spLocks noChangeArrowheads="1"/>
            </p:cNvSpPr>
            <p:nvPr/>
          </p:nvSpPr>
          <p:spPr bwMode="auto">
            <a:xfrm>
              <a:off x="5240338" y="4127500"/>
              <a:ext cx="268288" cy="61913"/>
            </a:xfrm>
            <a:prstGeom prst="rect">
              <a:avLst/>
            </a:prstGeom>
            <a:solidFill>
              <a:srgbClr val="1B1A2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48" name="Rectangle 41"/>
            <p:cNvSpPr>
              <a:spLocks noChangeArrowheads="1"/>
            </p:cNvSpPr>
            <p:nvPr/>
          </p:nvSpPr>
          <p:spPr bwMode="auto">
            <a:xfrm>
              <a:off x="5165725" y="4208463"/>
              <a:ext cx="342900" cy="61913"/>
            </a:xfrm>
            <a:prstGeom prst="rect">
              <a:avLst/>
            </a:prstGeom>
            <a:solidFill>
              <a:srgbClr val="1B1A2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49" name="Freeform 42"/>
            <p:cNvSpPr/>
            <p:nvPr/>
          </p:nvSpPr>
          <p:spPr bwMode="auto">
            <a:xfrm>
              <a:off x="6421438" y="2041525"/>
              <a:ext cx="990600" cy="2684463"/>
            </a:xfrm>
            <a:custGeom>
              <a:avLst/>
              <a:gdLst>
                <a:gd name="T0" fmla="*/ 80 w 624"/>
                <a:gd name="T1" fmla="*/ 481 h 1691"/>
                <a:gd name="T2" fmla="*/ 80 w 624"/>
                <a:gd name="T3" fmla="*/ 481 h 1691"/>
                <a:gd name="T4" fmla="*/ 85 w 624"/>
                <a:gd name="T5" fmla="*/ 518 h 1691"/>
                <a:gd name="T6" fmla="*/ 93 w 624"/>
                <a:gd name="T7" fmla="*/ 552 h 1691"/>
                <a:gd name="T8" fmla="*/ 101 w 624"/>
                <a:gd name="T9" fmla="*/ 585 h 1691"/>
                <a:gd name="T10" fmla="*/ 110 w 624"/>
                <a:gd name="T11" fmla="*/ 616 h 1691"/>
                <a:gd name="T12" fmla="*/ 119 w 624"/>
                <a:gd name="T13" fmla="*/ 648 h 1691"/>
                <a:gd name="T14" fmla="*/ 130 w 624"/>
                <a:gd name="T15" fmla="*/ 679 h 1691"/>
                <a:gd name="T16" fmla="*/ 141 w 624"/>
                <a:gd name="T17" fmla="*/ 707 h 1691"/>
                <a:gd name="T18" fmla="*/ 154 w 624"/>
                <a:gd name="T19" fmla="*/ 735 h 1691"/>
                <a:gd name="T20" fmla="*/ 166 w 624"/>
                <a:gd name="T21" fmla="*/ 764 h 1691"/>
                <a:gd name="T22" fmla="*/ 179 w 624"/>
                <a:gd name="T23" fmla="*/ 790 h 1691"/>
                <a:gd name="T24" fmla="*/ 207 w 624"/>
                <a:gd name="T25" fmla="*/ 840 h 1691"/>
                <a:gd name="T26" fmla="*/ 237 w 624"/>
                <a:gd name="T27" fmla="*/ 887 h 1691"/>
                <a:gd name="T28" fmla="*/ 268 w 624"/>
                <a:gd name="T29" fmla="*/ 931 h 1691"/>
                <a:gd name="T30" fmla="*/ 301 w 624"/>
                <a:gd name="T31" fmla="*/ 970 h 1691"/>
                <a:gd name="T32" fmla="*/ 332 w 624"/>
                <a:gd name="T33" fmla="*/ 1008 h 1691"/>
                <a:gd name="T34" fmla="*/ 365 w 624"/>
                <a:gd name="T35" fmla="*/ 1042 h 1691"/>
                <a:gd name="T36" fmla="*/ 397 w 624"/>
                <a:gd name="T37" fmla="*/ 1072 h 1691"/>
                <a:gd name="T38" fmla="*/ 428 w 624"/>
                <a:gd name="T39" fmla="*/ 1100 h 1691"/>
                <a:gd name="T40" fmla="*/ 456 w 624"/>
                <a:gd name="T41" fmla="*/ 1127 h 1691"/>
                <a:gd name="T42" fmla="*/ 510 w 624"/>
                <a:gd name="T43" fmla="*/ 1171 h 1691"/>
                <a:gd name="T44" fmla="*/ 510 w 624"/>
                <a:gd name="T45" fmla="*/ 1171 h 1691"/>
                <a:gd name="T46" fmla="*/ 531 w 624"/>
                <a:gd name="T47" fmla="*/ 1190 h 1691"/>
                <a:gd name="T48" fmla="*/ 549 w 624"/>
                <a:gd name="T49" fmla="*/ 1212 h 1691"/>
                <a:gd name="T50" fmla="*/ 564 w 624"/>
                <a:gd name="T51" fmla="*/ 1234 h 1691"/>
                <a:gd name="T52" fmla="*/ 577 w 624"/>
                <a:gd name="T53" fmla="*/ 1257 h 1691"/>
                <a:gd name="T54" fmla="*/ 588 w 624"/>
                <a:gd name="T55" fmla="*/ 1279 h 1691"/>
                <a:gd name="T56" fmla="*/ 596 w 624"/>
                <a:gd name="T57" fmla="*/ 1303 h 1691"/>
                <a:gd name="T58" fmla="*/ 600 w 624"/>
                <a:gd name="T59" fmla="*/ 1324 h 1691"/>
                <a:gd name="T60" fmla="*/ 605 w 624"/>
                <a:gd name="T61" fmla="*/ 1346 h 1691"/>
                <a:gd name="T62" fmla="*/ 608 w 624"/>
                <a:gd name="T63" fmla="*/ 1367 h 1691"/>
                <a:gd name="T64" fmla="*/ 608 w 624"/>
                <a:gd name="T65" fmla="*/ 1386 h 1691"/>
                <a:gd name="T66" fmla="*/ 608 w 624"/>
                <a:gd name="T67" fmla="*/ 1417 h 1691"/>
                <a:gd name="T68" fmla="*/ 608 w 624"/>
                <a:gd name="T69" fmla="*/ 1437 h 1691"/>
                <a:gd name="T70" fmla="*/ 607 w 624"/>
                <a:gd name="T71" fmla="*/ 1445 h 1691"/>
                <a:gd name="T72" fmla="*/ 624 w 624"/>
                <a:gd name="T73" fmla="*/ 1445 h 1691"/>
                <a:gd name="T74" fmla="*/ 624 w 624"/>
                <a:gd name="T75" fmla="*/ 1528 h 1691"/>
                <a:gd name="T76" fmla="*/ 0 w 624"/>
                <a:gd name="T77" fmla="*/ 1691 h 1691"/>
                <a:gd name="T78" fmla="*/ 0 w 624"/>
                <a:gd name="T79" fmla="*/ 21 h 1691"/>
                <a:gd name="T80" fmla="*/ 0 w 624"/>
                <a:gd name="T81" fmla="*/ 0 h 1691"/>
                <a:gd name="T82" fmla="*/ 0 w 624"/>
                <a:gd name="T83" fmla="*/ 0 h 1691"/>
                <a:gd name="T84" fmla="*/ 21 w 624"/>
                <a:gd name="T85" fmla="*/ 118 h 1691"/>
                <a:gd name="T86" fmla="*/ 47 w 624"/>
                <a:gd name="T87" fmla="*/ 278 h 1691"/>
                <a:gd name="T88" fmla="*/ 80 w 624"/>
                <a:gd name="T89" fmla="*/ 481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4" h="1691">
                  <a:moveTo>
                    <a:pt x="80" y="481"/>
                  </a:moveTo>
                  <a:lnTo>
                    <a:pt x="80" y="481"/>
                  </a:lnTo>
                  <a:lnTo>
                    <a:pt x="85" y="518"/>
                  </a:lnTo>
                  <a:lnTo>
                    <a:pt x="93" y="552"/>
                  </a:lnTo>
                  <a:lnTo>
                    <a:pt x="101" y="585"/>
                  </a:lnTo>
                  <a:lnTo>
                    <a:pt x="110" y="616"/>
                  </a:lnTo>
                  <a:lnTo>
                    <a:pt x="119" y="648"/>
                  </a:lnTo>
                  <a:lnTo>
                    <a:pt x="130" y="679"/>
                  </a:lnTo>
                  <a:lnTo>
                    <a:pt x="141" y="707"/>
                  </a:lnTo>
                  <a:lnTo>
                    <a:pt x="154" y="735"/>
                  </a:lnTo>
                  <a:lnTo>
                    <a:pt x="166" y="764"/>
                  </a:lnTo>
                  <a:lnTo>
                    <a:pt x="179" y="790"/>
                  </a:lnTo>
                  <a:lnTo>
                    <a:pt x="207" y="840"/>
                  </a:lnTo>
                  <a:lnTo>
                    <a:pt x="237" y="887"/>
                  </a:lnTo>
                  <a:lnTo>
                    <a:pt x="268" y="931"/>
                  </a:lnTo>
                  <a:lnTo>
                    <a:pt x="301" y="970"/>
                  </a:lnTo>
                  <a:lnTo>
                    <a:pt x="332" y="1008"/>
                  </a:lnTo>
                  <a:lnTo>
                    <a:pt x="365" y="1042"/>
                  </a:lnTo>
                  <a:lnTo>
                    <a:pt x="397" y="1072"/>
                  </a:lnTo>
                  <a:lnTo>
                    <a:pt x="428" y="1100"/>
                  </a:lnTo>
                  <a:lnTo>
                    <a:pt x="456" y="1127"/>
                  </a:lnTo>
                  <a:lnTo>
                    <a:pt x="510" y="1171"/>
                  </a:lnTo>
                  <a:lnTo>
                    <a:pt x="510" y="1171"/>
                  </a:lnTo>
                  <a:lnTo>
                    <a:pt x="531" y="1190"/>
                  </a:lnTo>
                  <a:lnTo>
                    <a:pt x="549" y="1212"/>
                  </a:lnTo>
                  <a:lnTo>
                    <a:pt x="564" y="1234"/>
                  </a:lnTo>
                  <a:lnTo>
                    <a:pt x="577" y="1257"/>
                  </a:lnTo>
                  <a:lnTo>
                    <a:pt x="588" y="1279"/>
                  </a:lnTo>
                  <a:lnTo>
                    <a:pt x="596" y="1303"/>
                  </a:lnTo>
                  <a:lnTo>
                    <a:pt x="600" y="1324"/>
                  </a:lnTo>
                  <a:lnTo>
                    <a:pt x="605" y="1346"/>
                  </a:lnTo>
                  <a:lnTo>
                    <a:pt x="608" y="1367"/>
                  </a:lnTo>
                  <a:lnTo>
                    <a:pt x="608" y="1386"/>
                  </a:lnTo>
                  <a:lnTo>
                    <a:pt x="608" y="1417"/>
                  </a:lnTo>
                  <a:lnTo>
                    <a:pt x="608" y="1437"/>
                  </a:lnTo>
                  <a:lnTo>
                    <a:pt x="607" y="1445"/>
                  </a:lnTo>
                  <a:lnTo>
                    <a:pt x="624" y="1445"/>
                  </a:lnTo>
                  <a:lnTo>
                    <a:pt x="624" y="1528"/>
                  </a:lnTo>
                  <a:lnTo>
                    <a:pt x="0" y="1691"/>
                  </a:lnTo>
                  <a:lnTo>
                    <a:pt x="0" y="21"/>
                  </a:lnTo>
                  <a:lnTo>
                    <a:pt x="0" y="0"/>
                  </a:lnTo>
                  <a:lnTo>
                    <a:pt x="0" y="0"/>
                  </a:lnTo>
                  <a:lnTo>
                    <a:pt x="21" y="118"/>
                  </a:lnTo>
                  <a:lnTo>
                    <a:pt x="47" y="278"/>
                  </a:lnTo>
                  <a:lnTo>
                    <a:pt x="80" y="481"/>
                  </a:lnTo>
                  <a:close/>
                </a:path>
              </a:pathLst>
            </a:custGeom>
            <a:solidFill>
              <a:srgbClr val="B6B9C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50" name="Freeform 43"/>
            <p:cNvSpPr/>
            <p:nvPr/>
          </p:nvSpPr>
          <p:spPr bwMode="auto">
            <a:xfrm>
              <a:off x="6421438" y="2041525"/>
              <a:ext cx="990600" cy="2684463"/>
            </a:xfrm>
            <a:custGeom>
              <a:avLst/>
              <a:gdLst>
                <a:gd name="T0" fmla="*/ 80 w 624"/>
                <a:gd name="T1" fmla="*/ 481 h 1691"/>
                <a:gd name="T2" fmla="*/ 80 w 624"/>
                <a:gd name="T3" fmla="*/ 481 h 1691"/>
                <a:gd name="T4" fmla="*/ 85 w 624"/>
                <a:gd name="T5" fmla="*/ 518 h 1691"/>
                <a:gd name="T6" fmla="*/ 93 w 624"/>
                <a:gd name="T7" fmla="*/ 552 h 1691"/>
                <a:gd name="T8" fmla="*/ 101 w 624"/>
                <a:gd name="T9" fmla="*/ 585 h 1691"/>
                <a:gd name="T10" fmla="*/ 110 w 624"/>
                <a:gd name="T11" fmla="*/ 616 h 1691"/>
                <a:gd name="T12" fmla="*/ 119 w 624"/>
                <a:gd name="T13" fmla="*/ 648 h 1691"/>
                <a:gd name="T14" fmla="*/ 130 w 624"/>
                <a:gd name="T15" fmla="*/ 679 h 1691"/>
                <a:gd name="T16" fmla="*/ 141 w 624"/>
                <a:gd name="T17" fmla="*/ 707 h 1691"/>
                <a:gd name="T18" fmla="*/ 154 w 624"/>
                <a:gd name="T19" fmla="*/ 735 h 1691"/>
                <a:gd name="T20" fmla="*/ 166 w 624"/>
                <a:gd name="T21" fmla="*/ 764 h 1691"/>
                <a:gd name="T22" fmla="*/ 179 w 624"/>
                <a:gd name="T23" fmla="*/ 790 h 1691"/>
                <a:gd name="T24" fmla="*/ 207 w 624"/>
                <a:gd name="T25" fmla="*/ 840 h 1691"/>
                <a:gd name="T26" fmla="*/ 237 w 624"/>
                <a:gd name="T27" fmla="*/ 887 h 1691"/>
                <a:gd name="T28" fmla="*/ 268 w 624"/>
                <a:gd name="T29" fmla="*/ 931 h 1691"/>
                <a:gd name="T30" fmla="*/ 301 w 624"/>
                <a:gd name="T31" fmla="*/ 970 h 1691"/>
                <a:gd name="T32" fmla="*/ 332 w 624"/>
                <a:gd name="T33" fmla="*/ 1008 h 1691"/>
                <a:gd name="T34" fmla="*/ 365 w 624"/>
                <a:gd name="T35" fmla="*/ 1042 h 1691"/>
                <a:gd name="T36" fmla="*/ 397 w 624"/>
                <a:gd name="T37" fmla="*/ 1072 h 1691"/>
                <a:gd name="T38" fmla="*/ 428 w 624"/>
                <a:gd name="T39" fmla="*/ 1100 h 1691"/>
                <a:gd name="T40" fmla="*/ 456 w 624"/>
                <a:gd name="T41" fmla="*/ 1127 h 1691"/>
                <a:gd name="T42" fmla="*/ 510 w 624"/>
                <a:gd name="T43" fmla="*/ 1171 h 1691"/>
                <a:gd name="T44" fmla="*/ 510 w 624"/>
                <a:gd name="T45" fmla="*/ 1171 h 1691"/>
                <a:gd name="T46" fmla="*/ 531 w 624"/>
                <a:gd name="T47" fmla="*/ 1190 h 1691"/>
                <a:gd name="T48" fmla="*/ 549 w 624"/>
                <a:gd name="T49" fmla="*/ 1212 h 1691"/>
                <a:gd name="T50" fmla="*/ 564 w 624"/>
                <a:gd name="T51" fmla="*/ 1234 h 1691"/>
                <a:gd name="T52" fmla="*/ 577 w 624"/>
                <a:gd name="T53" fmla="*/ 1257 h 1691"/>
                <a:gd name="T54" fmla="*/ 588 w 624"/>
                <a:gd name="T55" fmla="*/ 1279 h 1691"/>
                <a:gd name="T56" fmla="*/ 596 w 624"/>
                <a:gd name="T57" fmla="*/ 1303 h 1691"/>
                <a:gd name="T58" fmla="*/ 600 w 624"/>
                <a:gd name="T59" fmla="*/ 1324 h 1691"/>
                <a:gd name="T60" fmla="*/ 605 w 624"/>
                <a:gd name="T61" fmla="*/ 1346 h 1691"/>
                <a:gd name="T62" fmla="*/ 608 w 624"/>
                <a:gd name="T63" fmla="*/ 1367 h 1691"/>
                <a:gd name="T64" fmla="*/ 608 w 624"/>
                <a:gd name="T65" fmla="*/ 1386 h 1691"/>
                <a:gd name="T66" fmla="*/ 608 w 624"/>
                <a:gd name="T67" fmla="*/ 1417 h 1691"/>
                <a:gd name="T68" fmla="*/ 608 w 624"/>
                <a:gd name="T69" fmla="*/ 1437 h 1691"/>
                <a:gd name="T70" fmla="*/ 607 w 624"/>
                <a:gd name="T71" fmla="*/ 1445 h 1691"/>
                <a:gd name="T72" fmla="*/ 624 w 624"/>
                <a:gd name="T73" fmla="*/ 1445 h 1691"/>
                <a:gd name="T74" fmla="*/ 624 w 624"/>
                <a:gd name="T75" fmla="*/ 1528 h 1691"/>
                <a:gd name="T76" fmla="*/ 0 w 624"/>
                <a:gd name="T77" fmla="*/ 1691 h 1691"/>
                <a:gd name="T78" fmla="*/ 0 w 624"/>
                <a:gd name="T79" fmla="*/ 21 h 1691"/>
                <a:gd name="T80" fmla="*/ 0 w 624"/>
                <a:gd name="T81" fmla="*/ 0 h 1691"/>
                <a:gd name="T82" fmla="*/ 0 w 624"/>
                <a:gd name="T83" fmla="*/ 0 h 1691"/>
                <a:gd name="T84" fmla="*/ 21 w 624"/>
                <a:gd name="T85" fmla="*/ 118 h 1691"/>
                <a:gd name="T86" fmla="*/ 47 w 624"/>
                <a:gd name="T87" fmla="*/ 278 h 1691"/>
                <a:gd name="T88" fmla="*/ 80 w 624"/>
                <a:gd name="T89" fmla="*/ 481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4" h="1691">
                  <a:moveTo>
                    <a:pt x="80" y="481"/>
                  </a:moveTo>
                  <a:lnTo>
                    <a:pt x="80" y="481"/>
                  </a:lnTo>
                  <a:lnTo>
                    <a:pt x="85" y="518"/>
                  </a:lnTo>
                  <a:lnTo>
                    <a:pt x="93" y="552"/>
                  </a:lnTo>
                  <a:lnTo>
                    <a:pt x="101" y="585"/>
                  </a:lnTo>
                  <a:lnTo>
                    <a:pt x="110" y="616"/>
                  </a:lnTo>
                  <a:lnTo>
                    <a:pt x="119" y="648"/>
                  </a:lnTo>
                  <a:lnTo>
                    <a:pt x="130" y="679"/>
                  </a:lnTo>
                  <a:lnTo>
                    <a:pt x="141" y="707"/>
                  </a:lnTo>
                  <a:lnTo>
                    <a:pt x="154" y="735"/>
                  </a:lnTo>
                  <a:lnTo>
                    <a:pt x="166" y="764"/>
                  </a:lnTo>
                  <a:lnTo>
                    <a:pt x="179" y="790"/>
                  </a:lnTo>
                  <a:lnTo>
                    <a:pt x="207" y="840"/>
                  </a:lnTo>
                  <a:lnTo>
                    <a:pt x="237" y="887"/>
                  </a:lnTo>
                  <a:lnTo>
                    <a:pt x="268" y="931"/>
                  </a:lnTo>
                  <a:lnTo>
                    <a:pt x="301" y="970"/>
                  </a:lnTo>
                  <a:lnTo>
                    <a:pt x="332" y="1008"/>
                  </a:lnTo>
                  <a:lnTo>
                    <a:pt x="365" y="1042"/>
                  </a:lnTo>
                  <a:lnTo>
                    <a:pt x="397" y="1072"/>
                  </a:lnTo>
                  <a:lnTo>
                    <a:pt x="428" y="1100"/>
                  </a:lnTo>
                  <a:lnTo>
                    <a:pt x="456" y="1127"/>
                  </a:lnTo>
                  <a:lnTo>
                    <a:pt x="510" y="1171"/>
                  </a:lnTo>
                  <a:lnTo>
                    <a:pt x="510" y="1171"/>
                  </a:lnTo>
                  <a:lnTo>
                    <a:pt x="531" y="1190"/>
                  </a:lnTo>
                  <a:lnTo>
                    <a:pt x="549" y="1212"/>
                  </a:lnTo>
                  <a:lnTo>
                    <a:pt x="564" y="1234"/>
                  </a:lnTo>
                  <a:lnTo>
                    <a:pt x="577" y="1257"/>
                  </a:lnTo>
                  <a:lnTo>
                    <a:pt x="588" y="1279"/>
                  </a:lnTo>
                  <a:lnTo>
                    <a:pt x="596" y="1303"/>
                  </a:lnTo>
                  <a:lnTo>
                    <a:pt x="600" y="1324"/>
                  </a:lnTo>
                  <a:lnTo>
                    <a:pt x="605" y="1346"/>
                  </a:lnTo>
                  <a:lnTo>
                    <a:pt x="608" y="1367"/>
                  </a:lnTo>
                  <a:lnTo>
                    <a:pt x="608" y="1386"/>
                  </a:lnTo>
                  <a:lnTo>
                    <a:pt x="608" y="1417"/>
                  </a:lnTo>
                  <a:lnTo>
                    <a:pt x="608" y="1437"/>
                  </a:lnTo>
                  <a:lnTo>
                    <a:pt x="607" y="1445"/>
                  </a:lnTo>
                  <a:lnTo>
                    <a:pt x="624" y="1445"/>
                  </a:lnTo>
                  <a:lnTo>
                    <a:pt x="624" y="1528"/>
                  </a:lnTo>
                  <a:lnTo>
                    <a:pt x="0" y="1691"/>
                  </a:lnTo>
                  <a:lnTo>
                    <a:pt x="0" y="21"/>
                  </a:lnTo>
                  <a:lnTo>
                    <a:pt x="0" y="0"/>
                  </a:lnTo>
                  <a:lnTo>
                    <a:pt x="0" y="0"/>
                  </a:lnTo>
                  <a:lnTo>
                    <a:pt x="21" y="118"/>
                  </a:lnTo>
                  <a:lnTo>
                    <a:pt x="47" y="278"/>
                  </a:lnTo>
                  <a:lnTo>
                    <a:pt x="80" y="481"/>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51" name="Freeform 44"/>
            <p:cNvSpPr/>
            <p:nvPr/>
          </p:nvSpPr>
          <p:spPr bwMode="auto">
            <a:xfrm>
              <a:off x="6610350" y="3198813"/>
              <a:ext cx="787400" cy="1123950"/>
            </a:xfrm>
            <a:custGeom>
              <a:avLst/>
              <a:gdLst>
                <a:gd name="T0" fmla="*/ 365 w 496"/>
                <a:gd name="T1" fmla="*/ 406 h 708"/>
                <a:gd name="T2" fmla="*/ 365 w 496"/>
                <a:gd name="T3" fmla="*/ 406 h 708"/>
                <a:gd name="T4" fmla="*/ 317 w 496"/>
                <a:gd name="T5" fmla="*/ 364 h 708"/>
                <a:gd name="T6" fmla="*/ 271 w 496"/>
                <a:gd name="T7" fmla="*/ 318 h 708"/>
                <a:gd name="T8" fmla="*/ 226 w 496"/>
                <a:gd name="T9" fmla="*/ 268 h 708"/>
                <a:gd name="T10" fmla="*/ 182 w 496"/>
                <a:gd name="T11" fmla="*/ 218 h 708"/>
                <a:gd name="T12" fmla="*/ 143 w 496"/>
                <a:gd name="T13" fmla="*/ 165 h 708"/>
                <a:gd name="T14" fmla="*/ 105 w 496"/>
                <a:gd name="T15" fmla="*/ 110 h 708"/>
                <a:gd name="T16" fmla="*/ 71 w 496"/>
                <a:gd name="T17" fmla="*/ 55 h 708"/>
                <a:gd name="T18" fmla="*/ 41 w 496"/>
                <a:gd name="T19" fmla="*/ 0 h 708"/>
                <a:gd name="T20" fmla="*/ 0 w 496"/>
                <a:gd name="T21" fmla="*/ 0 h 708"/>
                <a:gd name="T22" fmla="*/ 0 w 496"/>
                <a:gd name="T23" fmla="*/ 0 h 708"/>
                <a:gd name="T24" fmla="*/ 21 w 496"/>
                <a:gd name="T25" fmla="*/ 44 h 708"/>
                <a:gd name="T26" fmla="*/ 47 w 496"/>
                <a:gd name="T27" fmla="*/ 91 h 708"/>
                <a:gd name="T28" fmla="*/ 79 w 496"/>
                <a:gd name="T29" fmla="*/ 140 h 708"/>
                <a:gd name="T30" fmla="*/ 116 w 496"/>
                <a:gd name="T31" fmla="*/ 193 h 708"/>
                <a:gd name="T32" fmla="*/ 160 w 496"/>
                <a:gd name="T33" fmla="*/ 249 h 708"/>
                <a:gd name="T34" fmla="*/ 185 w 496"/>
                <a:gd name="T35" fmla="*/ 277 h 708"/>
                <a:gd name="T36" fmla="*/ 212 w 496"/>
                <a:gd name="T37" fmla="*/ 307 h 708"/>
                <a:gd name="T38" fmla="*/ 240 w 496"/>
                <a:gd name="T39" fmla="*/ 337 h 708"/>
                <a:gd name="T40" fmla="*/ 270 w 496"/>
                <a:gd name="T41" fmla="*/ 367 h 708"/>
                <a:gd name="T42" fmla="*/ 301 w 496"/>
                <a:gd name="T43" fmla="*/ 398 h 708"/>
                <a:gd name="T44" fmla="*/ 336 w 496"/>
                <a:gd name="T45" fmla="*/ 429 h 708"/>
                <a:gd name="T46" fmla="*/ 336 w 496"/>
                <a:gd name="T47" fmla="*/ 429 h 708"/>
                <a:gd name="T48" fmla="*/ 342 w 496"/>
                <a:gd name="T49" fmla="*/ 434 h 708"/>
                <a:gd name="T50" fmla="*/ 356 w 496"/>
                <a:gd name="T51" fmla="*/ 448 h 708"/>
                <a:gd name="T52" fmla="*/ 376 w 496"/>
                <a:gd name="T53" fmla="*/ 470 h 708"/>
                <a:gd name="T54" fmla="*/ 389 w 496"/>
                <a:gd name="T55" fmla="*/ 484 h 708"/>
                <a:gd name="T56" fmla="*/ 400 w 496"/>
                <a:gd name="T57" fmla="*/ 501 h 708"/>
                <a:gd name="T58" fmla="*/ 412 w 496"/>
                <a:gd name="T59" fmla="*/ 520 h 708"/>
                <a:gd name="T60" fmla="*/ 423 w 496"/>
                <a:gd name="T61" fmla="*/ 541 h 708"/>
                <a:gd name="T62" fmla="*/ 434 w 496"/>
                <a:gd name="T63" fmla="*/ 564 h 708"/>
                <a:gd name="T64" fmla="*/ 444 w 496"/>
                <a:gd name="T65" fmla="*/ 589 h 708"/>
                <a:gd name="T66" fmla="*/ 450 w 496"/>
                <a:gd name="T67" fmla="*/ 616 h 708"/>
                <a:gd name="T68" fmla="*/ 456 w 496"/>
                <a:gd name="T69" fmla="*/ 644 h 708"/>
                <a:gd name="T70" fmla="*/ 459 w 496"/>
                <a:gd name="T71" fmla="*/ 675 h 708"/>
                <a:gd name="T72" fmla="*/ 459 w 496"/>
                <a:gd name="T73" fmla="*/ 708 h 708"/>
                <a:gd name="T74" fmla="*/ 489 w 496"/>
                <a:gd name="T75" fmla="*/ 708 h 708"/>
                <a:gd name="T76" fmla="*/ 489 w 496"/>
                <a:gd name="T77" fmla="*/ 708 h 708"/>
                <a:gd name="T78" fmla="*/ 494 w 496"/>
                <a:gd name="T79" fmla="*/ 691 h 708"/>
                <a:gd name="T80" fmla="*/ 496 w 496"/>
                <a:gd name="T81" fmla="*/ 664 h 708"/>
                <a:gd name="T82" fmla="*/ 496 w 496"/>
                <a:gd name="T83" fmla="*/ 649 h 708"/>
                <a:gd name="T84" fmla="*/ 496 w 496"/>
                <a:gd name="T85" fmla="*/ 632 h 708"/>
                <a:gd name="T86" fmla="*/ 494 w 496"/>
                <a:gd name="T87" fmla="*/ 613 h 708"/>
                <a:gd name="T88" fmla="*/ 489 w 496"/>
                <a:gd name="T89" fmla="*/ 594 h 708"/>
                <a:gd name="T90" fmla="*/ 483 w 496"/>
                <a:gd name="T91" fmla="*/ 572 h 708"/>
                <a:gd name="T92" fmla="*/ 475 w 496"/>
                <a:gd name="T93" fmla="*/ 550 h 708"/>
                <a:gd name="T94" fmla="*/ 464 w 496"/>
                <a:gd name="T95" fmla="*/ 527 h 708"/>
                <a:gd name="T96" fmla="*/ 452 w 496"/>
                <a:gd name="T97" fmla="*/ 503 h 708"/>
                <a:gd name="T98" fmla="*/ 436 w 496"/>
                <a:gd name="T99" fmla="*/ 480 h 708"/>
                <a:gd name="T100" fmla="*/ 416 w 496"/>
                <a:gd name="T101" fmla="*/ 454 h 708"/>
                <a:gd name="T102" fmla="*/ 392 w 496"/>
                <a:gd name="T103" fmla="*/ 429 h 708"/>
                <a:gd name="T104" fmla="*/ 365 w 496"/>
                <a:gd name="T105" fmla="*/ 40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6" h="708">
                  <a:moveTo>
                    <a:pt x="365" y="406"/>
                  </a:moveTo>
                  <a:lnTo>
                    <a:pt x="365" y="406"/>
                  </a:lnTo>
                  <a:lnTo>
                    <a:pt x="317" y="364"/>
                  </a:lnTo>
                  <a:lnTo>
                    <a:pt x="271" y="318"/>
                  </a:lnTo>
                  <a:lnTo>
                    <a:pt x="226" y="268"/>
                  </a:lnTo>
                  <a:lnTo>
                    <a:pt x="182" y="218"/>
                  </a:lnTo>
                  <a:lnTo>
                    <a:pt x="143" y="165"/>
                  </a:lnTo>
                  <a:lnTo>
                    <a:pt x="105" y="110"/>
                  </a:lnTo>
                  <a:lnTo>
                    <a:pt x="71" y="55"/>
                  </a:lnTo>
                  <a:lnTo>
                    <a:pt x="41" y="0"/>
                  </a:lnTo>
                  <a:lnTo>
                    <a:pt x="0" y="0"/>
                  </a:lnTo>
                  <a:lnTo>
                    <a:pt x="0" y="0"/>
                  </a:lnTo>
                  <a:lnTo>
                    <a:pt x="21" y="44"/>
                  </a:lnTo>
                  <a:lnTo>
                    <a:pt x="47" y="91"/>
                  </a:lnTo>
                  <a:lnTo>
                    <a:pt x="79" y="140"/>
                  </a:lnTo>
                  <a:lnTo>
                    <a:pt x="116" y="193"/>
                  </a:lnTo>
                  <a:lnTo>
                    <a:pt x="160" y="249"/>
                  </a:lnTo>
                  <a:lnTo>
                    <a:pt x="185" y="277"/>
                  </a:lnTo>
                  <a:lnTo>
                    <a:pt x="212" y="307"/>
                  </a:lnTo>
                  <a:lnTo>
                    <a:pt x="240" y="337"/>
                  </a:lnTo>
                  <a:lnTo>
                    <a:pt x="270" y="367"/>
                  </a:lnTo>
                  <a:lnTo>
                    <a:pt x="301" y="398"/>
                  </a:lnTo>
                  <a:lnTo>
                    <a:pt x="336" y="429"/>
                  </a:lnTo>
                  <a:lnTo>
                    <a:pt x="336" y="429"/>
                  </a:lnTo>
                  <a:lnTo>
                    <a:pt x="342" y="434"/>
                  </a:lnTo>
                  <a:lnTo>
                    <a:pt x="356" y="448"/>
                  </a:lnTo>
                  <a:lnTo>
                    <a:pt x="376" y="470"/>
                  </a:lnTo>
                  <a:lnTo>
                    <a:pt x="389" y="484"/>
                  </a:lnTo>
                  <a:lnTo>
                    <a:pt x="400" y="501"/>
                  </a:lnTo>
                  <a:lnTo>
                    <a:pt x="412" y="520"/>
                  </a:lnTo>
                  <a:lnTo>
                    <a:pt x="423" y="541"/>
                  </a:lnTo>
                  <a:lnTo>
                    <a:pt x="434" y="564"/>
                  </a:lnTo>
                  <a:lnTo>
                    <a:pt x="444" y="589"/>
                  </a:lnTo>
                  <a:lnTo>
                    <a:pt x="450" y="616"/>
                  </a:lnTo>
                  <a:lnTo>
                    <a:pt x="456" y="644"/>
                  </a:lnTo>
                  <a:lnTo>
                    <a:pt x="459" y="675"/>
                  </a:lnTo>
                  <a:lnTo>
                    <a:pt x="459" y="708"/>
                  </a:lnTo>
                  <a:lnTo>
                    <a:pt x="489" y="708"/>
                  </a:lnTo>
                  <a:lnTo>
                    <a:pt x="489" y="708"/>
                  </a:lnTo>
                  <a:lnTo>
                    <a:pt x="494" y="691"/>
                  </a:lnTo>
                  <a:lnTo>
                    <a:pt x="496" y="664"/>
                  </a:lnTo>
                  <a:lnTo>
                    <a:pt x="496" y="649"/>
                  </a:lnTo>
                  <a:lnTo>
                    <a:pt x="496" y="632"/>
                  </a:lnTo>
                  <a:lnTo>
                    <a:pt x="494" y="613"/>
                  </a:lnTo>
                  <a:lnTo>
                    <a:pt x="489" y="594"/>
                  </a:lnTo>
                  <a:lnTo>
                    <a:pt x="483" y="572"/>
                  </a:lnTo>
                  <a:lnTo>
                    <a:pt x="475" y="550"/>
                  </a:lnTo>
                  <a:lnTo>
                    <a:pt x="464" y="527"/>
                  </a:lnTo>
                  <a:lnTo>
                    <a:pt x="452" y="503"/>
                  </a:lnTo>
                  <a:lnTo>
                    <a:pt x="436" y="480"/>
                  </a:lnTo>
                  <a:lnTo>
                    <a:pt x="416" y="454"/>
                  </a:lnTo>
                  <a:lnTo>
                    <a:pt x="392" y="429"/>
                  </a:lnTo>
                  <a:lnTo>
                    <a:pt x="365" y="406"/>
                  </a:lnTo>
                  <a:close/>
                </a:path>
              </a:pathLst>
            </a:custGeom>
            <a:solidFill>
              <a:srgbClr val="1B1A2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52" name="Freeform 45"/>
            <p:cNvSpPr/>
            <p:nvPr/>
          </p:nvSpPr>
          <p:spPr bwMode="auto">
            <a:xfrm>
              <a:off x="6610350" y="3198813"/>
              <a:ext cx="787400" cy="1123950"/>
            </a:xfrm>
            <a:custGeom>
              <a:avLst/>
              <a:gdLst>
                <a:gd name="T0" fmla="*/ 365 w 496"/>
                <a:gd name="T1" fmla="*/ 406 h 708"/>
                <a:gd name="T2" fmla="*/ 365 w 496"/>
                <a:gd name="T3" fmla="*/ 406 h 708"/>
                <a:gd name="T4" fmla="*/ 317 w 496"/>
                <a:gd name="T5" fmla="*/ 364 h 708"/>
                <a:gd name="T6" fmla="*/ 271 w 496"/>
                <a:gd name="T7" fmla="*/ 318 h 708"/>
                <a:gd name="T8" fmla="*/ 226 w 496"/>
                <a:gd name="T9" fmla="*/ 268 h 708"/>
                <a:gd name="T10" fmla="*/ 182 w 496"/>
                <a:gd name="T11" fmla="*/ 218 h 708"/>
                <a:gd name="T12" fmla="*/ 143 w 496"/>
                <a:gd name="T13" fmla="*/ 165 h 708"/>
                <a:gd name="T14" fmla="*/ 105 w 496"/>
                <a:gd name="T15" fmla="*/ 110 h 708"/>
                <a:gd name="T16" fmla="*/ 71 w 496"/>
                <a:gd name="T17" fmla="*/ 55 h 708"/>
                <a:gd name="T18" fmla="*/ 41 w 496"/>
                <a:gd name="T19" fmla="*/ 0 h 708"/>
                <a:gd name="T20" fmla="*/ 0 w 496"/>
                <a:gd name="T21" fmla="*/ 0 h 708"/>
                <a:gd name="T22" fmla="*/ 0 w 496"/>
                <a:gd name="T23" fmla="*/ 0 h 708"/>
                <a:gd name="T24" fmla="*/ 21 w 496"/>
                <a:gd name="T25" fmla="*/ 44 h 708"/>
                <a:gd name="T26" fmla="*/ 47 w 496"/>
                <a:gd name="T27" fmla="*/ 91 h 708"/>
                <a:gd name="T28" fmla="*/ 79 w 496"/>
                <a:gd name="T29" fmla="*/ 140 h 708"/>
                <a:gd name="T30" fmla="*/ 116 w 496"/>
                <a:gd name="T31" fmla="*/ 193 h 708"/>
                <a:gd name="T32" fmla="*/ 160 w 496"/>
                <a:gd name="T33" fmla="*/ 249 h 708"/>
                <a:gd name="T34" fmla="*/ 185 w 496"/>
                <a:gd name="T35" fmla="*/ 277 h 708"/>
                <a:gd name="T36" fmla="*/ 212 w 496"/>
                <a:gd name="T37" fmla="*/ 307 h 708"/>
                <a:gd name="T38" fmla="*/ 240 w 496"/>
                <a:gd name="T39" fmla="*/ 337 h 708"/>
                <a:gd name="T40" fmla="*/ 270 w 496"/>
                <a:gd name="T41" fmla="*/ 367 h 708"/>
                <a:gd name="T42" fmla="*/ 301 w 496"/>
                <a:gd name="T43" fmla="*/ 398 h 708"/>
                <a:gd name="T44" fmla="*/ 336 w 496"/>
                <a:gd name="T45" fmla="*/ 429 h 708"/>
                <a:gd name="T46" fmla="*/ 336 w 496"/>
                <a:gd name="T47" fmla="*/ 429 h 708"/>
                <a:gd name="T48" fmla="*/ 342 w 496"/>
                <a:gd name="T49" fmla="*/ 434 h 708"/>
                <a:gd name="T50" fmla="*/ 356 w 496"/>
                <a:gd name="T51" fmla="*/ 448 h 708"/>
                <a:gd name="T52" fmla="*/ 376 w 496"/>
                <a:gd name="T53" fmla="*/ 470 h 708"/>
                <a:gd name="T54" fmla="*/ 389 w 496"/>
                <a:gd name="T55" fmla="*/ 484 h 708"/>
                <a:gd name="T56" fmla="*/ 400 w 496"/>
                <a:gd name="T57" fmla="*/ 501 h 708"/>
                <a:gd name="T58" fmla="*/ 412 w 496"/>
                <a:gd name="T59" fmla="*/ 520 h 708"/>
                <a:gd name="T60" fmla="*/ 423 w 496"/>
                <a:gd name="T61" fmla="*/ 541 h 708"/>
                <a:gd name="T62" fmla="*/ 434 w 496"/>
                <a:gd name="T63" fmla="*/ 564 h 708"/>
                <a:gd name="T64" fmla="*/ 444 w 496"/>
                <a:gd name="T65" fmla="*/ 589 h 708"/>
                <a:gd name="T66" fmla="*/ 450 w 496"/>
                <a:gd name="T67" fmla="*/ 616 h 708"/>
                <a:gd name="T68" fmla="*/ 456 w 496"/>
                <a:gd name="T69" fmla="*/ 644 h 708"/>
                <a:gd name="T70" fmla="*/ 459 w 496"/>
                <a:gd name="T71" fmla="*/ 675 h 708"/>
                <a:gd name="T72" fmla="*/ 459 w 496"/>
                <a:gd name="T73" fmla="*/ 708 h 708"/>
                <a:gd name="T74" fmla="*/ 489 w 496"/>
                <a:gd name="T75" fmla="*/ 708 h 708"/>
                <a:gd name="T76" fmla="*/ 489 w 496"/>
                <a:gd name="T77" fmla="*/ 708 h 708"/>
                <a:gd name="T78" fmla="*/ 494 w 496"/>
                <a:gd name="T79" fmla="*/ 691 h 708"/>
                <a:gd name="T80" fmla="*/ 496 w 496"/>
                <a:gd name="T81" fmla="*/ 664 h 708"/>
                <a:gd name="T82" fmla="*/ 496 w 496"/>
                <a:gd name="T83" fmla="*/ 649 h 708"/>
                <a:gd name="T84" fmla="*/ 496 w 496"/>
                <a:gd name="T85" fmla="*/ 632 h 708"/>
                <a:gd name="T86" fmla="*/ 494 w 496"/>
                <a:gd name="T87" fmla="*/ 613 h 708"/>
                <a:gd name="T88" fmla="*/ 489 w 496"/>
                <a:gd name="T89" fmla="*/ 594 h 708"/>
                <a:gd name="T90" fmla="*/ 483 w 496"/>
                <a:gd name="T91" fmla="*/ 572 h 708"/>
                <a:gd name="T92" fmla="*/ 475 w 496"/>
                <a:gd name="T93" fmla="*/ 550 h 708"/>
                <a:gd name="T94" fmla="*/ 464 w 496"/>
                <a:gd name="T95" fmla="*/ 527 h 708"/>
                <a:gd name="T96" fmla="*/ 452 w 496"/>
                <a:gd name="T97" fmla="*/ 503 h 708"/>
                <a:gd name="T98" fmla="*/ 436 w 496"/>
                <a:gd name="T99" fmla="*/ 480 h 708"/>
                <a:gd name="T100" fmla="*/ 416 w 496"/>
                <a:gd name="T101" fmla="*/ 454 h 708"/>
                <a:gd name="T102" fmla="*/ 392 w 496"/>
                <a:gd name="T103" fmla="*/ 429 h 708"/>
                <a:gd name="T104" fmla="*/ 365 w 496"/>
                <a:gd name="T105" fmla="*/ 40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6" h="708">
                  <a:moveTo>
                    <a:pt x="365" y="406"/>
                  </a:moveTo>
                  <a:lnTo>
                    <a:pt x="365" y="406"/>
                  </a:lnTo>
                  <a:lnTo>
                    <a:pt x="317" y="364"/>
                  </a:lnTo>
                  <a:lnTo>
                    <a:pt x="271" y="318"/>
                  </a:lnTo>
                  <a:lnTo>
                    <a:pt x="226" y="268"/>
                  </a:lnTo>
                  <a:lnTo>
                    <a:pt x="182" y="218"/>
                  </a:lnTo>
                  <a:lnTo>
                    <a:pt x="143" y="165"/>
                  </a:lnTo>
                  <a:lnTo>
                    <a:pt x="105" y="110"/>
                  </a:lnTo>
                  <a:lnTo>
                    <a:pt x="71" y="55"/>
                  </a:lnTo>
                  <a:lnTo>
                    <a:pt x="41" y="0"/>
                  </a:lnTo>
                  <a:lnTo>
                    <a:pt x="0" y="0"/>
                  </a:lnTo>
                  <a:lnTo>
                    <a:pt x="0" y="0"/>
                  </a:lnTo>
                  <a:lnTo>
                    <a:pt x="21" y="44"/>
                  </a:lnTo>
                  <a:lnTo>
                    <a:pt x="47" y="91"/>
                  </a:lnTo>
                  <a:lnTo>
                    <a:pt x="79" y="140"/>
                  </a:lnTo>
                  <a:lnTo>
                    <a:pt x="116" y="193"/>
                  </a:lnTo>
                  <a:lnTo>
                    <a:pt x="160" y="249"/>
                  </a:lnTo>
                  <a:lnTo>
                    <a:pt x="185" y="277"/>
                  </a:lnTo>
                  <a:lnTo>
                    <a:pt x="212" y="307"/>
                  </a:lnTo>
                  <a:lnTo>
                    <a:pt x="240" y="337"/>
                  </a:lnTo>
                  <a:lnTo>
                    <a:pt x="270" y="367"/>
                  </a:lnTo>
                  <a:lnTo>
                    <a:pt x="301" y="398"/>
                  </a:lnTo>
                  <a:lnTo>
                    <a:pt x="336" y="429"/>
                  </a:lnTo>
                  <a:lnTo>
                    <a:pt x="336" y="429"/>
                  </a:lnTo>
                  <a:lnTo>
                    <a:pt x="342" y="434"/>
                  </a:lnTo>
                  <a:lnTo>
                    <a:pt x="356" y="448"/>
                  </a:lnTo>
                  <a:lnTo>
                    <a:pt x="376" y="470"/>
                  </a:lnTo>
                  <a:lnTo>
                    <a:pt x="389" y="484"/>
                  </a:lnTo>
                  <a:lnTo>
                    <a:pt x="400" y="501"/>
                  </a:lnTo>
                  <a:lnTo>
                    <a:pt x="412" y="520"/>
                  </a:lnTo>
                  <a:lnTo>
                    <a:pt x="423" y="541"/>
                  </a:lnTo>
                  <a:lnTo>
                    <a:pt x="434" y="564"/>
                  </a:lnTo>
                  <a:lnTo>
                    <a:pt x="444" y="589"/>
                  </a:lnTo>
                  <a:lnTo>
                    <a:pt x="450" y="616"/>
                  </a:lnTo>
                  <a:lnTo>
                    <a:pt x="456" y="644"/>
                  </a:lnTo>
                  <a:lnTo>
                    <a:pt x="459" y="675"/>
                  </a:lnTo>
                  <a:lnTo>
                    <a:pt x="459" y="708"/>
                  </a:lnTo>
                  <a:lnTo>
                    <a:pt x="489" y="708"/>
                  </a:lnTo>
                  <a:lnTo>
                    <a:pt x="489" y="708"/>
                  </a:lnTo>
                  <a:lnTo>
                    <a:pt x="494" y="691"/>
                  </a:lnTo>
                  <a:lnTo>
                    <a:pt x="496" y="664"/>
                  </a:lnTo>
                  <a:lnTo>
                    <a:pt x="496" y="649"/>
                  </a:lnTo>
                  <a:lnTo>
                    <a:pt x="496" y="632"/>
                  </a:lnTo>
                  <a:lnTo>
                    <a:pt x="494" y="613"/>
                  </a:lnTo>
                  <a:lnTo>
                    <a:pt x="489" y="594"/>
                  </a:lnTo>
                  <a:lnTo>
                    <a:pt x="483" y="572"/>
                  </a:lnTo>
                  <a:lnTo>
                    <a:pt x="475" y="550"/>
                  </a:lnTo>
                  <a:lnTo>
                    <a:pt x="464" y="527"/>
                  </a:lnTo>
                  <a:lnTo>
                    <a:pt x="452" y="503"/>
                  </a:lnTo>
                  <a:lnTo>
                    <a:pt x="436" y="480"/>
                  </a:lnTo>
                  <a:lnTo>
                    <a:pt x="416" y="454"/>
                  </a:lnTo>
                  <a:lnTo>
                    <a:pt x="392" y="429"/>
                  </a:lnTo>
                  <a:lnTo>
                    <a:pt x="365" y="406"/>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53" name="Rectangle 46"/>
            <p:cNvSpPr>
              <a:spLocks noChangeArrowheads="1"/>
            </p:cNvSpPr>
            <p:nvPr/>
          </p:nvSpPr>
          <p:spPr bwMode="auto">
            <a:xfrm>
              <a:off x="6680200" y="4127500"/>
              <a:ext cx="268288" cy="61913"/>
            </a:xfrm>
            <a:prstGeom prst="rect">
              <a:avLst/>
            </a:prstGeom>
            <a:solidFill>
              <a:srgbClr val="1B1A2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54" name="Rectangle 47"/>
            <p:cNvSpPr>
              <a:spLocks noChangeArrowheads="1"/>
            </p:cNvSpPr>
            <p:nvPr/>
          </p:nvSpPr>
          <p:spPr bwMode="auto">
            <a:xfrm>
              <a:off x="6680200" y="4208463"/>
              <a:ext cx="342900" cy="61913"/>
            </a:xfrm>
            <a:prstGeom prst="rect">
              <a:avLst/>
            </a:prstGeom>
            <a:solidFill>
              <a:srgbClr val="1B1A2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55" name="Freeform 48"/>
            <p:cNvSpPr/>
            <p:nvPr/>
          </p:nvSpPr>
          <p:spPr bwMode="auto">
            <a:xfrm>
              <a:off x="5753100" y="1104900"/>
              <a:ext cx="342900" cy="3665538"/>
            </a:xfrm>
            <a:custGeom>
              <a:avLst/>
              <a:gdLst>
                <a:gd name="T0" fmla="*/ 106 w 216"/>
                <a:gd name="T1" fmla="*/ 0 h 2309"/>
                <a:gd name="T2" fmla="*/ 106 w 216"/>
                <a:gd name="T3" fmla="*/ 0 h 2309"/>
                <a:gd name="T4" fmla="*/ 100 w 216"/>
                <a:gd name="T5" fmla="*/ 17 h 2309"/>
                <a:gd name="T6" fmla="*/ 100 w 216"/>
                <a:gd name="T7" fmla="*/ 17 h 2309"/>
                <a:gd name="T8" fmla="*/ 81 w 216"/>
                <a:gd name="T9" fmla="*/ 84 h 2309"/>
                <a:gd name="T10" fmla="*/ 62 w 216"/>
                <a:gd name="T11" fmla="*/ 153 h 2309"/>
                <a:gd name="T12" fmla="*/ 48 w 216"/>
                <a:gd name="T13" fmla="*/ 219 h 2309"/>
                <a:gd name="T14" fmla="*/ 36 w 216"/>
                <a:gd name="T15" fmla="*/ 285 h 2309"/>
                <a:gd name="T16" fmla="*/ 26 w 216"/>
                <a:gd name="T17" fmla="*/ 349 h 2309"/>
                <a:gd name="T18" fmla="*/ 19 w 216"/>
                <a:gd name="T19" fmla="*/ 410 h 2309"/>
                <a:gd name="T20" fmla="*/ 12 w 216"/>
                <a:gd name="T21" fmla="*/ 470 h 2309"/>
                <a:gd name="T22" fmla="*/ 8 w 216"/>
                <a:gd name="T23" fmla="*/ 525 h 2309"/>
                <a:gd name="T24" fmla="*/ 1 w 216"/>
                <a:gd name="T25" fmla="*/ 620 h 2309"/>
                <a:gd name="T26" fmla="*/ 0 w 216"/>
                <a:gd name="T27" fmla="*/ 695 h 2309"/>
                <a:gd name="T28" fmla="*/ 0 w 216"/>
                <a:gd name="T29" fmla="*/ 742 h 2309"/>
                <a:gd name="T30" fmla="*/ 0 w 216"/>
                <a:gd name="T31" fmla="*/ 760 h 2309"/>
                <a:gd name="T32" fmla="*/ 0 w 216"/>
                <a:gd name="T33" fmla="*/ 2309 h 2309"/>
                <a:gd name="T34" fmla="*/ 216 w 216"/>
                <a:gd name="T35" fmla="*/ 2309 h 2309"/>
                <a:gd name="T36" fmla="*/ 216 w 216"/>
                <a:gd name="T37" fmla="*/ 0 h 2309"/>
                <a:gd name="T38" fmla="*/ 106 w 216"/>
                <a:gd name="T39" fmla="*/ 0 h 2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2309">
                  <a:moveTo>
                    <a:pt x="106" y="0"/>
                  </a:moveTo>
                  <a:lnTo>
                    <a:pt x="106" y="0"/>
                  </a:lnTo>
                  <a:lnTo>
                    <a:pt x="100" y="17"/>
                  </a:lnTo>
                  <a:lnTo>
                    <a:pt x="100" y="17"/>
                  </a:lnTo>
                  <a:lnTo>
                    <a:pt x="81" y="84"/>
                  </a:lnTo>
                  <a:lnTo>
                    <a:pt x="62" y="153"/>
                  </a:lnTo>
                  <a:lnTo>
                    <a:pt x="48" y="219"/>
                  </a:lnTo>
                  <a:lnTo>
                    <a:pt x="36" y="285"/>
                  </a:lnTo>
                  <a:lnTo>
                    <a:pt x="26" y="349"/>
                  </a:lnTo>
                  <a:lnTo>
                    <a:pt x="19" y="410"/>
                  </a:lnTo>
                  <a:lnTo>
                    <a:pt x="12" y="470"/>
                  </a:lnTo>
                  <a:lnTo>
                    <a:pt x="8" y="525"/>
                  </a:lnTo>
                  <a:lnTo>
                    <a:pt x="1" y="620"/>
                  </a:lnTo>
                  <a:lnTo>
                    <a:pt x="0" y="695"/>
                  </a:lnTo>
                  <a:lnTo>
                    <a:pt x="0" y="742"/>
                  </a:lnTo>
                  <a:lnTo>
                    <a:pt x="0" y="760"/>
                  </a:lnTo>
                  <a:lnTo>
                    <a:pt x="0" y="2309"/>
                  </a:lnTo>
                  <a:lnTo>
                    <a:pt x="216" y="2309"/>
                  </a:lnTo>
                  <a:lnTo>
                    <a:pt x="216" y="0"/>
                  </a:lnTo>
                  <a:lnTo>
                    <a:pt x="106" y="0"/>
                  </a:lnTo>
                  <a:close/>
                </a:path>
              </a:pathLst>
            </a:custGeom>
            <a:solidFill>
              <a:srgbClr val="BCC1BD"/>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56" name="Freeform 49"/>
            <p:cNvSpPr/>
            <p:nvPr/>
          </p:nvSpPr>
          <p:spPr bwMode="auto">
            <a:xfrm>
              <a:off x="6096000" y="1104900"/>
              <a:ext cx="346075" cy="3668713"/>
            </a:xfrm>
            <a:custGeom>
              <a:avLst/>
              <a:gdLst>
                <a:gd name="T0" fmla="*/ 116 w 218"/>
                <a:gd name="T1" fmla="*/ 19 h 2311"/>
                <a:gd name="T2" fmla="*/ 116 w 218"/>
                <a:gd name="T3" fmla="*/ 19 h 2311"/>
                <a:gd name="T4" fmla="*/ 110 w 218"/>
                <a:gd name="T5" fmla="*/ 0 h 2311"/>
                <a:gd name="T6" fmla="*/ 0 w 218"/>
                <a:gd name="T7" fmla="*/ 0 h 2311"/>
                <a:gd name="T8" fmla="*/ 0 w 218"/>
                <a:gd name="T9" fmla="*/ 2311 h 2311"/>
                <a:gd name="T10" fmla="*/ 216 w 218"/>
                <a:gd name="T11" fmla="*/ 2311 h 2311"/>
                <a:gd name="T12" fmla="*/ 216 w 218"/>
                <a:gd name="T13" fmla="*/ 761 h 2311"/>
                <a:gd name="T14" fmla="*/ 216 w 218"/>
                <a:gd name="T15" fmla="*/ 761 h 2311"/>
                <a:gd name="T16" fmla="*/ 218 w 218"/>
                <a:gd name="T17" fmla="*/ 744 h 2311"/>
                <a:gd name="T18" fmla="*/ 218 w 218"/>
                <a:gd name="T19" fmla="*/ 695 h 2311"/>
                <a:gd name="T20" fmla="*/ 215 w 218"/>
                <a:gd name="T21" fmla="*/ 620 h 2311"/>
                <a:gd name="T22" fmla="*/ 210 w 218"/>
                <a:gd name="T23" fmla="*/ 525 h 2311"/>
                <a:gd name="T24" fmla="*/ 205 w 218"/>
                <a:gd name="T25" fmla="*/ 470 h 2311"/>
                <a:gd name="T26" fmla="*/ 199 w 218"/>
                <a:gd name="T27" fmla="*/ 412 h 2311"/>
                <a:gd name="T28" fmla="*/ 191 w 218"/>
                <a:gd name="T29" fmla="*/ 351 h 2311"/>
                <a:gd name="T30" fmla="*/ 180 w 218"/>
                <a:gd name="T31" fmla="*/ 286 h 2311"/>
                <a:gd name="T32" fmla="*/ 168 w 218"/>
                <a:gd name="T33" fmla="*/ 221 h 2311"/>
                <a:gd name="T34" fmla="*/ 154 w 218"/>
                <a:gd name="T35" fmla="*/ 153 h 2311"/>
                <a:gd name="T36" fmla="*/ 136 w 218"/>
                <a:gd name="T37" fmla="*/ 86 h 2311"/>
                <a:gd name="T38" fmla="*/ 116 w 218"/>
                <a:gd name="T39" fmla="*/ 19 h 2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8" h="2311">
                  <a:moveTo>
                    <a:pt x="116" y="19"/>
                  </a:moveTo>
                  <a:lnTo>
                    <a:pt x="116" y="19"/>
                  </a:lnTo>
                  <a:lnTo>
                    <a:pt x="110" y="0"/>
                  </a:lnTo>
                  <a:lnTo>
                    <a:pt x="0" y="0"/>
                  </a:lnTo>
                  <a:lnTo>
                    <a:pt x="0" y="2311"/>
                  </a:lnTo>
                  <a:lnTo>
                    <a:pt x="216" y="2311"/>
                  </a:lnTo>
                  <a:lnTo>
                    <a:pt x="216" y="761"/>
                  </a:lnTo>
                  <a:lnTo>
                    <a:pt x="216" y="761"/>
                  </a:lnTo>
                  <a:lnTo>
                    <a:pt x="218" y="744"/>
                  </a:lnTo>
                  <a:lnTo>
                    <a:pt x="218" y="695"/>
                  </a:lnTo>
                  <a:lnTo>
                    <a:pt x="215" y="620"/>
                  </a:lnTo>
                  <a:lnTo>
                    <a:pt x="210" y="525"/>
                  </a:lnTo>
                  <a:lnTo>
                    <a:pt x="205" y="470"/>
                  </a:lnTo>
                  <a:lnTo>
                    <a:pt x="199" y="412"/>
                  </a:lnTo>
                  <a:lnTo>
                    <a:pt x="191" y="351"/>
                  </a:lnTo>
                  <a:lnTo>
                    <a:pt x="180" y="286"/>
                  </a:lnTo>
                  <a:lnTo>
                    <a:pt x="168" y="221"/>
                  </a:lnTo>
                  <a:lnTo>
                    <a:pt x="154" y="153"/>
                  </a:lnTo>
                  <a:lnTo>
                    <a:pt x="136" y="86"/>
                  </a:lnTo>
                  <a:lnTo>
                    <a:pt x="116" y="19"/>
                  </a:lnTo>
                  <a:close/>
                </a:path>
              </a:pathLst>
            </a:custGeom>
            <a:solidFill>
              <a:srgbClr val="DAE0D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57" name="Freeform 50"/>
            <p:cNvSpPr/>
            <p:nvPr/>
          </p:nvSpPr>
          <p:spPr bwMode="auto">
            <a:xfrm>
              <a:off x="6096000" y="1104900"/>
              <a:ext cx="346075" cy="3668713"/>
            </a:xfrm>
            <a:custGeom>
              <a:avLst/>
              <a:gdLst>
                <a:gd name="T0" fmla="*/ 116 w 218"/>
                <a:gd name="T1" fmla="*/ 19 h 2311"/>
                <a:gd name="T2" fmla="*/ 116 w 218"/>
                <a:gd name="T3" fmla="*/ 19 h 2311"/>
                <a:gd name="T4" fmla="*/ 110 w 218"/>
                <a:gd name="T5" fmla="*/ 0 h 2311"/>
                <a:gd name="T6" fmla="*/ 0 w 218"/>
                <a:gd name="T7" fmla="*/ 0 h 2311"/>
                <a:gd name="T8" fmla="*/ 0 w 218"/>
                <a:gd name="T9" fmla="*/ 2311 h 2311"/>
                <a:gd name="T10" fmla="*/ 216 w 218"/>
                <a:gd name="T11" fmla="*/ 2311 h 2311"/>
                <a:gd name="T12" fmla="*/ 216 w 218"/>
                <a:gd name="T13" fmla="*/ 761 h 2311"/>
                <a:gd name="T14" fmla="*/ 216 w 218"/>
                <a:gd name="T15" fmla="*/ 761 h 2311"/>
                <a:gd name="T16" fmla="*/ 218 w 218"/>
                <a:gd name="T17" fmla="*/ 744 h 2311"/>
                <a:gd name="T18" fmla="*/ 218 w 218"/>
                <a:gd name="T19" fmla="*/ 695 h 2311"/>
                <a:gd name="T20" fmla="*/ 215 w 218"/>
                <a:gd name="T21" fmla="*/ 620 h 2311"/>
                <a:gd name="T22" fmla="*/ 210 w 218"/>
                <a:gd name="T23" fmla="*/ 525 h 2311"/>
                <a:gd name="T24" fmla="*/ 205 w 218"/>
                <a:gd name="T25" fmla="*/ 470 h 2311"/>
                <a:gd name="T26" fmla="*/ 199 w 218"/>
                <a:gd name="T27" fmla="*/ 412 h 2311"/>
                <a:gd name="T28" fmla="*/ 191 w 218"/>
                <a:gd name="T29" fmla="*/ 351 h 2311"/>
                <a:gd name="T30" fmla="*/ 180 w 218"/>
                <a:gd name="T31" fmla="*/ 286 h 2311"/>
                <a:gd name="T32" fmla="*/ 168 w 218"/>
                <a:gd name="T33" fmla="*/ 221 h 2311"/>
                <a:gd name="T34" fmla="*/ 154 w 218"/>
                <a:gd name="T35" fmla="*/ 153 h 2311"/>
                <a:gd name="T36" fmla="*/ 136 w 218"/>
                <a:gd name="T37" fmla="*/ 86 h 2311"/>
                <a:gd name="T38" fmla="*/ 116 w 218"/>
                <a:gd name="T39" fmla="*/ 19 h 2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8" h="2311">
                  <a:moveTo>
                    <a:pt x="116" y="19"/>
                  </a:moveTo>
                  <a:lnTo>
                    <a:pt x="116" y="19"/>
                  </a:lnTo>
                  <a:lnTo>
                    <a:pt x="110" y="0"/>
                  </a:lnTo>
                  <a:lnTo>
                    <a:pt x="0" y="0"/>
                  </a:lnTo>
                  <a:lnTo>
                    <a:pt x="0" y="2311"/>
                  </a:lnTo>
                  <a:lnTo>
                    <a:pt x="216" y="2311"/>
                  </a:lnTo>
                  <a:lnTo>
                    <a:pt x="216" y="761"/>
                  </a:lnTo>
                  <a:lnTo>
                    <a:pt x="216" y="761"/>
                  </a:lnTo>
                  <a:lnTo>
                    <a:pt x="218" y="744"/>
                  </a:lnTo>
                  <a:lnTo>
                    <a:pt x="218" y="695"/>
                  </a:lnTo>
                  <a:lnTo>
                    <a:pt x="215" y="620"/>
                  </a:lnTo>
                  <a:lnTo>
                    <a:pt x="210" y="525"/>
                  </a:lnTo>
                  <a:lnTo>
                    <a:pt x="205" y="470"/>
                  </a:lnTo>
                  <a:lnTo>
                    <a:pt x="199" y="412"/>
                  </a:lnTo>
                  <a:lnTo>
                    <a:pt x="191" y="351"/>
                  </a:lnTo>
                  <a:lnTo>
                    <a:pt x="180" y="286"/>
                  </a:lnTo>
                  <a:lnTo>
                    <a:pt x="168" y="221"/>
                  </a:lnTo>
                  <a:lnTo>
                    <a:pt x="154" y="153"/>
                  </a:lnTo>
                  <a:lnTo>
                    <a:pt x="136" y="86"/>
                  </a:lnTo>
                  <a:lnTo>
                    <a:pt x="116" y="19"/>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58" name="Rectangle 51"/>
            <p:cNvSpPr>
              <a:spLocks noChangeArrowheads="1"/>
            </p:cNvSpPr>
            <p:nvPr/>
          </p:nvSpPr>
          <p:spPr bwMode="auto">
            <a:xfrm>
              <a:off x="5713413" y="4918075"/>
              <a:ext cx="379413" cy="127000"/>
            </a:xfrm>
            <a:prstGeom prst="rect">
              <a:avLst/>
            </a:prstGeom>
            <a:solidFill>
              <a:srgbClr val="322F3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59" name="Rectangle 52"/>
            <p:cNvSpPr>
              <a:spLocks noChangeArrowheads="1"/>
            </p:cNvSpPr>
            <p:nvPr/>
          </p:nvSpPr>
          <p:spPr bwMode="auto">
            <a:xfrm>
              <a:off x="6096000" y="4919663"/>
              <a:ext cx="381000" cy="127000"/>
            </a:xfrm>
            <a:prstGeom prst="rect">
              <a:avLst/>
            </a:prstGeom>
            <a:solidFill>
              <a:srgbClr val="322F3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60" name="Freeform 53"/>
            <p:cNvSpPr/>
            <p:nvPr/>
          </p:nvSpPr>
          <p:spPr bwMode="auto">
            <a:xfrm>
              <a:off x="5867400" y="1352550"/>
              <a:ext cx="228600" cy="301625"/>
            </a:xfrm>
            <a:custGeom>
              <a:avLst/>
              <a:gdLst>
                <a:gd name="T0" fmla="*/ 144 w 144"/>
                <a:gd name="T1" fmla="*/ 190 h 190"/>
                <a:gd name="T2" fmla="*/ 144 w 144"/>
                <a:gd name="T3" fmla="*/ 0 h 190"/>
                <a:gd name="T4" fmla="*/ 144 w 144"/>
                <a:gd name="T5" fmla="*/ 0 h 190"/>
                <a:gd name="T6" fmla="*/ 114 w 144"/>
                <a:gd name="T7" fmla="*/ 2 h 190"/>
                <a:gd name="T8" fmla="*/ 91 w 144"/>
                <a:gd name="T9" fmla="*/ 7 h 190"/>
                <a:gd name="T10" fmla="*/ 70 w 144"/>
                <a:gd name="T11" fmla="*/ 15 h 190"/>
                <a:gd name="T12" fmla="*/ 55 w 144"/>
                <a:gd name="T13" fmla="*/ 22 h 190"/>
                <a:gd name="T14" fmla="*/ 42 w 144"/>
                <a:gd name="T15" fmla="*/ 32 h 190"/>
                <a:gd name="T16" fmla="*/ 31 w 144"/>
                <a:gd name="T17" fmla="*/ 44 h 190"/>
                <a:gd name="T18" fmla="*/ 25 w 144"/>
                <a:gd name="T19" fmla="*/ 55 h 190"/>
                <a:gd name="T20" fmla="*/ 19 w 144"/>
                <a:gd name="T21" fmla="*/ 68 h 190"/>
                <a:gd name="T22" fmla="*/ 19 w 144"/>
                <a:gd name="T23" fmla="*/ 68 h 190"/>
                <a:gd name="T24" fmla="*/ 16 w 144"/>
                <a:gd name="T25" fmla="*/ 82 h 190"/>
                <a:gd name="T26" fmla="*/ 11 w 144"/>
                <a:gd name="T27" fmla="*/ 99 h 190"/>
                <a:gd name="T28" fmla="*/ 5 w 144"/>
                <a:gd name="T29" fmla="*/ 140 h 190"/>
                <a:gd name="T30" fmla="*/ 0 w 144"/>
                <a:gd name="T31" fmla="*/ 190 h 190"/>
                <a:gd name="T32" fmla="*/ 144 w 144"/>
                <a:gd name="T33"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 h="190">
                  <a:moveTo>
                    <a:pt x="144" y="190"/>
                  </a:moveTo>
                  <a:lnTo>
                    <a:pt x="144" y="0"/>
                  </a:lnTo>
                  <a:lnTo>
                    <a:pt x="144" y="0"/>
                  </a:lnTo>
                  <a:lnTo>
                    <a:pt x="114" y="2"/>
                  </a:lnTo>
                  <a:lnTo>
                    <a:pt x="91" y="7"/>
                  </a:lnTo>
                  <a:lnTo>
                    <a:pt x="70" y="15"/>
                  </a:lnTo>
                  <a:lnTo>
                    <a:pt x="55" y="22"/>
                  </a:lnTo>
                  <a:lnTo>
                    <a:pt x="42" y="32"/>
                  </a:lnTo>
                  <a:lnTo>
                    <a:pt x="31" y="44"/>
                  </a:lnTo>
                  <a:lnTo>
                    <a:pt x="25" y="55"/>
                  </a:lnTo>
                  <a:lnTo>
                    <a:pt x="19" y="68"/>
                  </a:lnTo>
                  <a:lnTo>
                    <a:pt x="19" y="68"/>
                  </a:lnTo>
                  <a:lnTo>
                    <a:pt x="16" y="82"/>
                  </a:lnTo>
                  <a:lnTo>
                    <a:pt x="11" y="99"/>
                  </a:lnTo>
                  <a:lnTo>
                    <a:pt x="5" y="140"/>
                  </a:lnTo>
                  <a:lnTo>
                    <a:pt x="0" y="190"/>
                  </a:lnTo>
                  <a:lnTo>
                    <a:pt x="144" y="190"/>
                  </a:lnTo>
                  <a:close/>
                </a:path>
              </a:pathLst>
            </a:custGeom>
            <a:solidFill>
              <a:srgbClr val="4C73AE"/>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1" name="Freeform 54"/>
            <p:cNvSpPr/>
            <p:nvPr/>
          </p:nvSpPr>
          <p:spPr bwMode="auto">
            <a:xfrm>
              <a:off x="6096000" y="1355725"/>
              <a:ext cx="231775" cy="298450"/>
            </a:xfrm>
            <a:custGeom>
              <a:avLst/>
              <a:gdLst>
                <a:gd name="T0" fmla="*/ 146 w 146"/>
                <a:gd name="T1" fmla="*/ 188 h 188"/>
                <a:gd name="T2" fmla="*/ 146 w 146"/>
                <a:gd name="T3" fmla="*/ 188 h 188"/>
                <a:gd name="T4" fmla="*/ 139 w 146"/>
                <a:gd name="T5" fmla="*/ 141 h 188"/>
                <a:gd name="T6" fmla="*/ 133 w 146"/>
                <a:gd name="T7" fmla="*/ 103 h 188"/>
                <a:gd name="T8" fmla="*/ 128 w 146"/>
                <a:gd name="T9" fmla="*/ 86 h 188"/>
                <a:gd name="T10" fmla="*/ 125 w 146"/>
                <a:gd name="T11" fmla="*/ 74 h 188"/>
                <a:gd name="T12" fmla="*/ 125 w 146"/>
                <a:gd name="T13" fmla="*/ 74 h 188"/>
                <a:gd name="T14" fmla="*/ 121 w 146"/>
                <a:gd name="T15" fmla="*/ 60 h 188"/>
                <a:gd name="T16" fmla="*/ 113 w 146"/>
                <a:gd name="T17" fmla="*/ 47 h 188"/>
                <a:gd name="T18" fmla="*/ 102 w 146"/>
                <a:gd name="T19" fmla="*/ 34 h 188"/>
                <a:gd name="T20" fmla="*/ 89 w 146"/>
                <a:gd name="T21" fmla="*/ 23 h 188"/>
                <a:gd name="T22" fmla="*/ 72 w 146"/>
                <a:gd name="T23" fmla="*/ 14 h 188"/>
                <a:gd name="T24" fmla="*/ 53 w 146"/>
                <a:gd name="T25" fmla="*/ 6 h 188"/>
                <a:gd name="T26" fmla="*/ 28 w 146"/>
                <a:gd name="T27" fmla="*/ 2 h 188"/>
                <a:gd name="T28" fmla="*/ 0 w 146"/>
                <a:gd name="T29" fmla="*/ 0 h 188"/>
                <a:gd name="T30" fmla="*/ 0 w 146"/>
                <a:gd name="T31" fmla="*/ 188 h 188"/>
                <a:gd name="T32" fmla="*/ 146 w 146"/>
                <a:gd name="T33"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188">
                  <a:moveTo>
                    <a:pt x="146" y="188"/>
                  </a:moveTo>
                  <a:lnTo>
                    <a:pt x="146" y="188"/>
                  </a:lnTo>
                  <a:lnTo>
                    <a:pt x="139" y="141"/>
                  </a:lnTo>
                  <a:lnTo>
                    <a:pt x="133" y="103"/>
                  </a:lnTo>
                  <a:lnTo>
                    <a:pt x="128" y="86"/>
                  </a:lnTo>
                  <a:lnTo>
                    <a:pt x="125" y="74"/>
                  </a:lnTo>
                  <a:lnTo>
                    <a:pt x="125" y="74"/>
                  </a:lnTo>
                  <a:lnTo>
                    <a:pt x="121" y="60"/>
                  </a:lnTo>
                  <a:lnTo>
                    <a:pt x="113" y="47"/>
                  </a:lnTo>
                  <a:lnTo>
                    <a:pt x="102" y="34"/>
                  </a:lnTo>
                  <a:lnTo>
                    <a:pt x="89" y="23"/>
                  </a:lnTo>
                  <a:lnTo>
                    <a:pt x="72" y="14"/>
                  </a:lnTo>
                  <a:lnTo>
                    <a:pt x="53" y="6"/>
                  </a:lnTo>
                  <a:lnTo>
                    <a:pt x="28" y="2"/>
                  </a:lnTo>
                  <a:lnTo>
                    <a:pt x="0" y="0"/>
                  </a:lnTo>
                  <a:lnTo>
                    <a:pt x="0" y="188"/>
                  </a:lnTo>
                  <a:lnTo>
                    <a:pt x="146" y="188"/>
                  </a:lnTo>
                  <a:close/>
                </a:path>
              </a:pathLst>
            </a:custGeom>
            <a:solidFill>
              <a:srgbClr val="6A90C9"/>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2" name="Freeform 55"/>
            <p:cNvSpPr/>
            <p:nvPr/>
          </p:nvSpPr>
          <p:spPr bwMode="auto">
            <a:xfrm>
              <a:off x="5911850" y="852488"/>
              <a:ext cx="184150" cy="279400"/>
            </a:xfrm>
            <a:custGeom>
              <a:avLst/>
              <a:gdLst>
                <a:gd name="T0" fmla="*/ 116 w 116"/>
                <a:gd name="T1" fmla="*/ 176 h 176"/>
                <a:gd name="T2" fmla="*/ 116 w 116"/>
                <a:gd name="T3" fmla="*/ 0 h 176"/>
                <a:gd name="T4" fmla="*/ 116 w 116"/>
                <a:gd name="T5" fmla="*/ 0 h 176"/>
                <a:gd name="T6" fmla="*/ 103 w 116"/>
                <a:gd name="T7" fmla="*/ 2 h 176"/>
                <a:gd name="T8" fmla="*/ 92 w 116"/>
                <a:gd name="T9" fmla="*/ 5 h 176"/>
                <a:gd name="T10" fmla="*/ 86 w 116"/>
                <a:gd name="T11" fmla="*/ 8 h 176"/>
                <a:gd name="T12" fmla="*/ 80 w 116"/>
                <a:gd name="T13" fmla="*/ 11 h 176"/>
                <a:gd name="T14" fmla="*/ 74 w 116"/>
                <a:gd name="T15" fmla="*/ 18 h 176"/>
                <a:gd name="T16" fmla="*/ 66 w 116"/>
                <a:gd name="T17" fmla="*/ 26 h 176"/>
                <a:gd name="T18" fmla="*/ 60 w 116"/>
                <a:gd name="T19" fmla="*/ 35 h 176"/>
                <a:gd name="T20" fmla="*/ 52 w 116"/>
                <a:gd name="T21" fmla="*/ 47 h 176"/>
                <a:gd name="T22" fmla="*/ 38 w 116"/>
                <a:gd name="T23" fmla="*/ 77 h 176"/>
                <a:gd name="T24" fmla="*/ 20 w 116"/>
                <a:gd name="T25" fmla="*/ 121 h 176"/>
                <a:gd name="T26" fmla="*/ 0 w 116"/>
                <a:gd name="T27" fmla="*/ 176 h 176"/>
                <a:gd name="T28" fmla="*/ 116 w 116"/>
                <a:gd name="T29"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76">
                  <a:moveTo>
                    <a:pt x="116" y="176"/>
                  </a:moveTo>
                  <a:lnTo>
                    <a:pt x="116" y="0"/>
                  </a:lnTo>
                  <a:lnTo>
                    <a:pt x="116" y="0"/>
                  </a:lnTo>
                  <a:lnTo>
                    <a:pt x="103" y="2"/>
                  </a:lnTo>
                  <a:lnTo>
                    <a:pt x="92" y="5"/>
                  </a:lnTo>
                  <a:lnTo>
                    <a:pt x="86" y="8"/>
                  </a:lnTo>
                  <a:lnTo>
                    <a:pt x="80" y="11"/>
                  </a:lnTo>
                  <a:lnTo>
                    <a:pt x="74" y="18"/>
                  </a:lnTo>
                  <a:lnTo>
                    <a:pt x="66" y="26"/>
                  </a:lnTo>
                  <a:lnTo>
                    <a:pt x="60" y="35"/>
                  </a:lnTo>
                  <a:lnTo>
                    <a:pt x="52" y="47"/>
                  </a:lnTo>
                  <a:lnTo>
                    <a:pt x="38" y="77"/>
                  </a:lnTo>
                  <a:lnTo>
                    <a:pt x="20" y="121"/>
                  </a:lnTo>
                  <a:lnTo>
                    <a:pt x="0" y="176"/>
                  </a:lnTo>
                  <a:lnTo>
                    <a:pt x="116" y="176"/>
                  </a:lnTo>
                  <a:close/>
                </a:path>
              </a:pathLst>
            </a:custGeom>
            <a:solidFill>
              <a:srgbClr val="181B2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3" name="Freeform 56"/>
            <p:cNvSpPr/>
            <p:nvPr/>
          </p:nvSpPr>
          <p:spPr bwMode="auto">
            <a:xfrm>
              <a:off x="6096000" y="852488"/>
              <a:ext cx="184150" cy="279400"/>
            </a:xfrm>
            <a:custGeom>
              <a:avLst/>
              <a:gdLst>
                <a:gd name="T0" fmla="*/ 0 w 116"/>
                <a:gd name="T1" fmla="*/ 176 h 176"/>
                <a:gd name="T2" fmla="*/ 0 w 116"/>
                <a:gd name="T3" fmla="*/ 0 h 176"/>
                <a:gd name="T4" fmla="*/ 0 w 116"/>
                <a:gd name="T5" fmla="*/ 0 h 176"/>
                <a:gd name="T6" fmla="*/ 11 w 116"/>
                <a:gd name="T7" fmla="*/ 2 h 176"/>
                <a:gd name="T8" fmla="*/ 24 w 116"/>
                <a:gd name="T9" fmla="*/ 5 h 176"/>
                <a:gd name="T10" fmla="*/ 30 w 116"/>
                <a:gd name="T11" fmla="*/ 8 h 176"/>
                <a:gd name="T12" fmla="*/ 36 w 116"/>
                <a:gd name="T13" fmla="*/ 11 h 176"/>
                <a:gd name="T14" fmla="*/ 42 w 116"/>
                <a:gd name="T15" fmla="*/ 18 h 176"/>
                <a:gd name="T16" fmla="*/ 49 w 116"/>
                <a:gd name="T17" fmla="*/ 26 h 176"/>
                <a:gd name="T18" fmla="*/ 56 w 116"/>
                <a:gd name="T19" fmla="*/ 35 h 176"/>
                <a:gd name="T20" fmla="*/ 63 w 116"/>
                <a:gd name="T21" fmla="*/ 47 h 176"/>
                <a:gd name="T22" fmla="*/ 80 w 116"/>
                <a:gd name="T23" fmla="*/ 77 h 176"/>
                <a:gd name="T24" fmla="*/ 97 w 116"/>
                <a:gd name="T25" fmla="*/ 121 h 176"/>
                <a:gd name="T26" fmla="*/ 116 w 116"/>
                <a:gd name="T27" fmla="*/ 176 h 176"/>
                <a:gd name="T28" fmla="*/ 0 w 116"/>
                <a:gd name="T29"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76">
                  <a:moveTo>
                    <a:pt x="0" y="176"/>
                  </a:moveTo>
                  <a:lnTo>
                    <a:pt x="0" y="0"/>
                  </a:lnTo>
                  <a:lnTo>
                    <a:pt x="0" y="0"/>
                  </a:lnTo>
                  <a:lnTo>
                    <a:pt x="11" y="2"/>
                  </a:lnTo>
                  <a:lnTo>
                    <a:pt x="24" y="5"/>
                  </a:lnTo>
                  <a:lnTo>
                    <a:pt x="30" y="8"/>
                  </a:lnTo>
                  <a:lnTo>
                    <a:pt x="36" y="11"/>
                  </a:lnTo>
                  <a:lnTo>
                    <a:pt x="42" y="18"/>
                  </a:lnTo>
                  <a:lnTo>
                    <a:pt x="49" y="26"/>
                  </a:lnTo>
                  <a:lnTo>
                    <a:pt x="56" y="35"/>
                  </a:lnTo>
                  <a:lnTo>
                    <a:pt x="63" y="47"/>
                  </a:lnTo>
                  <a:lnTo>
                    <a:pt x="80" y="77"/>
                  </a:lnTo>
                  <a:lnTo>
                    <a:pt x="97" y="121"/>
                  </a:lnTo>
                  <a:lnTo>
                    <a:pt x="116" y="176"/>
                  </a:lnTo>
                  <a:lnTo>
                    <a:pt x="0" y="176"/>
                  </a:lnTo>
                  <a:close/>
                </a:path>
              </a:pathLst>
            </a:custGeom>
            <a:solidFill>
              <a:srgbClr val="2E324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4" name="Freeform 57"/>
            <p:cNvSpPr/>
            <p:nvPr/>
          </p:nvSpPr>
          <p:spPr bwMode="auto">
            <a:xfrm>
              <a:off x="5762625" y="1898650"/>
              <a:ext cx="333375" cy="41275"/>
            </a:xfrm>
            <a:custGeom>
              <a:avLst/>
              <a:gdLst>
                <a:gd name="T0" fmla="*/ 210 w 210"/>
                <a:gd name="T1" fmla="*/ 26 h 26"/>
                <a:gd name="T2" fmla="*/ 210 w 210"/>
                <a:gd name="T3" fmla="*/ 0 h 26"/>
                <a:gd name="T4" fmla="*/ 3 w 210"/>
                <a:gd name="T5" fmla="*/ 0 h 26"/>
                <a:gd name="T6" fmla="*/ 3 w 210"/>
                <a:gd name="T7" fmla="*/ 0 h 26"/>
                <a:gd name="T8" fmla="*/ 0 w 210"/>
                <a:gd name="T9" fmla="*/ 26 h 26"/>
                <a:gd name="T10" fmla="*/ 210 w 210"/>
                <a:gd name="T11" fmla="*/ 26 h 26"/>
              </a:gdLst>
              <a:ahLst/>
              <a:cxnLst>
                <a:cxn ang="0">
                  <a:pos x="T0" y="T1"/>
                </a:cxn>
                <a:cxn ang="0">
                  <a:pos x="T2" y="T3"/>
                </a:cxn>
                <a:cxn ang="0">
                  <a:pos x="T4" y="T5"/>
                </a:cxn>
                <a:cxn ang="0">
                  <a:pos x="T6" y="T7"/>
                </a:cxn>
                <a:cxn ang="0">
                  <a:pos x="T8" y="T9"/>
                </a:cxn>
                <a:cxn ang="0">
                  <a:pos x="T10" y="T11"/>
                </a:cxn>
              </a:cxnLst>
              <a:rect l="0" t="0" r="r" b="b"/>
              <a:pathLst>
                <a:path w="210" h="26">
                  <a:moveTo>
                    <a:pt x="210" y="26"/>
                  </a:moveTo>
                  <a:lnTo>
                    <a:pt x="210" y="0"/>
                  </a:lnTo>
                  <a:lnTo>
                    <a:pt x="3" y="0"/>
                  </a:lnTo>
                  <a:lnTo>
                    <a:pt x="3" y="0"/>
                  </a:lnTo>
                  <a:lnTo>
                    <a:pt x="0" y="26"/>
                  </a:lnTo>
                  <a:lnTo>
                    <a:pt x="210" y="26"/>
                  </a:lnTo>
                  <a:close/>
                </a:path>
              </a:pathLst>
            </a:custGeom>
            <a:solidFill>
              <a:srgbClr val="939A96"/>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5" name="Freeform 58"/>
            <p:cNvSpPr/>
            <p:nvPr/>
          </p:nvSpPr>
          <p:spPr bwMode="auto">
            <a:xfrm>
              <a:off x="6096000" y="1898650"/>
              <a:ext cx="333375" cy="41275"/>
            </a:xfrm>
            <a:custGeom>
              <a:avLst/>
              <a:gdLst>
                <a:gd name="T0" fmla="*/ 210 w 210"/>
                <a:gd name="T1" fmla="*/ 26 h 26"/>
                <a:gd name="T2" fmla="*/ 210 w 210"/>
                <a:gd name="T3" fmla="*/ 26 h 26"/>
                <a:gd name="T4" fmla="*/ 208 w 210"/>
                <a:gd name="T5" fmla="*/ 0 h 26"/>
                <a:gd name="T6" fmla="*/ 0 w 210"/>
                <a:gd name="T7" fmla="*/ 0 h 26"/>
                <a:gd name="T8" fmla="*/ 0 w 210"/>
                <a:gd name="T9" fmla="*/ 26 h 26"/>
                <a:gd name="T10" fmla="*/ 210 w 210"/>
                <a:gd name="T11" fmla="*/ 26 h 26"/>
              </a:gdLst>
              <a:ahLst/>
              <a:cxnLst>
                <a:cxn ang="0">
                  <a:pos x="T0" y="T1"/>
                </a:cxn>
                <a:cxn ang="0">
                  <a:pos x="T2" y="T3"/>
                </a:cxn>
                <a:cxn ang="0">
                  <a:pos x="T4" y="T5"/>
                </a:cxn>
                <a:cxn ang="0">
                  <a:pos x="T6" y="T7"/>
                </a:cxn>
                <a:cxn ang="0">
                  <a:pos x="T8" y="T9"/>
                </a:cxn>
                <a:cxn ang="0">
                  <a:pos x="T10" y="T11"/>
                </a:cxn>
              </a:cxnLst>
              <a:rect l="0" t="0" r="r" b="b"/>
              <a:pathLst>
                <a:path w="210" h="26">
                  <a:moveTo>
                    <a:pt x="210" y="26"/>
                  </a:moveTo>
                  <a:lnTo>
                    <a:pt x="210" y="26"/>
                  </a:lnTo>
                  <a:lnTo>
                    <a:pt x="208" y="0"/>
                  </a:lnTo>
                  <a:lnTo>
                    <a:pt x="0" y="0"/>
                  </a:lnTo>
                  <a:lnTo>
                    <a:pt x="0" y="26"/>
                  </a:lnTo>
                  <a:lnTo>
                    <a:pt x="210" y="26"/>
                  </a:lnTo>
                  <a:close/>
                </a:path>
              </a:pathLst>
            </a:custGeom>
            <a:solidFill>
              <a:srgbClr val="A9ADAB"/>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6" name="Rectangle 59"/>
            <p:cNvSpPr>
              <a:spLocks noChangeArrowheads="1"/>
            </p:cNvSpPr>
            <p:nvPr/>
          </p:nvSpPr>
          <p:spPr bwMode="auto">
            <a:xfrm>
              <a:off x="5753100" y="2473325"/>
              <a:ext cx="342900" cy="49213"/>
            </a:xfrm>
            <a:prstGeom prst="rect">
              <a:avLst/>
            </a:prstGeom>
            <a:solidFill>
              <a:srgbClr val="939A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67" name="Rectangle 60"/>
            <p:cNvSpPr>
              <a:spLocks noChangeArrowheads="1"/>
            </p:cNvSpPr>
            <p:nvPr/>
          </p:nvSpPr>
          <p:spPr bwMode="auto">
            <a:xfrm>
              <a:off x="6096000" y="2473325"/>
              <a:ext cx="342900" cy="49213"/>
            </a:xfrm>
            <a:prstGeom prst="rect">
              <a:avLst/>
            </a:prstGeom>
            <a:solidFill>
              <a:srgbClr val="A9ADA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68" name="Rectangle 61"/>
            <p:cNvSpPr>
              <a:spLocks noChangeArrowheads="1"/>
            </p:cNvSpPr>
            <p:nvPr/>
          </p:nvSpPr>
          <p:spPr bwMode="auto">
            <a:xfrm>
              <a:off x="5753100" y="3046413"/>
              <a:ext cx="342900" cy="50800"/>
            </a:xfrm>
            <a:prstGeom prst="rect">
              <a:avLst/>
            </a:prstGeom>
            <a:solidFill>
              <a:srgbClr val="939A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69" name="Rectangle 62"/>
            <p:cNvSpPr>
              <a:spLocks noChangeArrowheads="1"/>
            </p:cNvSpPr>
            <p:nvPr/>
          </p:nvSpPr>
          <p:spPr bwMode="auto">
            <a:xfrm>
              <a:off x="6096000" y="3046413"/>
              <a:ext cx="342900" cy="50800"/>
            </a:xfrm>
            <a:prstGeom prst="rect">
              <a:avLst/>
            </a:prstGeom>
            <a:solidFill>
              <a:srgbClr val="A9ADA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70" name="Rectangle 63"/>
            <p:cNvSpPr>
              <a:spLocks noChangeArrowheads="1"/>
            </p:cNvSpPr>
            <p:nvPr/>
          </p:nvSpPr>
          <p:spPr bwMode="auto">
            <a:xfrm>
              <a:off x="5753100" y="3621088"/>
              <a:ext cx="342900" cy="52388"/>
            </a:xfrm>
            <a:prstGeom prst="rect">
              <a:avLst/>
            </a:prstGeom>
            <a:solidFill>
              <a:srgbClr val="939A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71" name="Rectangle 64"/>
            <p:cNvSpPr>
              <a:spLocks noChangeArrowheads="1"/>
            </p:cNvSpPr>
            <p:nvPr/>
          </p:nvSpPr>
          <p:spPr bwMode="auto">
            <a:xfrm>
              <a:off x="6096000" y="3621088"/>
              <a:ext cx="342900" cy="52388"/>
            </a:xfrm>
            <a:prstGeom prst="rect">
              <a:avLst/>
            </a:prstGeom>
            <a:solidFill>
              <a:srgbClr val="A9ADA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72" name="Rectangle 65"/>
            <p:cNvSpPr>
              <a:spLocks noChangeArrowheads="1"/>
            </p:cNvSpPr>
            <p:nvPr/>
          </p:nvSpPr>
          <p:spPr bwMode="auto">
            <a:xfrm>
              <a:off x="5753100" y="4198938"/>
              <a:ext cx="342900" cy="49213"/>
            </a:xfrm>
            <a:prstGeom prst="rect">
              <a:avLst/>
            </a:prstGeom>
            <a:solidFill>
              <a:srgbClr val="939A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73" name="Rectangle 66"/>
            <p:cNvSpPr>
              <a:spLocks noChangeArrowheads="1"/>
            </p:cNvSpPr>
            <p:nvPr/>
          </p:nvSpPr>
          <p:spPr bwMode="auto">
            <a:xfrm>
              <a:off x="6096000" y="4198938"/>
              <a:ext cx="342900" cy="49213"/>
            </a:xfrm>
            <a:prstGeom prst="rect">
              <a:avLst/>
            </a:prstGeom>
            <a:solidFill>
              <a:srgbClr val="A9ADA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74" name="Freeform 67"/>
            <p:cNvSpPr/>
            <p:nvPr/>
          </p:nvSpPr>
          <p:spPr bwMode="auto">
            <a:xfrm>
              <a:off x="6691313" y="3817938"/>
              <a:ext cx="246063" cy="246063"/>
            </a:xfrm>
            <a:custGeom>
              <a:avLst/>
              <a:gdLst>
                <a:gd name="T0" fmla="*/ 155 w 155"/>
                <a:gd name="T1" fmla="*/ 79 h 155"/>
                <a:gd name="T2" fmla="*/ 155 w 155"/>
                <a:gd name="T3" fmla="*/ 79 h 155"/>
                <a:gd name="T4" fmla="*/ 153 w 155"/>
                <a:gd name="T5" fmla="*/ 94 h 155"/>
                <a:gd name="T6" fmla="*/ 148 w 155"/>
                <a:gd name="T7" fmla="*/ 108 h 155"/>
                <a:gd name="T8" fmla="*/ 142 w 155"/>
                <a:gd name="T9" fmla="*/ 121 h 155"/>
                <a:gd name="T10" fmla="*/ 133 w 155"/>
                <a:gd name="T11" fmla="*/ 133 h 155"/>
                <a:gd name="T12" fmla="*/ 120 w 155"/>
                <a:gd name="T13" fmla="*/ 143 h 155"/>
                <a:gd name="T14" fmla="*/ 108 w 155"/>
                <a:gd name="T15" fmla="*/ 149 h 155"/>
                <a:gd name="T16" fmla="*/ 92 w 155"/>
                <a:gd name="T17" fmla="*/ 154 h 155"/>
                <a:gd name="T18" fmla="*/ 76 w 155"/>
                <a:gd name="T19" fmla="*/ 155 h 155"/>
                <a:gd name="T20" fmla="*/ 76 w 155"/>
                <a:gd name="T21" fmla="*/ 155 h 155"/>
                <a:gd name="T22" fmla="*/ 61 w 155"/>
                <a:gd name="T23" fmla="*/ 154 h 155"/>
                <a:gd name="T24" fmla="*/ 47 w 155"/>
                <a:gd name="T25" fmla="*/ 149 h 155"/>
                <a:gd name="T26" fmla="*/ 34 w 155"/>
                <a:gd name="T27" fmla="*/ 143 h 155"/>
                <a:gd name="T28" fmla="*/ 21 w 155"/>
                <a:gd name="T29" fmla="*/ 133 h 155"/>
                <a:gd name="T30" fmla="*/ 12 w 155"/>
                <a:gd name="T31" fmla="*/ 121 h 155"/>
                <a:gd name="T32" fmla="*/ 6 w 155"/>
                <a:gd name="T33" fmla="*/ 108 h 155"/>
                <a:gd name="T34" fmla="*/ 1 w 155"/>
                <a:gd name="T35" fmla="*/ 94 h 155"/>
                <a:gd name="T36" fmla="*/ 0 w 155"/>
                <a:gd name="T37" fmla="*/ 79 h 155"/>
                <a:gd name="T38" fmla="*/ 0 w 155"/>
                <a:gd name="T39" fmla="*/ 79 h 155"/>
                <a:gd name="T40" fmla="*/ 1 w 155"/>
                <a:gd name="T41" fmla="*/ 63 h 155"/>
                <a:gd name="T42" fmla="*/ 6 w 155"/>
                <a:gd name="T43" fmla="*/ 47 h 155"/>
                <a:gd name="T44" fmla="*/ 12 w 155"/>
                <a:gd name="T45" fmla="*/ 35 h 155"/>
                <a:gd name="T46" fmla="*/ 21 w 155"/>
                <a:gd name="T47" fmla="*/ 24 h 155"/>
                <a:gd name="T48" fmla="*/ 34 w 155"/>
                <a:gd name="T49" fmla="*/ 14 h 155"/>
                <a:gd name="T50" fmla="*/ 47 w 155"/>
                <a:gd name="T51" fmla="*/ 6 h 155"/>
                <a:gd name="T52" fmla="*/ 61 w 155"/>
                <a:gd name="T53" fmla="*/ 2 h 155"/>
                <a:gd name="T54" fmla="*/ 76 w 155"/>
                <a:gd name="T55" fmla="*/ 0 h 155"/>
                <a:gd name="T56" fmla="*/ 76 w 155"/>
                <a:gd name="T57" fmla="*/ 0 h 155"/>
                <a:gd name="T58" fmla="*/ 92 w 155"/>
                <a:gd name="T59" fmla="*/ 2 h 155"/>
                <a:gd name="T60" fmla="*/ 108 w 155"/>
                <a:gd name="T61" fmla="*/ 6 h 155"/>
                <a:gd name="T62" fmla="*/ 120 w 155"/>
                <a:gd name="T63" fmla="*/ 14 h 155"/>
                <a:gd name="T64" fmla="*/ 133 w 155"/>
                <a:gd name="T65" fmla="*/ 24 h 155"/>
                <a:gd name="T66" fmla="*/ 142 w 155"/>
                <a:gd name="T67" fmla="*/ 35 h 155"/>
                <a:gd name="T68" fmla="*/ 148 w 155"/>
                <a:gd name="T69" fmla="*/ 47 h 155"/>
                <a:gd name="T70" fmla="*/ 153 w 155"/>
                <a:gd name="T71" fmla="*/ 63 h 155"/>
                <a:gd name="T72" fmla="*/ 155 w 155"/>
                <a:gd name="T73" fmla="*/ 7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 h="155">
                  <a:moveTo>
                    <a:pt x="155" y="79"/>
                  </a:moveTo>
                  <a:lnTo>
                    <a:pt x="155" y="79"/>
                  </a:lnTo>
                  <a:lnTo>
                    <a:pt x="153" y="94"/>
                  </a:lnTo>
                  <a:lnTo>
                    <a:pt x="148" y="108"/>
                  </a:lnTo>
                  <a:lnTo>
                    <a:pt x="142" y="121"/>
                  </a:lnTo>
                  <a:lnTo>
                    <a:pt x="133" y="133"/>
                  </a:lnTo>
                  <a:lnTo>
                    <a:pt x="120" y="143"/>
                  </a:lnTo>
                  <a:lnTo>
                    <a:pt x="108" y="149"/>
                  </a:lnTo>
                  <a:lnTo>
                    <a:pt x="92" y="154"/>
                  </a:lnTo>
                  <a:lnTo>
                    <a:pt x="76" y="155"/>
                  </a:lnTo>
                  <a:lnTo>
                    <a:pt x="76" y="155"/>
                  </a:lnTo>
                  <a:lnTo>
                    <a:pt x="61" y="154"/>
                  </a:lnTo>
                  <a:lnTo>
                    <a:pt x="47" y="149"/>
                  </a:lnTo>
                  <a:lnTo>
                    <a:pt x="34" y="143"/>
                  </a:lnTo>
                  <a:lnTo>
                    <a:pt x="21" y="133"/>
                  </a:lnTo>
                  <a:lnTo>
                    <a:pt x="12" y="121"/>
                  </a:lnTo>
                  <a:lnTo>
                    <a:pt x="6" y="108"/>
                  </a:lnTo>
                  <a:lnTo>
                    <a:pt x="1" y="94"/>
                  </a:lnTo>
                  <a:lnTo>
                    <a:pt x="0" y="79"/>
                  </a:lnTo>
                  <a:lnTo>
                    <a:pt x="0" y="79"/>
                  </a:lnTo>
                  <a:lnTo>
                    <a:pt x="1" y="63"/>
                  </a:lnTo>
                  <a:lnTo>
                    <a:pt x="6" y="47"/>
                  </a:lnTo>
                  <a:lnTo>
                    <a:pt x="12" y="35"/>
                  </a:lnTo>
                  <a:lnTo>
                    <a:pt x="21" y="24"/>
                  </a:lnTo>
                  <a:lnTo>
                    <a:pt x="34" y="14"/>
                  </a:lnTo>
                  <a:lnTo>
                    <a:pt x="47" y="6"/>
                  </a:lnTo>
                  <a:lnTo>
                    <a:pt x="61" y="2"/>
                  </a:lnTo>
                  <a:lnTo>
                    <a:pt x="76" y="0"/>
                  </a:lnTo>
                  <a:lnTo>
                    <a:pt x="76" y="0"/>
                  </a:lnTo>
                  <a:lnTo>
                    <a:pt x="92" y="2"/>
                  </a:lnTo>
                  <a:lnTo>
                    <a:pt x="108" y="6"/>
                  </a:lnTo>
                  <a:lnTo>
                    <a:pt x="120" y="14"/>
                  </a:lnTo>
                  <a:lnTo>
                    <a:pt x="133" y="24"/>
                  </a:lnTo>
                  <a:lnTo>
                    <a:pt x="142" y="35"/>
                  </a:lnTo>
                  <a:lnTo>
                    <a:pt x="148" y="47"/>
                  </a:lnTo>
                  <a:lnTo>
                    <a:pt x="153" y="63"/>
                  </a:lnTo>
                  <a:lnTo>
                    <a:pt x="155" y="79"/>
                  </a:lnTo>
                  <a:close/>
                </a:path>
              </a:pathLst>
            </a:custGeom>
            <a:solidFill>
              <a:srgbClr val="83889B"/>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75" name="Freeform 68"/>
            <p:cNvSpPr/>
            <p:nvPr/>
          </p:nvSpPr>
          <p:spPr bwMode="auto">
            <a:xfrm>
              <a:off x="6691313" y="3817938"/>
              <a:ext cx="246063" cy="246063"/>
            </a:xfrm>
            <a:custGeom>
              <a:avLst/>
              <a:gdLst>
                <a:gd name="T0" fmla="*/ 155 w 155"/>
                <a:gd name="T1" fmla="*/ 79 h 155"/>
                <a:gd name="T2" fmla="*/ 155 w 155"/>
                <a:gd name="T3" fmla="*/ 79 h 155"/>
                <a:gd name="T4" fmla="*/ 153 w 155"/>
                <a:gd name="T5" fmla="*/ 94 h 155"/>
                <a:gd name="T6" fmla="*/ 148 w 155"/>
                <a:gd name="T7" fmla="*/ 108 h 155"/>
                <a:gd name="T8" fmla="*/ 142 w 155"/>
                <a:gd name="T9" fmla="*/ 121 h 155"/>
                <a:gd name="T10" fmla="*/ 133 w 155"/>
                <a:gd name="T11" fmla="*/ 133 h 155"/>
                <a:gd name="T12" fmla="*/ 120 w 155"/>
                <a:gd name="T13" fmla="*/ 143 h 155"/>
                <a:gd name="T14" fmla="*/ 108 w 155"/>
                <a:gd name="T15" fmla="*/ 149 h 155"/>
                <a:gd name="T16" fmla="*/ 92 w 155"/>
                <a:gd name="T17" fmla="*/ 154 h 155"/>
                <a:gd name="T18" fmla="*/ 76 w 155"/>
                <a:gd name="T19" fmla="*/ 155 h 155"/>
                <a:gd name="T20" fmla="*/ 76 w 155"/>
                <a:gd name="T21" fmla="*/ 155 h 155"/>
                <a:gd name="T22" fmla="*/ 61 w 155"/>
                <a:gd name="T23" fmla="*/ 154 h 155"/>
                <a:gd name="T24" fmla="*/ 47 w 155"/>
                <a:gd name="T25" fmla="*/ 149 h 155"/>
                <a:gd name="T26" fmla="*/ 34 w 155"/>
                <a:gd name="T27" fmla="*/ 143 h 155"/>
                <a:gd name="T28" fmla="*/ 21 w 155"/>
                <a:gd name="T29" fmla="*/ 133 h 155"/>
                <a:gd name="T30" fmla="*/ 12 w 155"/>
                <a:gd name="T31" fmla="*/ 121 h 155"/>
                <a:gd name="T32" fmla="*/ 6 w 155"/>
                <a:gd name="T33" fmla="*/ 108 h 155"/>
                <a:gd name="T34" fmla="*/ 1 w 155"/>
                <a:gd name="T35" fmla="*/ 94 h 155"/>
                <a:gd name="T36" fmla="*/ 0 w 155"/>
                <a:gd name="T37" fmla="*/ 79 h 155"/>
                <a:gd name="T38" fmla="*/ 0 w 155"/>
                <a:gd name="T39" fmla="*/ 79 h 155"/>
                <a:gd name="T40" fmla="*/ 1 w 155"/>
                <a:gd name="T41" fmla="*/ 63 h 155"/>
                <a:gd name="T42" fmla="*/ 6 w 155"/>
                <a:gd name="T43" fmla="*/ 47 h 155"/>
                <a:gd name="T44" fmla="*/ 12 w 155"/>
                <a:gd name="T45" fmla="*/ 35 h 155"/>
                <a:gd name="T46" fmla="*/ 21 w 155"/>
                <a:gd name="T47" fmla="*/ 24 h 155"/>
                <a:gd name="T48" fmla="*/ 34 w 155"/>
                <a:gd name="T49" fmla="*/ 14 h 155"/>
                <a:gd name="T50" fmla="*/ 47 w 155"/>
                <a:gd name="T51" fmla="*/ 6 h 155"/>
                <a:gd name="T52" fmla="*/ 61 w 155"/>
                <a:gd name="T53" fmla="*/ 2 h 155"/>
                <a:gd name="T54" fmla="*/ 76 w 155"/>
                <a:gd name="T55" fmla="*/ 0 h 155"/>
                <a:gd name="T56" fmla="*/ 76 w 155"/>
                <a:gd name="T57" fmla="*/ 0 h 155"/>
                <a:gd name="T58" fmla="*/ 92 w 155"/>
                <a:gd name="T59" fmla="*/ 2 h 155"/>
                <a:gd name="T60" fmla="*/ 108 w 155"/>
                <a:gd name="T61" fmla="*/ 6 h 155"/>
                <a:gd name="T62" fmla="*/ 120 w 155"/>
                <a:gd name="T63" fmla="*/ 14 h 155"/>
                <a:gd name="T64" fmla="*/ 133 w 155"/>
                <a:gd name="T65" fmla="*/ 24 h 155"/>
                <a:gd name="T66" fmla="*/ 142 w 155"/>
                <a:gd name="T67" fmla="*/ 35 h 155"/>
                <a:gd name="T68" fmla="*/ 148 w 155"/>
                <a:gd name="T69" fmla="*/ 47 h 155"/>
                <a:gd name="T70" fmla="*/ 153 w 155"/>
                <a:gd name="T71" fmla="*/ 63 h 155"/>
                <a:gd name="T72" fmla="*/ 155 w 155"/>
                <a:gd name="T73" fmla="*/ 7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 h="155">
                  <a:moveTo>
                    <a:pt x="155" y="79"/>
                  </a:moveTo>
                  <a:lnTo>
                    <a:pt x="155" y="79"/>
                  </a:lnTo>
                  <a:lnTo>
                    <a:pt x="153" y="94"/>
                  </a:lnTo>
                  <a:lnTo>
                    <a:pt x="148" y="108"/>
                  </a:lnTo>
                  <a:lnTo>
                    <a:pt x="142" y="121"/>
                  </a:lnTo>
                  <a:lnTo>
                    <a:pt x="133" y="133"/>
                  </a:lnTo>
                  <a:lnTo>
                    <a:pt x="120" y="143"/>
                  </a:lnTo>
                  <a:lnTo>
                    <a:pt x="108" y="149"/>
                  </a:lnTo>
                  <a:lnTo>
                    <a:pt x="92" y="154"/>
                  </a:lnTo>
                  <a:lnTo>
                    <a:pt x="76" y="155"/>
                  </a:lnTo>
                  <a:lnTo>
                    <a:pt x="76" y="155"/>
                  </a:lnTo>
                  <a:lnTo>
                    <a:pt x="61" y="154"/>
                  </a:lnTo>
                  <a:lnTo>
                    <a:pt x="47" y="149"/>
                  </a:lnTo>
                  <a:lnTo>
                    <a:pt x="34" y="143"/>
                  </a:lnTo>
                  <a:lnTo>
                    <a:pt x="21" y="133"/>
                  </a:lnTo>
                  <a:lnTo>
                    <a:pt x="12" y="121"/>
                  </a:lnTo>
                  <a:lnTo>
                    <a:pt x="6" y="108"/>
                  </a:lnTo>
                  <a:lnTo>
                    <a:pt x="1" y="94"/>
                  </a:lnTo>
                  <a:lnTo>
                    <a:pt x="0" y="79"/>
                  </a:lnTo>
                  <a:lnTo>
                    <a:pt x="0" y="79"/>
                  </a:lnTo>
                  <a:lnTo>
                    <a:pt x="1" y="63"/>
                  </a:lnTo>
                  <a:lnTo>
                    <a:pt x="6" y="47"/>
                  </a:lnTo>
                  <a:lnTo>
                    <a:pt x="12" y="35"/>
                  </a:lnTo>
                  <a:lnTo>
                    <a:pt x="21" y="24"/>
                  </a:lnTo>
                  <a:lnTo>
                    <a:pt x="34" y="14"/>
                  </a:lnTo>
                  <a:lnTo>
                    <a:pt x="47" y="6"/>
                  </a:lnTo>
                  <a:lnTo>
                    <a:pt x="61" y="2"/>
                  </a:lnTo>
                  <a:lnTo>
                    <a:pt x="76" y="0"/>
                  </a:lnTo>
                  <a:lnTo>
                    <a:pt x="76" y="0"/>
                  </a:lnTo>
                  <a:lnTo>
                    <a:pt x="92" y="2"/>
                  </a:lnTo>
                  <a:lnTo>
                    <a:pt x="108" y="6"/>
                  </a:lnTo>
                  <a:lnTo>
                    <a:pt x="120" y="14"/>
                  </a:lnTo>
                  <a:lnTo>
                    <a:pt x="133" y="24"/>
                  </a:lnTo>
                  <a:lnTo>
                    <a:pt x="142" y="35"/>
                  </a:lnTo>
                  <a:lnTo>
                    <a:pt x="148" y="47"/>
                  </a:lnTo>
                  <a:lnTo>
                    <a:pt x="153" y="63"/>
                  </a:lnTo>
                  <a:lnTo>
                    <a:pt x="155" y="79"/>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76" name="Rectangle 69"/>
            <p:cNvSpPr>
              <a:spLocks noChangeArrowheads="1"/>
            </p:cNvSpPr>
            <p:nvPr/>
          </p:nvSpPr>
          <p:spPr bwMode="auto">
            <a:xfrm>
              <a:off x="6064250" y="1900238"/>
              <a:ext cx="28575" cy="2874963"/>
            </a:xfrm>
            <a:prstGeom prst="rect">
              <a:avLst/>
            </a:prstGeom>
            <a:solidFill>
              <a:srgbClr val="939A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77" name="Rectangle 70"/>
            <p:cNvSpPr>
              <a:spLocks noChangeArrowheads="1"/>
            </p:cNvSpPr>
            <p:nvPr/>
          </p:nvSpPr>
          <p:spPr bwMode="auto">
            <a:xfrm>
              <a:off x="6092825" y="1900238"/>
              <a:ext cx="33338" cy="2874963"/>
            </a:xfrm>
            <a:prstGeom prst="rect">
              <a:avLst/>
            </a:prstGeom>
            <a:solidFill>
              <a:srgbClr val="A9ADA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78" name="Freeform 71"/>
            <p:cNvSpPr/>
            <p:nvPr/>
          </p:nvSpPr>
          <p:spPr bwMode="auto">
            <a:xfrm>
              <a:off x="5635625" y="4303713"/>
              <a:ext cx="457200" cy="661988"/>
            </a:xfrm>
            <a:custGeom>
              <a:avLst/>
              <a:gdLst>
                <a:gd name="T0" fmla="*/ 0 w 288"/>
                <a:gd name="T1" fmla="*/ 417 h 417"/>
                <a:gd name="T2" fmla="*/ 288 w 288"/>
                <a:gd name="T3" fmla="*/ 417 h 417"/>
                <a:gd name="T4" fmla="*/ 288 w 288"/>
                <a:gd name="T5" fmla="*/ 3 h 417"/>
                <a:gd name="T6" fmla="*/ 288 w 288"/>
                <a:gd name="T7" fmla="*/ 3 h 417"/>
                <a:gd name="T8" fmla="*/ 277 w 288"/>
                <a:gd name="T9" fmla="*/ 1 h 417"/>
                <a:gd name="T10" fmla="*/ 245 w 288"/>
                <a:gd name="T11" fmla="*/ 0 h 417"/>
                <a:gd name="T12" fmla="*/ 223 w 288"/>
                <a:gd name="T13" fmla="*/ 0 h 417"/>
                <a:gd name="T14" fmla="*/ 198 w 288"/>
                <a:gd name="T15" fmla="*/ 1 h 417"/>
                <a:gd name="T16" fmla="*/ 171 w 288"/>
                <a:gd name="T17" fmla="*/ 3 h 417"/>
                <a:gd name="T18" fmla="*/ 144 w 288"/>
                <a:gd name="T19" fmla="*/ 8 h 417"/>
                <a:gd name="T20" fmla="*/ 118 w 288"/>
                <a:gd name="T21" fmla="*/ 12 h 417"/>
                <a:gd name="T22" fmla="*/ 91 w 288"/>
                <a:gd name="T23" fmla="*/ 22 h 417"/>
                <a:gd name="T24" fmla="*/ 67 w 288"/>
                <a:gd name="T25" fmla="*/ 31 h 417"/>
                <a:gd name="T26" fmla="*/ 57 w 288"/>
                <a:gd name="T27" fmla="*/ 37 h 417"/>
                <a:gd name="T28" fmla="*/ 46 w 288"/>
                <a:gd name="T29" fmla="*/ 45 h 417"/>
                <a:gd name="T30" fmla="*/ 36 w 288"/>
                <a:gd name="T31" fmla="*/ 53 h 417"/>
                <a:gd name="T32" fmla="*/ 27 w 288"/>
                <a:gd name="T33" fmla="*/ 62 h 417"/>
                <a:gd name="T34" fmla="*/ 19 w 288"/>
                <a:gd name="T35" fmla="*/ 72 h 417"/>
                <a:gd name="T36" fmla="*/ 13 w 288"/>
                <a:gd name="T37" fmla="*/ 83 h 417"/>
                <a:gd name="T38" fmla="*/ 8 w 288"/>
                <a:gd name="T39" fmla="*/ 94 h 417"/>
                <a:gd name="T40" fmla="*/ 3 w 288"/>
                <a:gd name="T41" fmla="*/ 106 h 417"/>
                <a:gd name="T42" fmla="*/ 2 w 288"/>
                <a:gd name="T43" fmla="*/ 120 h 417"/>
                <a:gd name="T44" fmla="*/ 0 w 288"/>
                <a:gd name="T45" fmla="*/ 135 h 417"/>
                <a:gd name="T46" fmla="*/ 0 w 288"/>
                <a:gd name="T47" fmla="*/ 41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417">
                  <a:moveTo>
                    <a:pt x="0" y="417"/>
                  </a:moveTo>
                  <a:lnTo>
                    <a:pt x="288" y="417"/>
                  </a:lnTo>
                  <a:lnTo>
                    <a:pt x="288" y="3"/>
                  </a:lnTo>
                  <a:lnTo>
                    <a:pt x="288" y="3"/>
                  </a:lnTo>
                  <a:lnTo>
                    <a:pt x="277" y="1"/>
                  </a:lnTo>
                  <a:lnTo>
                    <a:pt x="245" y="0"/>
                  </a:lnTo>
                  <a:lnTo>
                    <a:pt x="223" y="0"/>
                  </a:lnTo>
                  <a:lnTo>
                    <a:pt x="198" y="1"/>
                  </a:lnTo>
                  <a:lnTo>
                    <a:pt x="171" y="3"/>
                  </a:lnTo>
                  <a:lnTo>
                    <a:pt x="144" y="8"/>
                  </a:lnTo>
                  <a:lnTo>
                    <a:pt x="118" y="12"/>
                  </a:lnTo>
                  <a:lnTo>
                    <a:pt x="91" y="22"/>
                  </a:lnTo>
                  <a:lnTo>
                    <a:pt x="67" y="31"/>
                  </a:lnTo>
                  <a:lnTo>
                    <a:pt x="57" y="37"/>
                  </a:lnTo>
                  <a:lnTo>
                    <a:pt x="46" y="45"/>
                  </a:lnTo>
                  <a:lnTo>
                    <a:pt x="36" y="53"/>
                  </a:lnTo>
                  <a:lnTo>
                    <a:pt x="27" y="62"/>
                  </a:lnTo>
                  <a:lnTo>
                    <a:pt x="19" y="72"/>
                  </a:lnTo>
                  <a:lnTo>
                    <a:pt x="13" y="83"/>
                  </a:lnTo>
                  <a:lnTo>
                    <a:pt x="8" y="94"/>
                  </a:lnTo>
                  <a:lnTo>
                    <a:pt x="3" y="106"/>
                  </a:lnTo>
                  <a:lnTo>
                    <a:pt x="2" y="120"/>
                  </a:lnTo>
                  <a:lnTo>
                    <a:pt x="0" y="135"/>
                  </a:lnTo>
                  <a:lnTo>
                    <a:pt x="0" y="417"/>
                  </a:lnTo>
                  <a:close/>
                </a:path>
              </a:pathLst>
            </a:custGeom>
            <a:solidFill>
              <a:srgbClr val="B9BDC1"/>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79" name="Freeform 72"/>
            <p:cNvSpPr/>
            <p:nvPr/>
          </p:nvSpPr>
          <p:spPr bwMode="auto">
            <a:xfrm>
              <a:off x="6096000" y="4305300"/>
              <a:ext cx="457200" cy="660400"/>
            </a:xfrm>
            <a:custGeom>
              <a:avLst/>
              <a:gdLst>
                <a:gd name="T0" fmla="*/ 288 w 288"/>
                <a:gd name="T1" fmla="*/ 416 h 416"/>
                <a:gd name="T2" fmla="*/ 0 w 288"/>
                <a:gd name="T3" fmla="*/ 416 h 416"/>
                <a:gd name="T4" fmla="*/ 0 w 288"/>
                <a:gd name="T5" fmla="*/ 2 h 416"/>
                <a:gd name="T6" fmla="*/ 0 w 288"/>
                <a:gd name="T7" fmla="*/ 2 h 416"/>
                <a:gd name="T8" fmla="*/ 11 w 288"/>
                <a:gd name="T9" fmla="*/ 2 h 416"/>
                <a:gd name="T10" fmla="*/ 44 w 288"/>
                <a:gd name="T11" fmla="*/ 0 h 416"/>
                <a:gd name="T12" fmla="*/ 66 w 288"/>
                <a:gd name="T13" fmla="*/ 0 h 416"/>
                <a:gd name="T14" fmla="*/ 91 w 288"/>
                <a:gd name="T15" fmla="*/ 0 h 416"/>
                <a:gd name="T16" fmla="*/ 116 w 288"/>
                <a:gd name="T17" fmla="*/ 3 h 416"/>
                <a:gd name="T18" fmla="*/ 144 w 288"/>
                <a:gd name="T19" fmla="*/ 7 h 416"/>
                <a:gd name="T20" fmla="*/ 171 w 288"/>
                <a:gd name="T21" fmla="*/ 13 h 416"/>
                <a:gd name="T22" fmla="*/ 197 w 288"/>
                <a:gd name="T23" fmla="*/ 21 h 416"/>
                <a:gd name="T24" fmla="*/ 221 w 288"/>
                <a:gd name="T25" fmla="*/ 32 h 416"/>
                <a:gd name="T26" fmla="*/ 232 w 288"/>
                <a:gd name="T27" fmla="*/ 38 h 416"/>
                <a:gd name="T28" fmla="*/ 243 w 288"/>
                <a:gd name="T29" fmla="*/ 44 h 416"/>
                <a:gd name="T30" fmla="*/ 252 w 288"/>
                <a:gd name="T31" fmla="*/ 54 h 416"/>
                <a:gd name="T32" fmla="*/ 262 w 288"/>
                <a:gd name="T33" fmla="*/ 61 h 416"/>
                <a:gd name="T34" fmla="*/ 270 w 288"/>
                <a:gd name="T35" fmla="*/ 71 h 416"/>
                <a:gd name="T36" fmla="*/ 276 w 288"/>
                <a:gd name="T37" fmla="*/ 82 h 416"/>
                <a:gd name="T38" fmla="*/ 280 w 288"/>
                <a:gd name="T39" fmla="*/ 94 h 416"/>
                <a:gd name="T40" fmla="*/ 285 w 288"/>
                <a:gd name="T41" fmla="*/ 107 h 416"/>
                <a:gd name="T42" fmla="*/ 287 w 288"/>
                <a:gd name="T43" fmla="*/ 119 h 416"/>
                <a:gd name="T44" fmla="*/ 288 w 288"/>
                <a:gd name="T45" fmla="*/ 135 h 416"/>
                <a:gd name="T46" fmla="*/ 288 w 288"/>
                <a:gd name="T47" fmla="*/ 416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8" h="416">
                  <a:moveTo>
                    <a:pt x="288" y="416"/>
                  </a:moveTo>
                  <a:lnTo>
                    <a:pt x="0" y="416"/>
                  </a:lnTo>
                  <a:lnTo>
                    <a:pt x="0" y="2"/>
                  </a:lnTo>
                  <a:lnTo>
                    <a:pt x="0" y="2"/>
                  </a:lnTo>
                  <a:lnTo>
                    <a:pt x="11" y="2"/>
                  </a:lnTo>
                  <a:lnTo>
                    <a:pt x="44" y="0"/>
                  </a:lnTo>
                  <a:lnTo>
                    <a:pt x="66" y="0"/>
                  </a:lnTo>
                  <a:lnTo>
                    <a:pt x="91" y="0"/>
                  </a:lnTo>
                  <a:lnTo>
                    <a:pt x="116" y="3"/>
                  </a:lnTo>
                  <a:lnTo>
                    <a:pt x="144" y="7"/>
                  </a:lnTo>
                  <a:lnTo>
                    <a:pt x="171" y="13"/>
                  </a:lnTo>
                  <a:lnTo>
                    <a:pt x="197" y="21"/>
                  </a:lnTo>
                  <a:lnTo>
                    <a:pt x="221" y="32"/>
                  </a:lnTo>
                  <a:lnTo>
                    <a:pt x="232" y="38"/>
                  </a:lnTo>
                  <a:lnTo>
                    <a:pt x="243" y="44"/>
                  </a:lnTo>
                  <a:lnTo>
                    <a:pt x="252" y="54"/>
                  </a:lnTo>
                  <a:lnTo>
                    <a:pt x="262" y="61"/>
                  </a:lnTo>
                  <a:lnTo>
                    <a:pt x="270" y="71"/>
                  </a:lnTo>
                  <a:lnTo>
                    <a:pt x="276" y="82"/>
                  </a:lnTo>
                  <a:lnTo>
                    <a:pt x="280" y="94"/>
                  </a:lnTo>
                  <a:lnTo>
                    <a:pt x="285" y="107"/>
                  </a:lnTo>
                  <a:lnTo>
                    <a:pt x="287" y="119"/>
                  </a:lnTo>
                  <a:lnTo>
                    <a:pt x="288" y="135"/>
                  </a:lnTo>
                  <a:lnTo>
                    <a:pt x="288" y="416"/>
                  </a:lnTo>
                  <a:close/>
                </a:path>
              </a:pathLst>
            </a:custGeom>
            <a:solidFill>
              <a:srgbClr val="CECFD3"/>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0" name="Rectangle 73"/>
            <p:cNvSpPr>
              <a:spLocks noChangeArrowheads="1"/>
            </p:cNvSpPr>
            <p:nvPr/>
          </p:nvSpPr>
          <p:spPr bwMode="auto">
            <a:xfrm>
              <a:off x="5732463" y="5084763"/>
              <a:ext cx="293688" cy="79375"/>
            </a:xfrm>
            <a:prstGeom prst="rect">
              <a:avLst/>
            </a:prstGeom>
            <a:solidFill>
              <a:srgbClr val="4C73A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82" name="Freeform 74"/>
            <p:cNvSpPr/>
            <p:nvPr/>
          </p:nvSpPr>
          <p:spPr bwMode="auto">
            <a:xfrm>
              <a:off x="5688013" y="4957763"/>
              <a:ext cx="382588" cy="131763"/>
            </a:xfrm>
            <a:custGeom>
              <a:avLst/>
              <a:gdLst>
                <a:gd name="T0" fmla="*/ 241 w 241"/>
                <a:gd name="T1" fmla="*/ 41 h 83"/>
                <a:gd name="T2" fmla="*/ 241 w 241"/>
                <a:gd name="T3" fmla="*/ 41 h 83"/>
                <a:gd name="T4" fmla="*/ 240 w 241"/>
                <a:gd name="T5" fmla="*/ 50 h 83"/>
                <a:gd name="T6" fmla="*/ 238 w 241"/>
                <a:gd name="T7" fmla="*/ 58 h 83"/>
                <a:gd name="T8" fmla="*/ 233 w 241"/>
                <a:gd name="T9" fmla="*/ 64 h 83"/>
                <a:gd name="T10" fmla="*/ 229 w 241"/>
                <a:gd name="T11" fmla="*/ 70 h 83"/>
                <a:gd name="T12" fmla="*/ 223 w 241"/>
                <a:gd name="T13" fmla="*/ 75 h 83"/>
                <a:gd name="T14" fmla="*/ 216 w 241"/>
                <a:gd name="T15" fmla="*/ 80 h 83"/>
                <a:gd name="T16" fmla="*/ 208 w 241"/>
                <a:gd name="T17" fmla="*/ 81 h 83"/>
                <a:gd name="T18" fmla="*/ 199 w 241"/>
                <a:gd name="T19" fmla="*/ 83 h 83"/>
                <a:gd name="T20" fmla="*/ 42 w 241"/>
                <a:gd name="T21" fmla="*/ 83 h 83"/>
                <a:gd name="T22" fmla="*/ 42 w 241"/>
                <a:gd name="T23" fmla="*/ 83 h 83"/>
                <a:gd name="T24" fmla="*/ 34 w 241"/>
                <a:gd name="T25" fmla="*/ 81 h 83"/>
                <a:gd name="T26" fmla="*/ 27 w 241"/>
                <a:gd name="T27" fmla="*/ 80 h 83"/>
                <a:gd name="T28" fmla="*/ 19 w 241"/>
                <a:gd name="T29" fmla="*/ 75 h 83"/>
                <a:gd name="T30" fmla="*/ 13 w 241"/>
                <a:gd name="T31" fmla="*/ 70 h 83"/>
                <a:gd name="T32" fmla="*/ 8 w 241"/>
                <a:gd name="T33" fmla="*/ 64 h 83"/>
                <a:gd name="T34" fmla="*/ 5 w 241"/>
                <a:gd name="T35" fmla="*/ 58 h 83"/>
                <a:gd name="T36" fmla="*/ 2 w 241"/>
                <a:gd name="T37" fmla="*/ 50 h 83"/>
                <a:gd name="T38" fmla="*/ 0 w 241"/>
                <a:gd name="T39" fmla="*/ 41 h 83"/>
                <a:gd name="T40" fmla="*/ 0 w 241"/>
                <a:gd name="T41" fmla="*/ 41 h 83"/>
                <a:gd name="T42" fmla="*/ 2 w 241"/>
                <a:gd name="T43" fmla="*/ 33 h 83"/>
                <a:gd name="T44" fmla="*/ 5 w 241"/>
                <a:gd name="T45" fmla="*/ 25 h 83"/>
                <a:gd name="T46" fmla="*/ 8 w 241"/>
                <a:gd name="T47" fmla="*/ 17 h 83"/>
                <a:gd name="T48" fmla="*/ 13 w 241"/>
                <a:gd name="T49" fmla="*/ 12 h 83"/>
                <a:gd name="T50" fmla="*/ 19 w 241"/>
                <a:gd name="T51" fmla="*/ 6 h 83"/>
                <a:gd name="T52" fmla="*/ 27 w 241"/>
                <a:gd name="T53" fmla="*/ 3 h 83"/>
                <a:gd name="T54" fmla="*/ 34 w 241"/>
                <a:gd name="T55" fmla="*/ 0 h 83"/>
                <a:gd name="T56" fmla="*/ 42 w 241"/>
                <a:gd name="T57" fmla="*/ 0 h 83"/>
                <a:gd name="T58" fmla="*/ 199 w 241"/>
                <a:gd name="T59" fmla="*/ 0 h 83"/>
                <a:gd name="T60" fmla="*/ 199 w 241"/>
                <a:gd name="T61" fmla="*/ 0 h 83"/>
                <a:gd name="T62" fmla="*/ 208 w 241"/>
                <a:gd name="T63" fmla="*/ 0 h 83"/>
                <a:gd name="T64" fmla="*/ 216 w 241"/>
                <a:gd name="T65" fmla="*/ 3 h 83"/>
                <a:gd name="T66" fmla="*/ 223 w 241"/>
                <a:gd name="T67" fmla="*/ 6 h 83"/>
                <a:gd name="T68" fmla="*/ 229 w 241"/>
                <a:gd name="T69" fmla="*/ 12 h 83"/>
                <a:gd name="T70" fmla="*/ 233 w 241"/>
                <a:gd name="T71" fmla="*/ 17 h 83"/>
                <a:gd name="T72" fmla="*/ 238 w 241"/>
                <a:gd name="T73" fmla="*/ 25 h 83"/>
                <a:gd name="T74" fmla="*/ 240 w 241"/>
                <a:gd name="T75" fmla="*/ 33 h 83"/>
                <a:gd name="T76" fmla="*/ 241 w 241"/>
                <a:gd name="T77"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1" h="83">
                  <a:moveTo>
                    <a:pt x="241" y="41"/>
                  </a:moveTo>
                  <a:lnTo>
                    <a:pt x="241" y="41"/>
                  </a:lnTo>
                  <a:lnTo>
                    <a:pt x="240" y="50"/>
                  </a:lnTo>
                  <a:lnTo>
                    <a:pt x="238" y="58"/>
                  </a:lnTo>
                  <a:lnTo>
                    <a:pt x="233" y="64"/>
                  </a:lnTo>
                  <a:lnTo>
                    <a:pt x="229" y="70"/>
                  </a:lnTo>
                  <a:lnTo>
                    <a:pt x="223" y="75"/>
                  </a:lnTo>
                  <a:lnTo>
                    <a:pt x="216" y="80"/>
                  </a:lnTo>
                  <a:lnTo>
                    <a:pt x="208" y="81"/>
                  </a:lnTo>
                  <a:lnTo>
                    <a:pt x="199" y="83"/>
                  </a:lnTo>
                  <a:lnTo>
                    <a:pt x="42" y="83"/>
                  </a:lnTo>
                  <a:lnTo>
                    <a:pt x="42" y="83"/>
                  </a:lnTo>
                  <a:lnTo>
                    <a:pt x="34" y="81"/>
                  </a:lnTo>
                  <a:lnTo>
                    <a:pt x="27" y="80"/>
                  </a:lnTo>
                  <a:lnTo>
                    <a:pt x="19" y="75"/>
                  </a:lnTo>
                  <a:lnTo>
                    <a:pt x="13" y="70"/>
                  </a:lnTo>
                  <a:lnTo>
                    <a:pt x="8" y="64"/>
                  </a:lnTo>
                  <a:lnTo>
                    <a:pt x="5" y="58"/>
                  </a:lnTo>
                  <a:lnTo>
                    <a:pt x="2" y="50"/>
                  </a:lnTo>
                  <a:lnTo>
                    <a:pt x="0" y="41"/>
                  </a:lnTo>
                  <a:lnTo>
                    <a:pt x="0" y="41"/>
                  </a:lnTo>
                  <a:lnTo>
                    <a:pt x="2" y="33"/>
                  </a:lnTo>
                  <a:lnTo>
                    <a:pt x="5" y="25"/>
                  </a:lnTo>
                  <a:lnTo>
                    <a:pt x="8" y="17"/>
                  </a:lnTo>
                  <a:lnTo>
                    <a:pt x="13" y="12"/>
                  </a:lnTo>
                  <a:lnTo>
                    <a:pt x="19" y="6"/>
                  </a:lnTo>
                  <a:lnTo>
                    <a:pt x="27" y="3"/>
                  </a:lnTo>
                  <a:lnTo>
                    <a:pt x="34" y="0"/>
                  </a:lnTo>
                  <a:lnTo>
                    <a:pt x="42" y="0"/>
                  </a:lnTo>
                  <a:lnTo>
                    <a:pt x="199" y="0"/>
                  </a:lnTo>
                  <a:lnTo>
                    <a:pt x="199" y="0"/>
                  </a:lnTo>
                  <a:lnTo>
                    <a:pt x="208" y="0"/>
                  </a:lnTo>
                  <a:lnTo>
                    <a:pt x="216" y="3"/>
                  </a:lnTo>
                  <a:lnTo>
                    <a:pt x="223" y="6"/>
                  </a:lnTo>
                  <a:lnTo>
                    <a:pt x="229" y="12"/>
                  </a:lnTo>
                  <a:lnTo>
                    <a:pt x="233" y="17"/>
                  </a:lnTo>
                  <a:lnTo>
                    <a:pt x="238" y="25"/>
                  </a:lnTo>
                  <a:lnTo>
                    <a:pt x="240" y="33"/>
                  </a:lnTo>
                  <a:lnTo>
                    <a:pt x="241" y="41"/>
                  </a:lnTo>
                  <a:close/>
                </a:path>
              </a:pathLst>
            </a:custGeom>
            <a:solidFill>
              <a:srgbClr val="EC7623"/>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3" name="Freeform 75"/>
            <p:cNvSpPr/>
            <p:nvPr/>
          </p:nvSpPr>
          <p:spPr bwMode="auto">
            <a:xfrm>
              <a:off x="5688013" y="4957763"/>
              <a:ext cx="382588" cy="131763"/>
            </a:xfrm>
            <a:custGeom>
              <a:avLst/>
              <a:gdLst>
                <a:gd name="T0" fmla="*/ 241 w 241"/>
                <a:gd name="T1" fmla="*/ 41 h 83"/>
                <a:gd name="T2" fmla="*/ 241 w 241"/>
                <a:gd name="T3" fmla="*/ 41 h 83"/>
                <a:gd name="T4" fmla="*/ 240 w 241"/>
                <a:gd name="T5" fmla="*/ 50 h 83"/>
                <a:gd name="T6" fmla="*/ 238 w 241"/>
                <a:gd name="T7" fmla="*/ 58 h 83"/>
                <a:gd name="T8" fmla="*/ 233 w 241"/>
                <a:gd name="T9" fmla="*/ 64 h 83"/>
                <a:gd name="T10" fmla="*/ 229 w 241"/>
                <a:gd name="T11" fmla="*/ 70 h 83"/>
                <a:gd name="T12" fmla="*/ 223 w 241"/>
                <a:gd name="T13" fmla="*/ 75 h 83"/>
                <a:gd name="T14" fmla="*/ 216 w 241"/>
                <a:gd name="T15" fmla="*/ 80 h 83"/>
                <a:gd name="T16" fmla="*/ 208 w 241"/>
                <a:gd name="T17" fmla="*/ 81 h 83"/>
                <a:gd name="T18" fmla="*/ 199 w 241"/>
                <a:gd name="T19" fmla="*/ 83 h 83"/>
                <a:gd name="T20" fmla="*/ 42 w 241"/>
                <a:gd name="T21" fmla="*/ 83 h 83"/>
                <a:gd name="T22" fmla="*/ 42 w 241"/>
                <a:gd name="T23" fmla="*/ 83 h 83"/>
                <a:gd name="T24" fmla="*/ 34 w 241"/>
                <a:gd name="T25" fmla="*/ 81 h 83"/>
                <a:gd name="T26" fmla="*/ 27 w 241"/>
                <a:gd name="T27" fmla="*/ 80 h 83"/>
                <a:gd name="T28" fmla="*/ 19 w 241"/>
                <a:gd name="T29" fmla="*/ 75 h 83"/>
                <a:gd name="T30" fmla="*/ 13 w 241"/>
                <a:gd name="T31" fmla="*/ 70 h 83"/>
                <a:gd name="T32" fmla="*/ 8 w 241"/>
                <a:gd name="T33" fmla="*/ 64 h 83"/>
                <a:gd name="T34" fmla="*/ 5 w 241"/>
                <a:gd name="T35" fmla="*/ 58 h 83"/>
                <a:gd name="T36" fmla="*/ 2 w 241"/>
                <a:gd name="T37" fmla="*/ 50 h 83"/>
                <a:gd name="T38" fmla="*/ 0 w 241"/>
                <a:gd name="T39" fmla="*/ 41 h 83"/>
                <a:gd name="T40" fmla="*/ 0 w 241"/>
                <a:gd name="T41" fmla="*/ 41 h 83"/>
                <a:gd name="T42" fmla="*/ 2 w 241"/>
                <a:gd name="T43" fmla="*/ 33 h 83"/>
                <a:gd name="T44" fmla="*/ 5 w 241"/>
                <a:gd name="T45" fmla="*/ 25 h 83"/>
                <a:gd name="T46" fmla="*/ 8 w 241"/>
                <a:gd name="T47" fmla="*/ 17 h 83"/>
                <a:gd name="T48" fmla="*/ 13 w 241"/>
                <a:gd name="T49" fmla="*/ 12 h 83"/>
                <a:gd name="T50" fmla="*/ 19 w 241"/>
                <a:gd name="T51" fmla="*/ 6 h 83"/>
                <a:gd name="T52" fmla="*/ 27 w 241"/>
                <a:gd name="T53" fmla="*/ 3 h 83"/>
                <a:gd name="T54" fmla="*/ 34 w 241"/>
                <a:gd name="T55" fmla="*/ 0 h 83"/>
                <a:gd name="T56" fmla="*/ 42 w 241"/>
                <a:gd name="T57" fmla="*/ 0 h 83"/>
                <a:gd name="T58" fmla="*/ 199 w 241"/>
                <a:gd name="T59" fmla="*/ 0 h 83"/>
                <a:gd name="T60" fmla="*/ 199 w 241"/>
                <a:gd name="T61" fmla="*/ 0 h 83"/>
                <a:gd name="T62" fmla="*/ 208 w 241"/>
                <a:gd name="T63" fmla="*/ 0 h 83"/>
                <a:gd name="T64" fmla="*/ 216 w 241"/>
                <a:gd name="T65" fmla="*/ 3 h 83"/>
                <a:gd name="T66" fmla="*/ 223 w 241"/>
                <a:gd name="T67" fmla="*/ 6 h 83"/>
                <a:gd name="T68" fmla="*/ 229 w 241"/>
                <a:gd name="T69" fmla="*/ 12 h 83"/>
                <a:gd name="T70" fmla="*/ 233 w 241"/>
                <a:gd name="T71" fmla="*/ 17 h 83"/>
                <a:gd name="T72" fmla="*/ 238 w 241"/>
                <a:gd name="T73" fmla="*/ 25 h 83"/>
                <a:gd name="T74" fmla="*/ 240 w 241"/>
                <a:gd name="T75" fmla="*/ 33 h 83"/>
                <a:gd name="T76" fmla="*/ 241 w 241"/>
                <a:gd name="T77"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1" h="83">
                  <a:moveTo>
                    <a:pt x="241" y="41"/>
                  </a:moveTo>
                  <a:lnTo>
                    <a:pt x="241" y="41"/>
                  </a:lnTo>
                  <a:lnTo>
                    <a:pt x="240" y="50"/>
                  </a:lnTo>
                  <a:lnTo>
                    <a:pt x="238" y="58"/>
                  </a:lnTo>
                  <a:lnTo>
                    <a:pt x="233" y="64"/>
                  </a:lnTo>
                  <a:lnTo>
                    <a:pt x="229" y="70"/>
                  </a:lnTo>
                  <a:lnTo>
                    <a:pt x="223" y="75"/>
                  </a:lnTo>
                  <a:lnTo>
                    <a:pt x="216" y="80"/>
                  </a:lnTo>
                  <a:lnTo>
                    <a:pt x="208" y="81"/>
                  </a:lnTo>
                  <a:lnTo>
                    <a:pt x="199" y="83"/>
                  </a:lnTo>
                  <a:lnTo>
                    <a:pt x="42" y="83"/>
                  </a:lnTo>
                  <a:lnTo>
                    <a:pt x="42" y="83"/>
                  </a:lnTo>
                  <a:lnTo>
                    <a:pt x="34" y="81"/>
                  </a:lnTo>
                  <a:lnTo>
                    <a:pt x="27" y="80"/>
                  </a:lnTo>
                  <a:lnTo>
                    <a:pt x="19" y="75"/>
                  </a:lnTo>
                  <a:lnTo>
                    <a:pt x="13" y="70"/>
                  </a:lnTo>
                  <a:lnTo>
                    <a:pt x="8" y="64"/>
                  </a:lnTo>
                  <a:lnTo>
                    <a:pt x="5" y="58"/>
                  </a:lnTo>
                  <a:lnTo>
                    <a:pt x="2" y="50"/>
                  </a:lnTo>
                  <a:lnTo>
                    <a:pt x="0" y="41"/>
                  </a:lnTo>
                  <a:lnTo>
                    <a:pt x="0" y="41"/>
                  </a:lnTo>
                  <a:lnTo>
                    <a:pt x="2" y="33"/>
                  </a:lnTo>
                  <a:lnTo>
                    <a:pt x="5" y="25"/>
                  </a:lnTo>
                  <a:lnTo>
                    <a:pt x="8" y="17"/>
                  </a:lnTo>
                  <a:lnTo>
                    <a:pt x="13" y="12"/>
                  </a:lnTo>
                  <a:lnTo>
                    <a:pt x="19" y="6"/>
                  </a:lnTo>
                  <a:lnTo>
                    <a:pt x="27" y="3"/>
                  </a:lnTo>
                  <a:lnTo>
                    <a:pt x="34" y="0"/>
                  </a:lnTo>
                  <a:lnTo>
                    <a:pt x="42" y="0"/>
                  </a:lnTo>
                  <a:lnTo>
                    <a:pt x="199" y="0"/>
                  </a:lnTo>
                  <a:lnTo>
                    <a:pt x="199" y="0"/>
                  </a:lnTo>
                  <a:lnTo>
                    <a:pt x="208" y="0"/>
                  </a:lnTo>
                  <a:lnTo>
                    <a:pt x="216" y="3"/>
                  </a:lnTo>
                  <a:lnTo>
                    <a:pt x="223" y="6"/>
                  </a:lnTo>
                  <a:lnTo>
                    <a:pt x="229" y="12"/>
                  </a:lnTo>
                  <a:lnTo>
                    <a:pt x="233" y="17"/>
                  </a:lnTo>
                  <a:lnTo>
                    <a:pt x="238" y="25"/>
                  </a:lnTo>
                  <a:lnTo>
                    <a:pt x="240" y="33"/>
                  </a:lnTo>
                  <a:lnTo>
                    <a:pt x="241" y="41"/>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4" name="Rectangle 76"/>
            <p:cNvSpPr>
              <a:spLocks noChangeArrowheads="1"/>
            </p:cNvSpPr>
            <p:nvPr/>
          </p:nvSpPr>
          <p:spPr bwMode="auto">
            <a:xfrm>
              <a:off x="6157913" y="5084763"/>
              <a:ext cx="296863" cy="79375"/>
            </a:xfrm>
            <a:prstGeom prst="rect">
              <a:avLst/>
            </a:prstGeom>
            <a:solidFill>
              <a:srgbClr val="6A90C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85" name="Freeform 77"/>
            <p:cNvSpPr/>
            <p:nvPr/>
          </p:nvSpPr>
          <p:spPr bwMode="auto">
            <a:xfrm>
              <a:off x="6116638" y="4954588"/>
              <a:ext cx="379413" cy="134938"/>
            </a:xfrm>
            <a:custGeom>
              <a:avLst/>
              <a:gdLst>
                <a:gd name="T0" fmla="*/ 239 w 239"/>
                <a:gd name="T1" fmla="*/ 43 h 85"/>
                <a:gd name="T2" fmla="*/ 239 w 239"/>
                <a:gd name="T3" fmla="*/ 43 h 85"/>
                <a:gd name="T4" fmla="*/ 239 w 239"/>
                <a:gd name="T5" fmla="*/ 50 h 85"/>
                <a:gd name="T6" fmla="*/ 236 w 239"/>
                <a:gd name="T7" fmla="*/ 58 h 85"/>
                <a:gd name="T8" fmla="*/ 233 w 239"/>
                <a:gd name="T9" fmla="*/ 66 h 85"/>
                <a:gd name="T10" fmla="*/ 227 w 239"/>
                <a:gd name="T11" fmla="*/ 72 h 85"/>
                <a:gd name="T12" fmla="*/ 220 w 239"/>
                <a:gd name="T13" fmla="*/ 77 h 85"/>
                <a:gd name="T14" fmla="*/ 214 w 239"/>
                <a:gd name="T15" fmla="*/ 82 h 85"/>
                <a:gd name="T16" fmla="*/ 206 w 239"/>
                <a:gd name="T17" fmla="*/ 83 h 85"/>
                <a:gd name="T18" fmla="*/ 199 w 239"/>
                <a:gd name="T19" fmla="*/ 85 h 85"/>
                <a:gd name="T20" fmla="*/ 40 w 239"/>
                <a:gd name="T21" fmla="*/ 85 h 85"/>
                <a:gd name="T22" fmla="*/ 40 w 239"/>
                <a:gd name="T23" fmla="*/ 85 h 85"/>
                <a:gd name="T24" fmla="*/ 32 w 239"/>
                <a:gd name="T25" fmla="*/ 83 h 85"/>
                <a:gd name="T26" fmla="*/ 25 w 239"/>
                <a:gd name="T27" fmla="*/ 82 h 85"/>
                <a:gd name="T28" fmla="*/ 18 w 239"/>
                <a:gd name="T29" fmla="*/ 77 h 85"/>
                <a:gd name="T30" fmla="*/ 12 w 239"/>
                <a:gd name="T31" fmla="*/ 72 h 85"/>
                <a:gd name="T32" fmla="*/ 6 w 239"/>
                <a:gd name="T33" fmla="*/ 66 h 85"/>
                <a:gd name="T34" fmla="*/ 3 w 239"/>
                <a:gd name="T35" fmla="*/ 58 h 85"/>
                <a:gd name="T36" fmla="*/ 0 w 239"/>
                <a:gd name="T37" fmla="*/ 50 h 85"/>
                <a:gd name="T38" fmla="*/ 0 w 239"/>
                <a:gd name="T39" fmla="*/ 43 h 85"/>
                <a:gd name="T40" fmla="*/ 0 w 239"/>
                <a:gd name="T41" fmla="*/ 43 h 85"/>
                <a:gd name="T42" fmla="*/ 0 w 239"/>
                <a:gd name="T43" fmla="*/ 35 h 85"/>
                <a:gd name="T44" fmla="*/ 3 w 239"/>
                <a:gd name="T45" fmla="*/ 27 h 85"/>
                <a:gd name="T46" fmla="*/ 6 w 239"/>
                <a:gd name="T47" fmla="*/ 19 h 85"/>
                <a:gd name="T48" fmla="*/ 12 w 239"/>
                <a:gd name="T49" fmla="*/ 13 h 85"/>
                <a:gd name="T50" fmla="*/ 18 w 239"/>
                <a:gd name="T51" fmla="*/ 8 h 85"/>
                <a:gd name="T52" fmla="*/ 25 w 239"/>
                <a:gd name="T53" fmla="*/ 5 h 85"/>
                <a:gd name="T54" fmla="*/ 32 w 239"/>
                <a:gd name="T55" fmla="*/ 2 h 85"/>
                <a:gd name="T56" fmla="*/ 40 w 239"/>
                <a:gd name="T57" fmla="*/ 0 h 85"/>
                <a:gd name="T58" fmla="*/ 199 w 239"/>
                <a:gd name="T59" fmla="*/ 0 h 85"/>
                <a:gd name="T60" fmla="*/ 199 w 239"/>
                <a:gd name="T61" fmla="*/ 0 h 85"/>
                <a:gd name="T62" fmla="*/ 206 w 239"/>
                <a:gd name="T63" fmla="*/ 2 h 85"/>
                <a:gd name="T64" fmla="*/ 214 w 239"/>
                <a:gd name="T65" fmla="*/ 5 h 85"/>
                <a:gd name="T66" fmla="*/ 220 w 239"/>
                <a:gd name="T67" fmla="*/ 8 h 85"/>
                <a:gd name="T68" fmla="*/ 227 w 239"/>
                <a:gd name="T69" fmla="*/ 13 h 85"/>
                <a:gd name="T70" fmla="*/ 233 w 239"/>
                <a:gd name="T71" fmla="*/ 19 h 85"/>
                <a:gd name="T72" fmla="*/ 236 w 239"/>
                <a:gd name="T73" fmla="*/ 27 h 85"/>
                <a:gd name="T74" fmla="*/ 239 w 239"/>
                <a:gd name="T75" fmla="*/ 35 h 85"/>
                <a:gd name="T76" fmla="*/ 239 w 239"/>
                <a:gd name="T77"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9" h="85">
                  <a:moveTo>
                    <a:pt x="239" y="43"/>
                  </a:moveTo>
                  <a:lnTo>
                    <a:pt x="239" y="43"/>
                  </a:lnTo>
                  <a:lnTo>
                    <a:pt x="239" y="50"/>
                  </a:lnTo>
                  <a:lnTo>
                    <a:pt x="236" y="58"/>
                  </a:lnTo>
                  <a:lnTo>
                    <a:pt x="233" y="66"/>
                  </a:lnTo>
                  <a:lnTo>
                    <a:pt x="227" y="72"/>
                  </a:lnTo>
                  <a:lnTo>
                    <a:pt x="220" y="77"/>
                  </a:lnTo>
                  <a:lnTo>
                    <a:pt x="214" y="82"/>
                  </a:lnTo>
                  <a:lnTo>
                    <a:pt x="206" y="83"/>
                  </a:lnTo>
                  <a:lnTo>
                    <a:pt x="199" y="85"/>
                  </a:lnTo>
                  <a:lnTo>
                    <a:pt x="40" y="85"/>
                  </a:lnTo>
                  <a:lnTo>
                    <a:pt x="40" y="85"/>
                  </a:lnTo>
                  <a:lnTo>
                    <a:pt x="32" y="83"/>
                  </a:lnTo>
                  <a:lnTo>
                    <a:pt x="25" y="82"/>
                  </a:lnTo>
                  <a:lnTo>
                    <a:pt x="18" y="77"/>
                  </a:lnTo>
                  <a:lnTo>
                    <a:pt x="12" y="72"/>
                  </a:lnTo>
                  <a:lnTo>
                    <a:pt x="6" y="66"/>
                  </a:lnTo>
                  <a:lnTo>
                    <a:pt x="3" y="58"/>
                  </a:lnTo>
                  <a:lnTo>
                    <a:pt x="0" y="50"/>
                  </a:lnTo>
                  <a:lnTo>
                    <a:pt x="0" y="43"/>
                  </a:lnTo>
                  <a:lnTo>
                    <a:pt x="0" y="43"/>
                  </a:lnTo>
                  <a:lnTo>
                    <a:pt x="0" y="35"/>
                  </a:lnTo>
                  <a:lnTo>
                    <a:pt x="3" y="27"/>
                  </a:lnTo>
                  <a:lnTo>
                    <a:pt x="6" y="19"/>
                  </a:lnTo>
                  <a:lnTo>
                    <a:pt x="12" y="13"/>
                  </a:lnTo>
                  <a:lnTo>
                    <a:pt x="18" y="8"/>
                  </a:lnTo>
                  <a:lnTo>
                    <a:pt x="25" y="5"/>
                  </a:lnTo>
                  <a:lnTo>
                    <a:pt x="32" y="2"/>
                  </a:lnTo>
                  <a:lnTo>
                    <a:pt x="40" y="0"/>
                  </a:lnTo>
                  <a:lnTo>
                    <a:pt x="199" y="0"/>
                  </a:lnTo>
                  <a:lnTo>
                    <a:pt x="199" y="0"/>
                  </a:lnTo>
                  <a:lnTo>
                    <a:pt x="206" y="2"/>
                  </a:lnTo>
                  <a:lnTo>
                    <a:pt x="214" y="5"/>
                  </a:lnTo>
                  <a:lnTo>
                    <a:pt x="220" y="8"/>
                  </a:lnTo>
                  <a:lnTo>
                    <a:pt x="227" y="13"/>
                  </a:lnTo>
                  <a:lnTo>
                    <a:pt x="233" y="19"/>
                  </a:lnTo>
                  <a:lnTo>
                    <a:pt x="236" y="27"/>
                  </a:lnTo>
                  <a:lnTo>
                    <a:pt x="239" y="35"/>
                  </a:lnTo>
                  <a:lnTo>
                    <a:pt x="239" y="43"/>
                  </a:lnTo>
                  <a:close/>
                </a:path>
              </a:pathLst>
            </a:custGeom>
            <a:solidFill>
              <a:srgbClr val="FBAD3B"/>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6" name="Freeform 78"/>
            <p:cNvSpPr/>
            <p:nvPr/>
          </p:nvSpPr>
          <p:spPr bwMode="auto">
            <a:xfrm>
              <a:off x="6116638" y="4954588"/>
              <a:ext cx="379413" cy="134938"/>
            </a:xfrm>
            <a:custGeom>
              <a:avLst/>
              <a:gdLst>
                <a:gd name="T0" fmla="*/ 239 w 239"/>
                <a:gd name="T1" fmla="*/ 43 h 85"/>
                <a:gd name="T2" fmla="*/ 239 w 239"/>
                <a:gd name="T3" fmla="*/ 43 h 85"/>
                <a:gd name="T4" fmla="*/ 239 w 239"/>
                <a:gd name="T5" fmla="*/ 50 h 85"/>
                <a:gd name="T6" fmla="*/ 236 w 239"/>
                <a:gd name="T7" fmla="*/ 58 h 85"/>
                <a:gd name="T8" fmla="*/ 233 w 239"/>
                <a:gd name="T9" fmla="*/ 66 h 85"/>
                <a:gd name="T10" fmla="*/ 227 w 239"/>
                <a:gd name="T11" fmla="*/ 72 h 85"/>
                <a:gd name="T12" fmla="*/ 220 w 239"/>
                <a:gd name="T13" fmla="*/ 77 h 85"/>
                <a:gd name="T14" fmla="*/ 214 w 239"/>
                <a:gd name="T15" fmla="*/ 82 h 85"/>
                <a:gd name="T16" fmla="*/ 206 w 239"/>
                <a:gd name="T17" fmla="*/ 83 h 85"/>
                <a:gd name="T18" fmla="*/ 199 w 239"/>
                <a:gd name="T19" fmla="*/ 85 h 85"/>
                <a:gd name="T20" fmla="*/ 40 w 239"/>
                <a:gd name="T21" fmla="*/ 85 h 85"/>
                <a:gd name="T22" fmla="*/ 40 w 239"/>
                <a:gd name="T23" fmla="*/ 85 h 85"/>
                <a:gd name="T24" fmla="*/ 32 w 239"/>
                <a:gd name="T25" fmla="*/ 83 h 85"/>
                <a:gd name="T26" fmla="*/ 25 w 239"/>
                <a:gd name="T27" fmla="*/ 82 h 85"/>
                <a:gd name="T28" fmla="*/ 18 w 239"/>
                <a:gd name="T29" fmla="*/ 77 h 85"/>
                <a:gd name="T30" fmla="*/ 12 w 239"/>
                <a:gd name="T31" fmla="*/ 72 h 85"/>
                <a:gd name="T32" fmla="*/ 6 w 239"/>
                <a:gd name="T33" fmla="*/ 66 h 85"/>
                <a:gd name="T34" fmla="*/ 3 w 239"/>
                <a:gd name="T35" fmla="*/ 58 h 85"/>
                <a:gd name="T36" fmla="*/ 0 w 239"/>
                <a:gd name="T37" fmla="*/ 50 h 85"/>
                <a:gd name="T38" fmla="*/ 0 w 239"/>
                <a:gd name="T39" fmla="*/ 43 h 85"/>
                <a:gd name="T40" fmla="*/ 0 w 239"/>
                <a:gd name="T41" fmla="*/ 43 h 85"/>
                <a:gd name="T42" fmla="*/ 0 w 239"/>
                <a:gd name="T43" fmla="*/ 35 h 85"/>
                <a:gd name="T44" fmla="*/ 3 w 239"/>
                <a:gd name="T45" fmla="*/ 27 h 85"/>
                <a:gd name="T46" fmla="*/ 6 w 239"/>
                <a:gd name="T47" fmla="*/ 19 h 85"/>
                <a:gd name="T48" fmla="*/ 12 w 239"/>
                <a:gd name="T49" fmla="*/ 13 h 85"/>
                <a:gd name="T50" fmla="*/ 18 w 239"/>
                <a:gd name="T51" fmla="*/ 8 h 85"/>
                <a:gd name="T52" fmla="*/ 25 w 239"/>
                <a:gd name="T53" fmla="*/ 5 h 85"/>
                <a:gd name="T54" fmla="*/ 32 w 239"/>
                <a:gd name="T55" fmla="*/ 2 h 85"/>
                <a:gd name="T56" fmla="*/ 40 w 239"/>
                <a:gd name="T57" fmla="*/ 0 h 85"/>
                <a:gd name="T58" fmla="*/ 199 w 239"/>
                <a:gd name="T59" fmla="*/ 0 h 85"/>
                <a:gd name="T60" fmla="*/ 199 w 239"/>
                <a:gd name="T61" fmla="*/ 0 h 85"/>
                <a:gd name="T62" fmla="*/ 206 w 239"/>
                <a:gd name="T63" fmla="*/ 2 h 85"/>
                <a:gd name="T64" fmla="*/ 214 w 239"/>
                <a:gd name="T65" fmla="*/ 5 h 85"/>
                <a:gd name="T66" fmla="*/ 220 w 239"/>
                <a:gd name="T67" fmla="*/ 8 h 85"/>
                <a:gd name="T68" fmla="*/ 227 w 239"/>
                <a:gd name="T69" fmla="*/ 13 h 85"/>
                <a:gd name="T70" fmla="*/ 233 w 239"/>
                <a:gd name="T71" fmla="*/ 19 h 85"/>
                <a:gd name="T72" fmla="*/ 236 w 239"/>
                <a:gd name="T73" fmla="*/ 27 h 85"/>
                <a:gd name="T74" fmla="*/ 239 w 239"/>
                <a:gd name="T75" fmla="*/ 35 h 85"/>
                <a:gd name="T76" fmla="*/ 239 w 239"/>
                <a:gd name="T77"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9" h="85">
                  <a:moveTo>
                    <a:pt x="239" y="43"/>
                  </a:moveTo>
                  <a:lnTo>
                    <a:pt x="239" y="43"/>
                  </a:lnTo>
                  <a:lnTo>
                    <a:pt x="239" y="50"/>
                  </a:lnTo>
                  <a:lnTo>
                    <a:pt x="236" y="58"/>
                  </a:lnTo>
                  <a:lnTo>
                    <a:pt x="233" y="66"/>
                  </a:lnTo>
                  <a:lnTo>
                    <a:pt x="227" y="72"/>
                  </a:lnTo>
                  <a:lnTo>
                    <a:pt x="220" y="77"/>
                  </a:lnTo>
                  <a:lnTo>
                    <a:pt x="214" y="82"/>
                  </a:lnTo>
                  <a:lnTo>
                    <a:pt x="206" y="83"/>
                  </a:lnTo>
                  <a:lnTo>
                    <a:pt x="199" y="85"/>
                  </a:lnTo>
                  <a:lnTo>
                    <a:pt x="40" y="85"/>
                  </a:lnTo>
                  <a:lnTo>
                    <a:pt x="40" y="85"/>
                  </a:lnTo>
                  <a:lnTo>
                    <a:pt x="32" y="83"/>
                  </a:lnTo>
                  <a:lnTo>
                    <a:pt x="25" y="82"/>
                  </a:lnTo>
                  <a:lnTo>
                    <a:pt x="18" y="77"/>
                  </a:lnTo>
                  <a:lnTo>
                    <a:pt x="12" y="72"/>
                  </a:lnTo>
                  <a:lnTo>
                    <a:pt x="6" y="66"/>
                  </a:lnTo>
                  <a:lnTo>
                    <a:pt x="3" y="58"/>
                  </a:lnTo>
                  <a:lnTo>
                    <a:pt x="0" y="50"/>
                  </a:lnTo>
                  <a:lnTo>
                    <a:pt x="0" y="43"/>
                  </a:lnTo>
                  <a:lnTo>
                    <a:pt x="0" y="43"/>
                  </a:lnTo>
                  <a:lnTo>
                    <a:pt x="0" y="35"/>
                  </a:lnTo>
                  <a:lnTo>
                    <a:pt x="3" y="27"/>
                  </a:lnTo>
                  <a:lnTo>
                    <a:pt x="6" y="19"/>
                  </a:lnTo>
                  <a:lnTo>
                    <a:pt x="12" y="13"/>
                  </a:lnTo>
                  <a:lnTo>
                    <a:pt x="18" y="8"/>
                  </a:lnTo>
                  <a:lnTo>
                    <a:pt x="25" y="5"/>
                  </a:lnTo>
                  <a:lnTo>
                    <a:pt x="32" y="2"/>
                  </a:lnTo>
                  <a:lnTo>
                    <a:pt x="40" y="0"/>
                  </a:lnTo>
                  <a:lnTo>
                    <a:pt x="199" y="0"/>
                  </a:lnTo>
                  <a:lnTo>
                    <a:pt x="199" y="0"/>
                  </a:lnTo>
                  <a:lnTo>
                    <a:pt x="206" y="2"/>
                  </a:lnTo>
                  <a:lnTo>
                    <a:pt x="214" y="5"/>
                  </a:lnTo>
                  <a:lnTo>
                    <a:pt x="220" y="8"/>
                  </a:lnTo>
                  <a:lnTo>
                    <a:pt x="227" y="13"/>
                  </a:lnTo>
                  <a:lnTo>
                    <a:pt x="233" y="19"/>
                  </a:lnTo>
                  <a:lnTo>
                    <a:pt x="236" y="27"/>
                  </a:lnTo>
                  <a:lnTo>
                    <a:pt x="239" y="35"/>
                  </a:lnTo>
                  <a:lnTo>
                    <a:pt x="239" y="43"/>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gr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pic>
        <p:nvPicPr>
          <p:cNvPr id="2" name="图片 1"/>
          <p:cNvPicPr>
            <a:picLocks noChangeAspect="1"/>
          </p:cNvPicPr>
          <p:nvPr/>
        </p:nvPicPr>
        <p:blipFill>
          <a:blip r:embed="rId3"/>
          <a:stretch>
            <a:fillRect/>
          </a:stretch>
        </p:blipFill>
        <p:spPr>
          <a:xfrm>
            <a:off x="792480" y="2326005"/>
            <a:ext cx="7559040" cy="2201545"/>
          </a:xfrm>
          <a:prstGeom prst="rect">
            <a:avLst/>
          </a:prstGeom>
        </p:spPr>
      </p:pic>
      <p:sp>
        <p:nvSpPr>
          <p:cNvPr id="4" name="文本框 3"/>
          <p:cNvSpPr txBox="1"/>
          <p:nvPr/>
        </p:nvSpPr>
        <p:spPr>
          <a:xfrm>
            <a:off x="1145540" y="1431290"/>
            <a:ext cx="4147820" cy="746758"/>
          </a:xfrm>
          <a:prstGeom prst="notchedRightArrow">
            <a:avLst/>
          </a:prstGeom>
        </p:spPr>
        <p:style>
          <a:lnRef idx="1">
            <a:schemeClr val="accent6"/>
          </a:lnRef>
          <a:fillRef idx="2">
            <a:schemeClr val="accent6"/>
          </a:fillRef>
          <a:effectRef idx="1">
            <a:schemeClr val="accent6"/>
          </a:effectRef>
          <a:fontRef idx="minor">
            <a:schemeClr val="dk1"/>
          </a:fontRef>
        </p:style>
        <p:txBody>
          <a:bodyPr wrap="square" rtlCol="0" anchor="t">
            <a:spAutoFit/>
          </a:bodyPr>
          <a:lstStyle/>
          <a:p>
            <a:pPr>
              <a:lnSpc>
                <a:spcPct val="100000"/>
              </a:lnSpc>
            </a:pPr>
            <a:r>
              <a:rPr lang="zh-CN" altLang="en-US" dirty="0">
                <a:solidFill>
                  <a:schemeClr val="tx1"/>
                </a:solidFill>
                <a:latin typeface="微软雅黑" panose="020B0503020204020204" pitchFamily="34" charset="-122"/>
                <a:ea typeface="微软雅黑" panose="020B0503020204020204" pitchFamily="34" charset="-122"/>
              </a:rPr>
              <a:t>主要安装包名称及对应功能如下：</a:t>
            </a:r>
          </a:p>
        </p:txBody>
      </p:sp>
      <p:sp>
        <p:nvSpPr>
          <p:cNvPr id="6" name="矩形 5"/>
          <p:cNvSpPr/>
          <p:nvPr/>
        </p:nvSpPr>
        <p:spPr>
          <a:xfrm>
            <a:off x="654685" y="614045"/>
            <a:ext cx="3963670"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10.2.2 实例二：Samba服务</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54685" y="1334135"/>
            <a:ext cx="3834130" cy="3415030"/>
          </a:xfrm>
          <a:prstGeom prst="rect">
            <a:avLst/>
          </a:prstGeom>
          <a:noFill/>
        </p:spPr>
        <p:txBody>
          <a:bodyPr wrap="square" rtlCol="0" anchor="t">
            <a:spAutoFit/>
          </a:bodyPr>
          <a:lstStyle/>
          <a:p>
            <a:pPr algn="l">
              <a:lnSpc>
                <a:spcPct val="150000"/>
              </a:lnSpc>
            </a:pPr>
            <a:r>
              <a:rPr lang="en-US" altLang="zh-CN" dirty="0">
                <a:solidFill>
                  <a:schemeClr val="tx1"/>
                </a:solidFill>
                <a:latin typeface="微软雅黑" panose="020B0503020204020204" pitchFamily="34" charset="-122"/>
                <a:ea typeface="微软雅黑" panose="020B0503020204020204" pitchFamily="34" charset="-122"/>
                <a:sym typeface="+mn-ea"/>
              </a:rPr>
              <a:t>     </a:t>
            </a:r>
            <a:r>
              <a:rPr lang="en-US" altLang="zh-CN" dirty="0" smtClean="0">
                <a:solidFill>
                  <a:schemeClr val="tx1"/>
                </a:solidFill>
                <a:latin typeface="微软雅黑" panose="020B0503020204020204" pitchFamily="34" charset="-122"/>
                <a:ea typeface="微软雅黑" panose="020B0503020204020204" pitchFamily="34" charset="-122"/>
                <a:sym typeface="+mn-ea"/>
              </a:rPr>
              <a:t>(</a:t>
            </a:r>
            <a:r>
              <a:rPr dirty="0" smtClean="0">
                <a:solidFill>
                  <a:schemeClr val="tx1"/>
                </a:solidFill>
                <a:latin typeface="微软雅黑" panose="020B0503020204020204" pitchFamily="34" charset="-122"/>
                <a:ea typeface="微软雅黑" panose="020B0503020204020204" pitchFamily="34" charset="-122"/>
                <a:sym typeface="+mn-ea"/>
              </a:rPr>
              <a:t>3</a:t>
            </a:r>
            <a:r>
              <a:rPr lang="en-US" altLang="zh-CN" dirty="0" smtClean="0">
                <a:solidFill>
                  <a:schemeClr val="tx1"/>
                </a:solidFill>
                <a:latin typeface="微软雅黑" panose="020B0503020204020204" pitchFamily="34" charset="-122"/>
                <a:ea typeface="微软雅黑" panose="020B0503020204020204" pitchFamily="34" charset="-122"/>
                <a:sym typeface="+mn-ea"/>
              </a:rPr>
              <a:t>)</a:t>
            </a:r>
            <a:r>
              <a:rPr dirty="0" smtClean="0">
                <a:solidFill>
                  <a:schemeClr val="tx1"/>
                </a:solidFill>
                <a:latin typeface="微软雅黑" panose="020B0503020204020204" pitchFamily="34" charset="-122"/>
                <a:ea typeface="微软雅黑" panose="020B0503020204020204" pitchFamily="34" charset="-122"/>
                <a:sym typeface="+mn-ea"/>
              </a:rPr>
              <a:t>Samba</a:t>
            </a:r>
            <a:r>
              <a:rPr dirty="0">
                <a:solidFill>
                  <a:schemeClr val="tx1"/>
                </a:solidFill>
                <a:latin typeface="微软雅黑" panose="020B0503020204020204" pitchFamily="34" charset="-122"/>
                <a:ea typeface="微软雅黑" panose="020B0503020204020204" pitchFamily="34" charset="-122"/>
                <a:sym typeface="+mn-ea"/>
              </a:rPr>
              <a:t>服务器安装完毕，会生成配置文件目录/etc/samba，该目录下的smb.conf文件是Samba的核心配置文件。修改该文件之前建议先进行备份，以在发生意外情况时还原该文件。本例在使用vi编辑smb.conf文件时仅仅截取部分内容显示，并将注释写在其后。</a:t>
            </a:r>
          </a:p>
        </p:txBody>
      </p:sp>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grpSp>
        <p:nvGrpSpPr>
          <p:cNvPr id="6" name="组合 5"/>
          <p:cNvGrpSpPr/>
          <p:nvPr/>
        </p:nvGrpSpPr>
        <p:grpSpPr>
          <a:xfrm>
            <a:off x="4708525" y="932815"/>
            <a:ext cx="4175760" cy="4102735"/>
            <a:chOff x="4032" y="1066"/>
            <a:chExt cx="8668" cy="8516"/>
          </a:xfrm>
        </p:grpSpPr>
        <p:pic>
          <p:nvPicPr>
            <p:cNvPr id="2" name="图片 1"/>
            <p:cNvPicPr>
              <a:picLocks noChangeAspect="1"/>
            </p:cNvPicPr>
            <p:nvPr/>
          </p:nvPicPr>
          <p:blipFill>
            <a:blip r:embed="rId3"/>
            <a:stretch>
              <a:fillRect/>
            </a:stretch>
          </p:blipFill>
          <p:spPr>
            <a:xfrm>
              <a:off x="4062" y="1066"/>
              <a:ext cx="8639" cy="5182"/>
            </a:xfrm>
            <a:prstGeom prst="rect">
              <a:avLst/>
            </a:prstGeom>
          </p:spPr>
        </p:pic>
        <p:pic>
          <p:nvPicPr>
            <p:cNvPr id="4" name="图片 3"/>
            <p:cNvPicPr>
              <a:picLocks noChangeAspect="1"/>
            </p:cNvPicPr>
            <p:nvPr/>
          </p:nvPicPr>
          <p:blipFill>
            <a:blip r:embed="rId4"/>
            <a:stretch>
              <a:fillRect/>
            </a:stretch>
          </p:blipFill>
          <p:spPr>
            <a:xfrm>
              <a:off x="4032" y="6248"/>
              <a:ext cx="8669" cy="3335"/>
            </a:xfrm>
            <a:prstGeom prst="rect">
              <a:avLst/>
            </a:prstGeom>
          </p:spPr>
        </p:pic>
      </p:grpSp>
      <p:sp>
        <p:nvSpPr>
          <p:cNvPr id="8" name="矩形 7"/>
          <p:cNvSpPr/>
          <p:nvPr/>
        </p:nvSpPr>
        <p:spPr>
          <a:xfrm>
            <a:off x="654685" y="614045"/>
            <a:ext cx="3963670"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10.2.2 实例二：Samba服务</a:t>
            </a:r>
          </a:p>
        </p:txBody>
      </p:sp>
      <p:sp>
        <p:nvSpPr>
          <p:cNvPr id="3" name="圆角矩形 2"/>
          <p:cNvSpPr/>
          <p:nvPr/>
        </p:nvSpPr>
        <p:spPr>
          <a:xfrm>
            <a:off x="483235" y="1365250"/>
            <a:ext cx="3944620" cy="3383915"/>
          </a:xfrm>
          <a:prstGeom prst="roundRect">
            <a:avLst/>
          </a:prstGeom>
          <a:noFill/>
          <a:ln>
            <a:solidFill>
              <a:srgbClr val="92D050"/>
            </a:solidFill>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17905" y="1046480"/>
            <a:ext cx="4540885" cy="506730"/>
          </a:xfrm>
          <a:prstGeom prst="rect">
            <a:avLst/>
          </a:prstGeom>
          <a:noFill/>
        </p:spPr>
        <p:txBody>
          <a:bodyPr wrap="square" rtlCol="0" anchor="t">
            <a:spAutoFit/>
          </a:bodyPr>
          <a:lstStyle/>
          <a:p>
            <a:pPr algn="l">
              <a:lnSpc>
                <a:spcPct val="150000"/>
              </a:lnSpc>
            </a:pPr>
            <a:r>
              <a:rPr dirty="0">
                <a:solidFill>
                  <a:schemeClr val="tx1"/>
                </a:solidFill>
                <a:latin typeface="微软雅黑" panose="020B0503020204020204" pitchFamily="34" charset="-122"/>
                <a:ea typeface="微软雅黑" panose="020B0503020204020204" pitchFamily="34" charset="-122"/>
                <a:sym typeface="+mn-ea"/>
              </a:rPr>
              <a:t>按照该文件中的显示格式，添加如下内容：</a:t>
            </a:r>
          </a:p>
        </p:txBody>
      </p:sp>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pic>
        <p:nvPicPr>
          <p:cNvPr id="2" name="图片 1"/>
          <p:cNvPicPr>
            <a:picLocks noChangeAspect="1"/>
          </p:cNvPicPr>
          <p:nvPr/>
        </p:nvPicPr>
        <p:blipFill>
          <a:blip r:embed="rId3"/>
          <a:stretch>
            <a:fillRect/>
          </a:stretch>
        </p:blipFill>
        <p:spPr>
          <a:xfrm>
            <a:off x="1114425" y="1481455"/>
            <a:ext cx="4067175" cy="1417320"/>
          </a:xfrm>
          <a:prstGeom prst="rect">
            <a:avLst/>
          </a:prstGeom>
        </p:spPr>
      </p:pic>
      <p:sp>
        <p:nvSpPr>
          <p:cNvPr id="4" name="文本框 3"/>
          <p:cNvSpPr txBox="1"/>
          <p:nvPr/>
        </p:nvSpPr>
        <p:spPr>
          <a:xfrm>
            <a:off x="1830705" y="2898775"/>
            <a:ext cx="6512560" cy="2168525"/>
          </a:xfrm>
          <a:prstGeom prst="rect">
            <a:avLst/>
          </a:prstGeom>
          <a:noFill/>
          <a:ln w="31750" cmpd="dbl">
            <a:solidFill>
              <a:srgbClr val="00B050"/>
            </a:solidFill>
            <a:prstDash val="lgDash"/>
          </a:ln>
        </p:spPr>
        <p:txBody>
          <a:bodyPr wrap="square" rtlCol="0" anchor="t">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security安全验证方式可以有4种选项，其对应功能如下：</a:t>
            </a:r>
          </a:p>
          <a:p>
            <a:pPr marL="285750" indent="-285750">
              <a:lnSpc>
                <a:spcPct val="150000"/>
              </a:lnSpc>
              <a:buFont typeface="Wingdings" panose="05000000000000000000" charset="0"/>
              <a:buChar char="u"/>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share：无须验证密码。</a:t>
            </a:r>
          </a:p>
          <a:p>
            <a:pPr marL="285750" indent="-285750">
              <a:lnSpc>
                <a:spcPct val="150000"/>
              </a:lnSpc>
              <a:buFont typeface="Wingdings" panose="05000000000000000000" charset="0"/>
              <a:buChar char="u"/>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user：需要输入有效的用户名和密码才能访问Samba服务器。</a:t>
            </a:r>
          </a:p>
          <a:p>
            <a:pPr marL="285750" indent="-285750">
              <a:lnSpc>
                <a:spcPct val="150000"/>
              </a:lnSpc>
              <a:buFont typeface="Wingdings" panose="05000000000000000000" charset="0"/>
              <a:buChar char="u"/>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server：独立远程主机验证</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密码</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集中</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管理</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账号</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charset="0"/>
              <a:buChar char="u"/>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domain：PDC</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验证</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password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server=</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IP</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654685" y="614045"/>
            <a:ext cx="3963670"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10.2.2 实例二：Samba服务</a:t>
            </a:r>
          </a:p>
        </p:txBody>
      </p:sp>
      <p:sp>
        <p:nvSpPr>
          <p:cNvPr id="3" name="竖卷形 2"/>
          <p:cNvSpPr/>
          <p:nvPr/>
        </p:nvSpPr>
        <p:spPr>
          <a:xfrm>
            <a:off x="1334135" y="3435985"/>
            <a:ext cx="648335" cy="1080135"/>
          </a:xfrm>
          <a:prstGeom prst="verticalScrol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000">
                <a:solidFill>
                  <a:schemeClr val="bg1"/>
                </a:solidFill>
                <a:latin typeface="微软雅黑" panose="020B0503020204020204" pitchFamily="34" charset="-122"/>
                <a:ea typeface="微软雅黑" panose="020B0503020204020204" pitchFamily="34" charset="-122"/>
              </a:rPr>
              <a:t>补充</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28596" y="1190624"/>
            <a:ext cx="8215370" cy="3323987"/>
          </a:xfrm>
          <a:prstGeom prst="rect">
            <a:avLst/>
          </a:prstGeom>
          <a:solidFill>
            <a:srgbClr val="F2E6B4"/>
          </a:solidFill>
        </p:spPr>
        <p:txBody>
          <a:bodyPr wrap="square" rtlCol="0" anchor="t">
            <a:spAutoFit/>
          </a:bodyPr>
          <a:lstStyle/>
          <a:p>
            <a:pPr>
              <a:lnSpc>
                <a:spcPct val="150000"/>
              </a:lnSpc>
            </a:pPr>
            <a:r>
              <a:rPr sz="2000" dirty="0" smtClean="0">
                <a:solidFill>
                  <a:schemeClr val="tx1"/>
                </a:solidFill>
                <a:latin typeface="微软雅黑" panose="020B0503020204020204" pitchFamily="34" charset="-122"/>
                <a:ea typeface="微软雅黑" panose="020B0503020204020204" pitchFamily="34" charset="-122"/>
              </a:rPr>
              <a:t>在</a:t>
            </a:r>
            <a:r>
              <a:rPr sz="2000" dirty="0">
                <a:solidFill>
                  <a:schemeClr val="tx1"/>
                </a:solidFill>
                <a:latin typeface="微软雅黑" panose="020B0503020204020204" pitchFamily="34" charset="-122"/>
                <a:ea typeface="微软雅黑" panose="020B0503020204020204" pitchFamily="34" charset="-122"/>
              </a:rPr>
              <a:t>CentOS 7系统中，存在3种定义的主机名，名称及含义如下：</a:t>
            </a:r>
          </a:p>
          <a:p>
            <a:pPr marL="285750" indent="-285750">
              <a:lnSpc>
                <a:spcPct val="150000"/>
              </a:lnSpc>
              <a:buFont typeface="Wingdings" panose="05000000000000000000" charset="0"/>
              <a:buChar char="u"/>
            </a:pPr>
            <a:r>
              <a:rPr sz="2000" dirty="0" smtClean="0">
                <a:solidFill>
                  <a:schemeClr val="tx1"/>
                </a:solidFill>
                <a:latin typeface="微软雅黑" panose="020B0503020204020204" pitchFamily="34" charset="-122"/>
                <a:ea typeface="微软雅黑" panose="020B0503020204020204" pitchFamily="34" charset="-122"/>
              </a:rPr>
              <a:t>静态的</a:t>
            </a:r>
            <a:r>
              <a:rPr lang="en-US" altLang="zh-CN" sz="2000" dirty="0" smtClean="0">
                <a:solidFill>
                  <a:schemeClr val="tx1"/>
                </a:solidFill>
                <a:latin typeface="微软雅黑" panose="020B0503020204020204" pitchFamily="34" charset="-122"/>
                <a:ea typeface="微软雅黑" panose="020B0503020204020204" pitchFamily="34" charset="-122"/>
              </a:rPr>
              <a:t>(</a:t>
            </a:r>
            <a:r>
              <a:rPr sz="2000" dirty="0" smtClean="0">
                <a:solidFill>
                  <a:schemeClr val="tx1"/>
                </a:solidFill>
                <a:latin typeface="微软雅黑" panose="020B0503020204020204" pitchFamily="34" charset="-122"/>
                <a:ea typeface="微软雅黑" panose="020B0503020204020204" pitchFamily="34" charset="-122"/>
              </a:rPr>
              <a:t>static hostname</a:t>
            </a:r>
            <a:r>
              <a:rPr lang="en-US" altLang="zh-CN" sz="2000" dirty="0" smtClean="0">
                <a:solidFill>
                  <a:schemeClr val="tx1"/>
                </a:solidFill>
                <a:latin typeface="微软雅黑" panose="020B0503020204020204" pitchFamily="34" charset="-122"/>
                <a:ea typeface="微软雅黑" panose="020B0503020204020204" pitchFamily="34" charset="-122"/>
              </a:rPr>
              <a:t>)</a:t>
            </a:r>
            <a:r>
              <a:rPr sz="2000" dirty="0" smtClean="0">
                <a:solidFill>
                  <a:schemeClr val="tx1"/>
                </a:solidFill>
                <a:latin typeface="微软雅黑" panose="020B0503020204020204" pitchFamily="34" charset="-122"/>
                <a:ea typeface="微软雅黑" panose="020B0503020204020204" pitchFamily="34" charset="-122"/>
              </a:rPr>
              <a:t>：</a:t>
            </a:r>
            <a:r>
              <a:rPr sz="2000" dirty="0">
                <a:solidFill>
                  <a:schemeClr val="tx1"/>
                </a:solidFill>
                <a:latin typeface="微软雅黑" panose="020B0503020204020204" pitchFamily="34" charset="-122"/>
                <a:ea typeface="微软雅黑" panose="020B0503020204020204" pitchFamily="34" charset="-122"/>
              </a:rPr>
              <a:t>也称为内核主机名，是系统在启动时从/etc/hostname自动初始化的主机名。</a:t>
            </a:r>
          </a:p>
          <a:p>
            <a:pPr marL="285750" indent="-285750">
              <a:lnSpc>
                <a:spcPct val="150000"/>
              </a:lnSpc>
              <a:buFont typeface="Wingdings" panose="05000000000000000000" charset="0"/>
              <a:buChar char="u"/>
            </a:pPr>
            <a:r>
              <a:rPr sz="2000" dirty="0" smtClean="0">
                <a:solidFill>
                  <a:schemeClr val="tx1"/>
                </a:solidFill>
                <a:latin typeface="微软雅黑" panose="020B0503020204020204" pitchFamily="34" charset="-122"/>
                <a:ea typeface="微软雅黑" panose="020B0503020204020204" pitchFamily="34" charset="-122"/>
              </a:rPr>
              <a:t>瞬态的</a:t>
            </a:r>
            <a:r>
              <a:rPr lang="en-US" altLang="zh-CN" sz="2000" dirty="0" smtClean="0">
                <a:solidFill>
                  <a:schemeClr val="tx1"/>
                </a:solidFill>
                <a:latin typeface="微软雅黑" panose="020B0503020204020204" pitchFamily="34" charset="-122"/>
                <a:ea typeface="微软雅黑" panose="020B0503020204020204" pitchFamily="34" charset="-122"/>
              </a:rPr>
              <a:t>(</a:t>
            </a:r>
            <a:r>
              <a:rPr sz="2000" dirty="0" smtClean="0">
                <a:solidFill>
                  <a:schemeClr val="tx1"/>
                </a:solidFill>
                <a:latin typeface="微软雅黑" panose="020B0503020204020204" pitchFamily="34" charset="-122"/>
                <a:ea typeface="微软雅黑" panose="020B0503020204020204" pitchFamily="34" charset="-122"/>
              </a:rPr>
              <a:t>tansient hostname</a:t>
            </a:r>
            <a:r>
              <a:rPr lang="en-US" altLang="zh-CN" sz="2000" dirty="0" smtClean="0">
                <a:solidFill>
                  <a:schemeClr val="tx1"/>
                </a:solidFill>
                <a:latin typeface="微软雅黑" panose="020B0503020204020204" pitchFamily="34" charset="-122"/>
                <a:ea typeface="微软雅黑" panose="020B0503020204020204" pitchFamily="34" charset="-122"/>
              </a:rPr>
              <a:t>)</a:t>
            </a:r>
            <a:r>
              <a:rPr sz="2000" dirty="0" smtClean="0">
                <a:solidFill>
                  <a:schemeClr val="tx1"/>
                </a:solidFill>
                <a:latin typeface="微软雅黑" panose="020B0503020204020204" pitchFamily="34" charset="-122"/>
                <a:ea typeface="微软雅黑" panose="020B0503020204020204" pitchFamily="34" charset="-122"/>
              </a:rPr>
              <a:t>：</a:t>
            </a:r>
            <a:r>
              <a:rPr sz="2000" dirty="0">
                <a:solidFill>
                  <a:schemeClr val="tx1"/>
                </a:solidFill>
                <a:latin typeface="微软雅黑" panose="020B0503020204020204" pitchFamily="34" charset="-122"/>
                <a:ea typeface="微软雅黑" panose="020B0503020204020204" pitchFamily="34" charset="-122"/>
              </a:rPr>
              <a:t>在系统运行时临时分配的主机名。</a:t>
            </a:r>
          </a:p>
          <a:p>
            <a:pPr marL="285750" indent="-285750">
              <a:lnSpc>
                <a:spcPct val="150000"/>
              </a:lnSpc>
              <a:buFont typeface="Wingdings" panose="05000000000000000000" charset="0"/>
              <a:buChar char="u"/>
            </a:pPr>
            <a:r>
              <a:rPr sz="2000" dirty="0" smtClean="0">
                <a:solidFill>
                  <a:schemeClr val="tx1"/>
                </a:solidFill>
                <a:latin typeface="微软雅黑" panose="020B0503020204020204" pitchFamily="34" charset="-122"/>
                <a:ea typeface="微软雅黑" panose="020B0503020204020204" pitchFamily="34" charset="-122"/>
              </a:rPr>
              <a:t>灵活的</a:t>
            </a:r>
            <a:r>
              <a:rPr lang="en-US" altLang="zh-CN" sz="2000" dirty="0" smtClean="0">
                <a:solidFill>
                  <a:schemeClr val="tx1"/>
                </a:solidFill>
                <a:latin typeface="微软雅黑" panose="020B0503020204020204" pitchFamily="34" charset="-122"/>
                <a:ea typeface="微软雅黑" panose="020B0503020204020204" pitchFamily="34" charset="-122"/>
              </a:rPr>
              <a:t>(</a:t>
            </a:r>
            <a:r>
              <a:rPr sz="2000" dirty="0" smtClean="0">
                <a:solidFill>
                  <a:schemeClr val="tx1"/>
                </a:solidFill>
                <a:latin typeface="微软雅黑" panose="020B0503020204020204" pitchFamily="34" charset="-122"/>
                <a:ea typeface="微软雅黑" panose="020B0503020204020204" pitchFamily="34" charset="-122"/>
              </a:rPr>
              <a:t>pretty hostname</a:t>
            </a:r>
            <a:r>
              <a:rPr lang="en-US" altLang="zh-CN" sz="2000" dirty="0" smtClean="0">
                <a:solidFill>
                  <a:schemeClr val="tx1"/>
                </a:solidFill>
                <a:latin typeface="微软雅黑" panose="020B0503020204020204" pitchFamily="34" charset="-122"/>
                <a:ea typeface="微软雅黑" panose="020B0503020204020204" pitchFamily="34" charset="-122"/>
              </a:rPr>
              <a:t>)</a:t>
            </a:r>
            <a:r>
              <a:rPr sz="2000" dirty="0" smtClean="0">
                <a:solidFill>
                  <a:schemeClr val="tx1"/>
                </a:solidFill>
                <a:latin typeface="微软雅黑" panose="020B0503020204020204" pitchFamily="34" charset="-122"/>
                <a:ea typeface="微软雅黑" panose="020B0503020204020204" pitchFamily="34" charset="-122"/>
              </a:rPr>
              <a:t>：灵活主机名允许使用</a:t>
            </a:r>
            <a:r>
              <a:rPr sz="2000" dirty="0" smtClean="0">
                <a:solidFill>
                  <a:srgbClr val="FF0000"/>
                </a:solidFill>
                <a:latin typeface="微软雅黑" panose="020B0503020204020204" pitchFamily="34" charset="-122"/>
                <a:ea typeface="微软雅黑" panose="020B0503020204020204" pitchFamily="34" charset="-122"/>
              </a:rPr>
              <a:t>自由形式</a:t>
            </a:r>
            <a:r>
              <a:rPr lang="en-US" altLang="zh-CN" sz="2000" dirty="0" smtClean="0">
                <a:solidFill>
                  <a:schemeClr val="tx1"/>
                </a:solidFill>
                <a:latin typeface="微软雅黑" panose="020B0503020204020204" pitchFamily="34" charset="-122"/>
                <a:ea typeface="微软雅黑" panose="020B0503020204020204" pitchFamily="34" charset="-122"/>
              </a:rPr>
              <a:t>(</a:t>
            </a:r>
            <a:r>
              <a:rPr sz="2000" dirty="0" smtClean="0">
                <a:solidFill>
                  <a:schemeClr val="tx1"/>
                </a:solidFill>
                <a:latin typeface="微软雅黑" panose="020B0503020204020204" pitchFamily="34" charset="-122"/>
                <a:ea typeface="微软雅黑" panose="020B0503020204020204" pitchFamily="34" charset="-122"/>
              </a:rPr>
              <a:t>包括特殊</a:t>
            </a:r>
            <a:r>
              <a:rPr sz="2000" dirty="0">
                <a:solidFill>
                  <a:schemeClr val="tx1"/>
                </a:solidFill>
                <a:latin typeface="微软雅黑" panose="020B0503020204020204" pitchFamily="34" charset="-122"/>
                <a:ea typeface="微软雅黑" panose="020B0503020204020204" pitchFamily="34" charset="-122"/>
              </a:rPr>
              <a:t>、</a:t>
            </a:r>
            <a:r>
              <a:rPr sz="2000" dirty="0" smtClean="0">
                <a:solidFill>
                  <a:schemeClr val="tx1"/>
                </a:solidFill>
                <a:latin typeface="微软雅黑" panose="020B0503020204020204" pitchFamily="34" charset="-122"/>
                <a:ea typeface="微软雅黑" panose="020B0503020204020204" pitchFamily="34" charset="-122"/>
              </a:rPr>
              <a:t>空白字符</a:t>
            </a:r>
            <a:r>
              <a:rPr lang="en-US" altLang="zh-CN" sz="2000" dirty="0" smtClean="0">
                <a:solidFill>
                  <a:schemeClr val="tx1"/>
                </a:solidFill>
                <a:latin typeface="微软雅黑" panose="020B0503020204020204" pitchFamily="34" charset="-122"/>
                <a:ea typeface="微软雅黑" panose="020B0503020204020204" pitchFamily="34" charset="-122"/>
              </a:rPr>
              <a:t>)</a:t>
            </a:r>
            <a:r>
              <a:rPr sz="2000" dirty="0" smtClean="0">
                <a:solidFill>
                  <a:schemeClr val="tx1"/>
                </a:solidFill>
                <a:latin typeface="微软雅黑" panose="020B0503020204020204" pitchFamily="34" charset="-122"/>
                <a:ea typeface="微软雅黑" panose="020B0503020204020204" pitchFamily="34" charset="-122"/>
              </a:rPr>
              <a:t>的主机名</a:t>
            </a:r>
            <a:r>
              <a:rPr sz="2000" dirty="0">
                <a:solidFill>
                  <a:schemeClr val="tx1"/>
                </a:solidFill>
                <a:latin typeface="微软雅黑" panose="020B0503020204020204" pitchFamily="34" charset="-122"/>
                <a:ea typeface="微软雅黑" panose="020B0503020204020204" pitchFamily="34" charset="-122"/>
              </a:rPr>
              <a:t>，</a:t>
            </a:r>
            <a:r>
              <a:rPr sz="2000" dirty="0" smtClean="0">
                <a:solidFill>
                  <a:schemeClr val="tx1"/>
                </a:solidFill>
                <a:latin typeface="微软雅黑" panose="020B0503020204020204" pitchFamily="34" charset="-122"/>
                <a:ea typeface="微软雅黑" panose="020B0503020204020204" pitchFamily="34" charset="-122"/>
              </a:rPr>
              <a:t>以展示给终端用户</a:t>
            </a:r>
            <a:r>
              <a:rPr lang="en-US" altLang="zh-CN" sz="2000" dirty="0" smtClean="0">
                <a:solidFill>
                  <a:schemeClr val="tx1"/>
                </a:solidFill>
                <a:latin typeface="微软雅黑" panose="020B0503020204020204" pitchFamily="34" charset="-122"/>
                <a:ea typeface="微软雅黑" panose="020B0503020204020204" pitchFamily="34" charset="-122"/>
              </a:rPr>
              <a:t>(</a:t>
            </a:r>
            <a:r>
              <a:rPr sz="2000" dirty="0" smtClean="0">
                <a:solidFill>
                  <a:schemeClr val="tx1"/>
                </a:solidFill>
                <a:latin typeface="微软雅黑" panose="020B0503020204020204" pitchFamily="34" charset="-122"/>
                <a:ea typeface="微软雅黑" panose="020B0503020204020204" pitchFamily="34" charset="-122"/>
              </a:rPr>
              <a:t>如xww@d7</a:t>
            </a:r>
            <a:r>
              <a:rPr lang="en-US" altLang="zh-CN" sz="2000" dirty="0" smtClean="0">
                <a:solidFill>
                  <a:schemeClr val="tx1"/>
                </a:solidFill>
                <a:latin typeface="微软雅黑" panose="020B0503020204020204" pitchFamily="34" charset="-122"/>
                <a:ea typeface="微软雅黑" panose="020B0503020204020204" pitchFamily="34" charset="-122"/>
              </a:rPr>
              <a:t>)</a:t>
            </a:r>
            <a:r>
              <a:rPr sz="2000" dirty="0" smtClean="0">
                <a:solidFill>
                  <a:schemeClr val="tx1"/>
                </a:solidFill>
                <a:latin typeface="微软雅黑" panose="020B0503020204020204" pitchFamily="34" charset="-122"/>
                <a:ea typeface="微软雅黑" panose="020B0503020204020204" pitchFamily="34" charset="-122"/>
              </a:rPr>
              <a:t>，</a:t>
            </a:r>
            <a:r>
              <a:rPr sz="2000" dirty="0">
                <a:solidFill>
                  <a:schemeClr val="tx1"/>
                </a:solidFill>
                <a:latin typeface="微软雅黑" panose="020B0503020204020204" pitchFamily="34" charset="-122"/>
                <a:ea typeface="微软雅黑" panose="020B0503020204020204" pitchFamily="34" charset="-122"/>
              </a:rPr>
              <a:t>也称为</a:t>
            </a:r>
            <a:r>
              <a:rPr sz="2000" dirty="0">
                <a:solidFill>
                  <a:srgbClr val="FF0000"/>
                </a:solidFill>
                <a:latin typeface="微软雅黑" panose="020B0503020204020204" pitchFamily="34" charset="-122"/>
                <a:ea typeface="微软雅黑" panose="020B0503020204020204" pitchFamily="34" charset="-122"/>
              </a:rPr>
              <a:t>别名主机名</a:t>
            </a:r>
            <a:r>
              <a:rPr sz="2000" dirty="0">
                <a:solidFill>
                  <a:schemeClr val="tx1"/>
                </a:solidFill>
                <a:latin typeface="微软雅黑" panose="020B0503020204020204" pitchFamily="34" charset="-122"/>
                <a:ea typeface="微软雅黑" panose="020B0503020204020204" pitchFamily="34" charset="-122"/>
              </a:rPr>
              <a:t>。</a:t>
            </a:r>
          </a:p>
        </p:txBody>
      </p:sp>
      <p:sp>
        <p:nvSpPr>
          <p:cNvPr id="73" name="矩形 72"/>
          <p:cNvSpPr/>
          <p:nvPr/>
        </p:nvSpPr>
        <p:spPr>
          <a:xfrm>
            <a:off x="669290" y="631825"/>
            <a:ext cx="4191000" cy="460375"/>
          </a:xfrm>
          <a:prstGeom prst="rect">
            <a:avLst/>
          </a:prstGeom>
          <a:ln w="28575" cmpd="dbl">
            <a:solidFill>
              <a:schemeClr val="accent1">
                <a:shade val="50000"/>
              </a:schemeClr>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10.1.1 实例一：修改主机名称</a:t>
            </a:r>
          </a:p>
        </p:txBody>
      </p:sp>
      <p:sp>
        <p:nvSpPr>
          <p:cNvPr id="2" name="矩形 1"/>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658495" y="55245"/>
            <a:ext cx="3184525" cy="521970"/>
          </a:xfrm>
          <a:prstGeom prst="rect">
            <a:avLst/>
          </a:prstGeom>
        </p:spPr>
        <p:txBody>
          <a:bodyPr wrap="square">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10.1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网络基础知识</a:t>
            </a:r>
          </a:p>
        </p:txBody>
      </p:sp>
      <p:cxnSp>
        <p:nvCxnSpPr>
          <p:cNvPr id="8" name="直接连接符 7"/>
          <p:cNvCxnSpPr/>
          <p:nvPr/>
        </p:nvCxnSpPr>
        <p:spPr>
          <a:xfrm>
            <a:off x="338455" y="523875"/>
            <a:ext cx="3468370" cy="0"/>
          </a:xfrm>
          <a:prstGeom prst="line">
            <a:avLst/>
          </a:prstGeom>
        </p:spPr>
        <p:style>
          <a:lnRef idx="2">
            <a:schemeClr val="accent5"/>
          </a:lnRef>
          <a:fillRef idx="0">
            <a:schemeClr val="accent5"/>
          </a:fillRef>
          <a:effectRef idx="1">
            <a:schemeClr val="accent5"/>
          </a:effectRef>
          <a:fontRef idx="minor">
            <a:schemeClr val="tx1"/>
          </a:fontRef>
        </p:style>
      </p:cxn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sp>
        <p:nvSpPr>
          <p:cNvPr id="4" name="文本框 3"/>
          <p:cNvSpPr txBox="1"/>
          <p:nvPr/>
        </p:nvSpPr>
        <p:spPr>
          <a:xfrm>
            <a:off x="921385" y="1299210"/>
            <a:ext cx="4660900" cy="2168525"/>
          </a:xfrm>
          <a:prstGeom prst="rect">
            <a:avLst/>
          </a:prstGeom>
          <a:solidFill>
            <a:srgbClr val="A7CDA4"/>
          </a:solidFill>
        </p:spPr>
        <p:txBody>
          <a:bodyPr wrap="square" rtlCol="0" anchor="t">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4</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根据</a:t>
            </a:r>
            <a:r>
              <a:rPr lang="zh-CN" altLang="en-US" dirty="0">
                <a:solidFill>
                  <a:schemeClr val="tx1"/>
                </a:solidFill>
                <a:latin typeface="微软雅黑" panose="020B0503020204020204" pitchFamily="34" charset="-122"/>
                <a:ea typeface="微软雅黑" panose="020B0503020204020204" pitchFamily="34" charset="-122"/>
              </a:rPr>
              <a:t>在配置文件中的设置内容创建/smbtest目录并设置其权限，为了演示共享效果，创建文件file1。本实例仅仅演示共享效果，没有过多地涉及用户及其对应权限，感兴趣的读者可以查找相关资料。</a:t>
            </a:r>
          </a:p>
        </p:txBody>
      </p:sp>
      <p:pic>
        <p:nvPicPr>
          <p:cNvPr id="6" name="图片 5"/>
          <p:cNvPicPr>
            <a:picLocks noChangeAspect="1"/>
          </p:cNvPicPr>
          <p:nvPr/>
        </p:nvPicPr>
        <p:blipFill>
          <a:blip r:embed="rId3"/>
          <a:stretch>
            <a:fillRect/>
          </a:stretch>
        </p:blipFill>
        <p:spPr>
          <a:xfrm>
            <a:off x="3531235" y="3692525"/>
            <a:ext cx="5029200" cy="1181100"/>
          </a:xfrm>
          <a:prstGeom prst="rect">
            <a:avLst/>
          </a:prstGeom>
        </p:spPr>
      </p:pic>
      <p:sp>
        <p:nvSpPr>
          <p:cNvPr id="7" name="矩形 6"/>
          <p:cNvSpPr/>
          <p:nvPr/>
        </p:nvSpPr>
        <p:spPr>
          <a:xfrm>
            <a:off x="654685" y="614045"/>
            <a:ext cx="3963670"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10.2.2 实例二：Samba服务</a:t>
            </a:r>
          </a:p>
        </p:txBody>
      </p:sp>
      <p:grpSp>
        <p:nvGrpSpPr>
          <p:cNvPr id="2" name="Group 4"/>
          <p:cNvGrpSpPr/>
          <p:nvPr/>
        </p:nvGrpSpPr>
        <p:grpSpPr>
          <a:xfrm flipH="1">
            <a:off x="6800850" y="2633345"/>
            <a:ext cx="1759585" cy="1059180"/>
            <a:chOff x="1735750" y="2029004"/>
            <a:chExt cx="4324568" cy="2602965"/>
          </a:xfrm>
        </p:grpSpPr>
        <p:grpSp>
          <p:nvGrpSpPr>
            <p:cNvPr id="3" name="Group 5"/>
            <p:cNvGrpSpPr/>
            <p:nvPr/>
          </p:nvGrpSpPr>
          <p:grpSpPr>
            <a:xfrm>
              <a:off x="4574339" y="2700530"/>
              <a:ext cx="1044297" cy="1893511"/>
              <a:chOff x="2869199" y="3367105"/>
              <a:chExt cx="1311275" cy="2377593"/>
            </a:xfrm>
          </p:grpSpPr>
          <p:sp>
            <p:nvSpPr>
              <p:cNvPr id="74" name="Oval 38"/>
              <p:cNvSpPr>
                <a:spLocks noChangeArrowheads="1"/>
              </p:cNvSpPr>
              <p:nvPr/>
            </p:nvSpPr>
            <p:spPr bwMode="auto">
              <a:xfrm>
                <a:off x="3567494" y="3826203"/>
                <a:ext cx="71437" cy="71437"/>
              </a:xfrm>
              <a:prstGeom prst="ellipse">
                <a:avLst/>
              </a:prstGeom>
              <a:solidFill>
                <a:schemeClr val="accent3"/>
              </a:solidFill>
              <a:ln>
                <a:noFill/>
              </a:ln>
            </p:spPr>
            <p:txBody>
              <a:bodyPr vert="horz" wrap="square" lIns="91440" tIns="45720" rIns="91440" bIns="45720" numCol="1" anchor="t" anchorCtr="0" compatLnSpc="1"/>
              <a:lstStyle/>
              <a:p>
                <a:endParaRPr lang="en-US"/>
              </a:p>
            </p:txBody>
          </p:sp>
          <p:grpSp>
            <p:nvGrpSpPr>
              <p:cNvPr id="75" name="Group 74"/>
              <p:cNvGrpSpPr/>
              <p:nvPr/>
            </p:nvGrpSpPr>
            <p:grpSpPr>
              <a:xfrm>
                <a:off x="2869199" y="3853984"/>
                <a:ext cx="1311275" cy="1890714"/>
                <a:chOff x="2601913" y="3417886"/>
                <a:chExt cx="1311275" cy="1890714"/>
              </a:xfrm>
            </p:grpSpPr>
            <p:sp>
              <p:nvSpPr>
                <p:cNvPr id="84" name="Freeform 29"/>
                <p:cNvSpPr/>
                <p:nvPr/>
              </p:nvSpPr>
              <p:spPr bwMode="auto">
                <a:xfrm>
                  <a:off x="2601913" y="4060825"/>
                  <a:ext cx="1311275" cy="1247775"/>
                </a:xfrm>
                <a:custGeom>
                  <a:avLst/>
                  <a:gdLst>
                    <a:gd name="T0" fmla="*/ 103 w 165"/>
                    <a:gd name="T1" fmla="*/ 0 h 157"/>
                    <a:gd name="T2" fmla="*/ 62 w 165"/>
                    <a:gd name="T3" fmla="*/ 0 h 157"/>
                    <a:gd name="T4" fmla="*/ 0 w 165"/>
                    <a:gd name="T5" fmla="*/ 79 h 157"/>
                    <a:gd name="T6" fmla="*/ 55 w 165"/>
                    <a:gd name="T7" fmla="*/ 157 h 157"/>
                    <a:gd name="T8" fmla="*/ 110 w 165"/>
                    <a:gd name="T9" fmla="*/ 157 h 157"/>
                    <a:gd name="T10" fmla="*/ 165 w 165"/>
                    <a:gd name="T11" fmla="*/ 79 h 157"/>
                    <a:gd name="T12" fmla="*/ 103 w 165"/>
                    <a:gd name="T13" fmla="*/ 0 h 157"/>
                  </a:gdLst>
                  <a:ahLst/>
                  <a:cxnLst>
                    <a:cxn ang="0">
                      <a:pos x="T0" y="T1"/>
                    </a:cxn>
                    <a:cxn ang="0">
                      <a:pos x="T2" y="T3"/>
                    </a:cxn>
                    <a:cxn ang="0">
                      <a:pos x="T4" y="T5"/>
                    </a:cxn>
                    <a:cxn ang="0">
                      <a:pos x="T6" y="T7"/>
                    </a:cxn>
                    <a:cxn ang="0">
                      <a:pos x="T8" y="T9"/>
                    </a:cxn>
                    <a:cxn ang="0">
                      <a:pos x="T10" y="T11"/>
                    </a:cxn>
                    <a:cxn ang="0">
                      <a:pos x="T12" y="T13"/>
                    </a:cxn>
                  </a:cxnLst>
                  <a:rect l="0" t="0" r="r" b="b"/>
                  <a:pathLst>
                    <a:path w="165" h="157">
                      <a:moveTo>
                        <a:pt x="103" y="0"/>
                      </a:moveTo>
                      <a:cubicBezTo>
                        <a:pt x="62" y="0"/>
                        <a:pt x="62" y="0"/>
                        <a:pt x="62" y="0"/>
                      </a:cubicBezTo>
                      <a:cubicBezTo>
                        <a:pt x="27" y="9"/>
                        <a:pt x="0" y="41"/>
                        <a:pt x="0" y="79"/>
                      </a:cubicBezTo>
                      <a:cubicBezTo>
                        <a:pt x="0" y="115"/>
                        <a:pt x="23" y="146"/>
                        <a:pt x="55" y="157"/>
                      </a:cubicBezTo>
                      <a:cubicBezTo>
                        <a:pt x="110" y="157"/>
                        <a:pt x="110" y="157"/>
                        <a:pt x="110" y="157"/>
                      </a:cubicBezTo>
                      <a:cubicBezTo>
                        <a:pt x="142" y="146"/>
                        <a:pt x="165" y="115"/>
                        <a:pt x="165" y="79"/>
                      </a:cubicBezTo>
                      <a:cubicBezTo>
                        <a:pt x="165" y="41"/>
                        <a:pt x="139" y="9"/>
                        <a:pt x="103" y="0"/>
                      </a:cubicBezTo>
                    </a:path>
                  </a:pathLst>
                </a:custGeom>
                <a:solidFill>
                  <a:schemeClr val="bg2">
                    <a:lumMod val="95000"/>
                  </a:schemeClr>
                </a:solidFill>
                <a:ln>
                  <a:noFill/>
                </a:ln>
              </p:spPr>
              <p:txBody>
                <a:bodyPr vert="horz" wrap="square" lIns="91440" tIns="45720" rIns="91440" bIns="45720" numCol="1" anchor="t" anchorCtr="0" compatLnSpc="1"/>
                <a:lstStyle/>
                <a:p>
                  <a:endParaRPr lang="en-US"/>
                </a:p>
              </p:txBody>
            </p:sp>
            <p:sp>
              <p:nvSpPr>
                <p:cNvPr id="85" name="Freeform 30"/>
                <p:cNvSpPr/>
                <p:nvPr/>
              </p:nvSpPr>
              <p:spPr bwMode="auto">
                <a:xfrm>
                  <a:off x="3042444" y="3417886"/>
                  <a:ext cx="436563" cy="87312"/>
                </a:xfrm>
                <a:custGeom>
                  <a:avLst/>
                  <a:gdLst>
                    <a:gd name="T0" fmla="*/ 50 w 55"/>
                    <a:gd name="T1" fmla="*/ 11 h 11"/>
                    <a:gd name="T2" fmla="*/ 55 w 55"/>
                    <a:gd name="T3" fmla="*/ 5 h 11"/>
                    <a:gd name="T4" fmla="*/ 50 w 55"/>
                    <a:gd name="T5" fmla="*/ 0 h 11"/>
                    <a:gd name="T6" fmla="*/ 6 w 55"/>
                    <a:gd name="T7" fmla="*/ 0 h 11"/>
                    <a:gd name="T8" fmla="*/ 0 w 55"/>
                    <a:gd name="T9" fmla="*/ 5 h 11"/>
                    <a:gd name="T10" fmla="*/ 6 w 55"/>
                    <a:gd name="T11" fmla="*/ 11 h 11"/>
                    <a:gd name="T12" fmla="*/ 50 w 5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55" h="11">
                      <a:moveTo>
                        <a:pt x="50" y="11"/>
                      </a:moveTo>
                      <a:cubicBezTo>
                        <a:pt x="53" y="11"/>
                        <a:pt x="55" y="8"/>
                        <a:pt x="55" y="5"/>
                      </a:cubicBezTo>
                      <a:cubicBezTo>
                        <a:pt x="55" y="2"/>
                        <a:pt x="53" y="0"/>
                        <a:pt x="50" y="0"/>
                      </a:cubicBezTo>
                      <a:cubicBezTo>
                        <a:pt x="6" y="0"/>
                        <a:pt x="6" y="0"/>
                        <a:pt x="6" y="0"/>
                      </a:cubicBezTo>
                      <a:cubicBezTo>
                        <a:pt x="3" y="0"/>
                        <a:pt x="0" y="2"/>
                        <a:pt x="0" y="5"/>
                      </a:cubicBezTo>
                      <a:cubicBezTo>
                        <a:pt x="0" y="8"/>
                        <a:pt x="3" y="11"/>
                        <a:pt x="6" y="11"/>
                      </a:cubicBezTo>
                      <a:lnTo>
                        <a:pt x="50" y="11"/>
                      </a:lnTo>
                      <a:close/>
                    </a:path>
                  </a:pathLst>
                </a:custGeom>
                <a:solidFill>
                  <a:schemeClr val="bg2">
                    <a:lumMod val="95000"/>
                  </a:schemeClr>
                </a:solidFill>
                <a:ln>
                  <a:noFill/>
                </a:ln>
              </p:spPr>
              <p:txBody>
                <a:bodyPr vert="horz" wrap="square" lIns="91440" tIns="45720" rIns="91440" bIns="45720" numCol="1" anchor="t" anchorCtr="0" compatLnSpc="1"/>
                <a:lstStyle/>
                <a:p>
                  <a:endParaRPr lang="en-US"/>
                </a:p>
              </p:txBody>
            </p:sp>
            <p:sp>
              <p:nvSpPr>
                <p:cNvPr id="86" name="Freeform 31"/>
                <p:cNvSpPr/>
                <p:nvPr/>
              </p:nvSpPr>
              <p:spPr bwMode="auto">
                <a:xfrm>
                  <a:off x="2641600" y="4594225"/>
                  <a:ext cx="1231900" cy="674687"/>
                </a:xfrm>
                <a:custGeom>
                  <a:avLst/>
                  <a:gdLst>
                    <a:gd name="T0" fmla="*/ 155 w 155"/>
                    <a:gd name="T1" fmla="*/ 12 h 85"/>
                    <a:gd name="T2" fmla="*/ 104 w 155"/>
                    <a:gd name="T3" fmla="*/ 85 h 85"/>
                    <a:gd name="T4" fmla="*/ 51 w 155"/>
                    <a:gd name="T5" fmla="*/ 85 h 85"/>
                    <a:gd name="T6" fmla="*/ 0 w 155"/>
                    <a:gd name="T7" fmla="*/ 12 h 85"/>
                    <a:gd name="T8" fmla="*/ 0 w 155"/>
                    <a:gd name="T9" fmla="*/ 8 h 85"/>
                    <a:gd name="T10" fmla="*/ 17 w 155"/>
                    <a:gd name="T11" fmla="*/ 8 h 85"/>
                    <a:gd name="T12" fmla="*/ 31 w 155"/>
                    <a:gd name="T13" fmla="*/ 0 h 85"/>
                    <a:gd name="T14" fmla="*/ 44 w 155"/>
                    <a:gd name="T15" fmla="*/ 8 h 85"/>
                    <a:gd name="T16" fmla="*/ 116 w 155"/>
                    <a:gd name="T17" fmla="*/ 8 h 85"/>
                    <a:gd name="T18" fmla="*/ 123 w 155"/>
                    <a:gd name="T19" fmla="*/ 6 h 85"/>
                    <a:gd name="T20" fmla="*/ 129 w 155"/>
                    <a:gd name="T21" fmla="*/ 8 h 85"/>
                    <a:gd name="T22" fmla="*/ 155 w 155"/>
                    <a:gd name="T23" fmla="*/ 8 h 85"/>
                    <a:gd name="T24" fmla="*/ 155 w 155"/>
                    <a:gd name="T25" fmla="*/ 1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85">
                      <a:moveTo>
                        <a:pt x="155" y="12"/>
                      </a:moveTo>
                      <a:cubicBezTo>
                        <a:pt x="155" y="45"/>
                        <a:pt x="135" y="74"/>
                        <a:pt x="104" y="85"/>
                      </a:cubicBezTo>
                      <a:cubicBezTo>
                        <a:pt x="51" y="85"/>
                        <a:pt x="51" y="85"/>
                        <a:pt x="51" y="85"/>
                      </a:cubicBezTo>
                      <a:cubicBezTo>
                        <a:pt x="21" y="74"/>
                        <a:pt x="0" y="45"/>
                        <a:pt x="0" y="12"/>
                      </a:cubicBezTo>
                      <a:cubicBezTo>
                        <a:pt x="0" y="11"/>
                        <a:pt x="0" y="9"/>
                        <a:pt x="0" y="8"/>
                      </a:cubicBezTo>
                      <a:cubicBezTo>
                        <a:pt x="17" y="8"/>
                        <a:pt x="17" y="8"/>
                        <a:pt x="17" y="8"/>
                      </a:cubicBezTo>
                      <a:cubicBezTo>
                        <a:pt x="20" y="3"/>
                        <a:pt x="25" y="0"/>
                        <a:pt x="31" y="0"/>
                      </a:cubicBezTo>
                      <a:cubicBezTo>
                        <a:pt x="36" y="0"/>
                        <a:pt x="41" y="3"/>
                        <a:pt x="44" y="8"/>
                      </a:cubicBezTo>
                      <a:cubicBezTo>
                        <a:pt x="116" y="8"/>
                        <a:pt x="116" y="8"/>
                        <a:pt x="116" y="8"/>
                      </a:cubicBezTo>
                      <a:cubicBezTo>
                        <a:pt x="118" y="6"/>
                        <a:pt x="120" y="6"/>
                        <a:pt x="123" y="6"/>
                      </a:cubicBezTo>
                      <a:cubicBezTo>
                        <a:pt x="125" y="6"/>
                        <a:pt x="127" y="6"/>
                        <a:pt x="129" y="8"/>
                      </a:cubicBezTo>
                      <a:cubicBezTo>
                        <a:pt x="155" y="8"/>
                        <a:pt x="155" y="8"/>
                        <a:pt x="155" y="8"/>
                      </a:cubicBezTo>
                      <a:cubicBezTo>
                        <a:pt x="155" y="9"/>
                        <a:pt x="155" y="11"/>
                        <a:pt x="155" y="12"/>
                      </a:cubicBezTo>
                    </a:path>
                  </a:pathLst>
                </a:custGeom>
                <a:solidFill>
                  <a:schemeClr val="accent3"/>
                </a:solidFill>
                <a:ln>
                  <a:noFill/>
                </a:ln>
              </p:spPr>
              <p:txBody>
                <a:bodyPr vert="horz" wrap="square" lIns="91440" tIns="45720" rIns="91440" bIns="45720" numCol="1" anchor="t" anchorCtr="0" compatLnSpc="1"/>
                <a:lstStyle/>
                <a:p>
                  <a:endParaRPr lang="en-US"/>
                </a:p>
              </p:txBody>
            </p:sp>
            <p:sp>
              <p:nvSpPr>
                <p:cNvPr id="87" name="Rectangle 32"/>
                <p:cNvSpPr>
                  <a:spLocks noChangeArrowheads="1"/>
                </p:cNvSpPr>
                <p:nvPr/>
              </p:nvSpPr>
              <p:spPr bwMode="auto">
                <a:xfrm>
                  <a:off x="3094038" y="3505199"/>
                  <a:ext cx="325438" cy="555625"/>
                </a:xfrm>
                <a:prstGeom prst="rect">
                  <a:avLst/>
                </a:prstGeom>
                <a:solidFill>
                  <a:schemeClr val="bg2">
                    <a:lumMod val="85000"/>
                  </a:schemeClr>
                </a:solidFill>
                <a:ln>
                  <a:noFill/>
                </a:ln>
              </p:spPr>
              <p:txBody>
                <a:bodyPr vert="horz" wrap="square" lIns="91440" tIns="45720" rIns="91440" bIns="45720" numCol="1" anchor="t" anchorCtr="0" compatLnSpc="1"/>
                <a:lstStyle/>
                <a:p>
                  <a:endParaRPr lang="en-US"/>
                </a:p>
              </p:txBody>
            </p:sp>
          </p:grpSp>
          <p:sp>
            <p:nvSpPr>
              <p:cNvPr id="76" name="Oval 33"/>
              <p:cNvSpPr>
                <a:spLocks noChangeArrowheads="1"/>
              </p:cNvSpPr>
              <p:nvPr/>
            </p:nvSpPr>
            <p:spPr bwMode="auto">
              <a:xfrm>
                <a:off x="3266074" y="5125573"/>
                <a:ext cx="222250" cy="222250"/>
              </a:xfrm>
              <a:prstGeom prst="ellipse">
                <a:avLst/>
              </a:prstGeom>
              <a:solidFill>
                <a:schemeClr val="accent3">
                  <a:lumMod val="50000"/>
                  <a:lumOff val="50000"/>
                </a:schemeClr>
              </a:solidFill>
              <a:ln>
                <a:noFill/>
              </a:ln>
            </p:spPr>
            <p:txBody>
              <a:bodyPr vert="horz" wrap="square" lIns="91440" tIns="45720" rIns="91440" bIns="45720" numCol="1" anchor="t" anchorCtr="0" compatLnSpc="1"/>
              <a:lstStyle/>
              <a:p>
                <a:endParaRPr lang="en-US"/>
              </a:p>
            </p:txBody>
          </p:sp>
          <p:sp>
            <p:nvSpPr>
              <p:cNvPr id="77" name="Oval 34"/>
              <p:cNvSpPr>
                <a:spLocks noChangeArrowheads="1"/>
              </p:cNvSpPr>
              <p:nvPr/>
            </p:nvSpPr>
            <p:spPr bwMode="auto">
              <a:xfrm>
                <a:off x="3662949" y="5149386"/>
                <a:ext cx="119063" cy="119062"/>
              </a:xfrm>
              <a:prstGeom prst="ellipse">
                <a:avLst/>
              </a:prstGeom>
              <a:solidFill>
                <a:schemeClr val="accent3">
                  <a:lumMod val="50000"/>
                  <a:lumOff val="50000"/>
                </a:schemeClr>
              </a:solidFill>
              <a:ln>
                <a:noFill/>
              </a:ln>
            </p:spPr>
            <p:txBody>
              <a:bodyPr vert="horz" wrap="square" lIns="91440" tIns="45720" rIns="91440" bIns="45720" numCol="1" anchor="t" anchorCtr="0" compatLnSpc="1"/>
              <a:lstStyle/>
              <a:p>
                <a:endParaRPr lang="en-US"/>
              </a:p>
            </p:txBody>
          </p:sp>
          <p:sp>
            <p:nvSpPr>
              <p:cNvPr id="78" name="Oval 35"/>
              <p:cNvSpPr>
                <a:spLocks noChangeArrowheads="1"/>
              </p:cNvSpPr>
              <p:nvPr/>
            </p:nvSpPr>
            <p:spPr bwMode="auto">
              <a:xfrm>
                <a:off x="3480386" y="5363698"/>
                <a:ext cx="142875" cy="142875"/>
              </a:xfrm>
              <a:prstGeom prst="ellipse">
                <a:avLst/>
              </a:prstGeom>
              <a:solidFill>
                <a:schemeClr val="accent3">
                  <a:lumMod val="50000"/>
                  <a:lumOff val="50000"/>
                </a:schemeClr>
              </a:solidFill>
              <a:ln>
                <a:noFill/>
              </a:ln>
            </p:spPr>
            <p:txBody>
              <a:bodyPr vert="horz" wrap="square" lIns="91440" tIns="45720" rIns="91440" bIns="45720" numCol="1" anchor="t" anchorCtr="0" compatLnSpc="1"/>
              <a:lstStyle/>
              <a:p>
                <a:endParaRPr lang="en-US"/>
              </a:p>
            </p:txBody>
          </p:sp>
          <p:sp>
            <p:nvSpPr>
              <p:cNvPr id="79" name="Oval 36"/>
              <p:cNvSpPr>
                <a:spLocks noChangeArrowheads="1"/>
              </p:cNvSpPr>
              <p:nvPr/>
            </p:nvSpPr>
            <p:spPr bwMode="auto">
              <a:xfrm>
                <a:off x="3710574" y="5363698"/>
                <a:ext cx="71438" cy="71437"/>
              </a:xfrm>
              <a:prstGeom prst="ellipse">
                <a:avLst/>
              </a:pr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sp>
            <p:nvSpPr>
              <p:cNvPr id="80" name="Oval 37"/>
              <p:cNvSpPr>
                <a:spLocks noChangeArrowheads="1"/>
              </p:cNvSpPr>
              <p:nvPr/>
            </p:nvSpPr>
            <p:spPr bwMode="auto">
              <a:xfrm>
                <a:off x="3416886" y="5578011"/>
                <a:ext cx="71438" cy="71437"/>
              </a:xfrm>
              <a:prstGeom prst="ellipse">
                <a:avLst/>
              </a:prstGeom>
              <a:solidFill>
                <a:schemeClr val="accent3">
                  <a:lumMod val="50000"/>
                  <a:lumOff val="50000"/>
                </a:schemeClr>
              </a:solidFill>
              <a:ln>
                <a:noFill/>
              </a:ln>
            </p:spPr>
            <p:txBody>
              <a:bodyPr vert="horz" wrap="square" lIns="91440" tIns="45720" rIns="91440" bIns="45720" numCol="1" anchor="t" anchorCtr="0" compatLnSpc="1"/>
              <a:lstStyle/>
              <a:p>
                <a:endParaRPr lang="en-US"/>
              </a:p>
            </p:txBody>
          </p:sp>
          <p:sp>
            <p:nvSpPr>
              <p:cNvPr id="81" name="Oval 38"/>
              <p:cNvSpPr>
                <a:spLocks noChangeArrowheads="1"/>
              </p:cNvSpPr>
              <p:nvPr/>
            </p:nvSpPr>
            <p:spPr bwMode="auto">
              <a:xfrm>
                <a:off x="3456369" y="3668729"/>
                <a:ext cx="95250" cy="95250"/>
              </a:xfrm>
              <a:prstGeom prst="ellipse">
                <a:avLst/>
              </a:prstGeom>
              <a:solidFill>
                <a:schemeClr val="accent3"/>
              </a:solidFill>
              <a:ln>
                <a:noFill/>
              </a:ln>
            </p:spPr>
            <p:txBody>
              <a:bodyPr vert="horz" wrap="square" lIns="91440" tIns="45720" rIns="91440" bIns="45720" numCol="1" anchor="t" anchorCtr="0" compatLnSpc="1"/>
              <a:lstStyle/>
              <a:p>
                <a:endParaRPr lang="en-US"/>
              </a:p>
            </p:txBody>
          </p:sp>
          <p:sp>
            <p:nvSpPr>
              <p:cNvPr id="82" name="Oval 39"/>
              <p:cNvSpPr>
                <a:spLocks noChangeArrowheads="1"/>
              </p:cNvSpPr>
              <p:nvPr/>
            </p:nvSpPr>
            <p:spPr bwMode="auto">
              <a:xfrm>
                <a:off x="3567494" y="3573479"/>
                <a:ext cx="111125" cy="111125"/>
              </a:xfrm>
              <a:prstGeom prst="ellipse">
                <a:avLst/>
              </a:prstGeom>
              <a:solidFill>
                <a:schemeClr val="accent3"/>
              </a:solidFill>
              <a:ln>
                <a:noFill/>
              </a:ln>
            </p:spPr>
            <p:txBody>
              <a:bodyPr vert="horz" wrap="square" lIns="91440" tIns="45720" rIns="91440" bIns="45720" numCol="1" anchor="t" anchorCtr="0" compatLnSpc="1"/>
              <a:lstStyle/>
              <a:p>
                <a:endParaRPr lang="en-US"/>
              </a:p>
            </p:txBody>
          </p:sp>
          <p:sp>
            <p:nvSpPr>
              <p:cNvPr id="83" name="Oval 40"/>
              <p:cNvSpPr>
                <a:spLocks noChangeArrowheads="1"/>
              </p:cNvSpPr>
              <p:nvPr/>
            </p:nvSpPr>
            <p:spPr bwMode="auto">
              <a:xfrm>
                <a:off x="3424619" y="3367105"/>
                <a:ext cx="182563" cy="174625"/>
              </a:xfrm>
              <a:prstGeom prst="ellipse">
                <a:avLst/>
              </a:prstGeom>
              <a:solidFill>
                <a:schemeClr val="accent3"/>
              </a:solidFill>
              <a:ln>
                <a:noFill/>
              </a:ln>
            </p:spPr>
            <p:txBody>
              <a:bodyPr vert="horz" wrap="square" lIns="91440" tIns="45720" rIns="91440" bIns="45720" numCol="1" anchor="t" anchorCtr="0" compatLnSpc="1"/>
              <a:lstStyle/>
              <a:p>
                <a:endParaRPr lang="en-US"/>
              </a:p>
            </p:txBody>
          </p:sp>
        </p:grpSp>
        <p:grpSp>
          <p:nvGrpSpPr>
            <p:cNvPr id="8" name="Group 6"/>
            <p:cNvGrpSpPr/>
            <p:nvPr/>
          </p:nvGrpSpPr>
          <p:grpSpPr>
            <a:xfrm>
              <a:off x="3520306" y="3017787"/>
              <a:ext cx="941891" cy="1587939"/>
              <a:chOff x="4236830" y="3750798"/>
              <a:chExt cx="1182688" cy="1993900"/>
            </a:xfrm>
          </p:grpSpPr>
          <p:grpSp>
            <p:nvGrpSpPr>
              <p:cNvPr id="60" name="Group 59"/>
              <p:cNvGrpSpPr/>
              <p:nvPr/>
            </p:nvGrpSpPr>
            <p:grpSpPr>
              <a:xfrm>
                <a:off x="4236830" y="4330236"/>
                <a:ext cx="1182688" cy="1414462"/>
                <a:chOff x="3530600" y="3912378"/>
                <a:chExt cx="1182688" cy="1414462"/>
              </a:xfrm>
            </p:grpSpPr>
            <p:sp>
              <p:nvSpPr>
                <p:cNvPr id="70" name="Freeform 41"/>
                <p:cNvSpPr/>
                <p:nvPr/>
              </p:nvSpPr>
              <p:spPr bwMode="auto">
                <a:xfrm>
                  <a:off x="3863975" y="3912378"/>
                  <a:ext cx="515938" cy="95250"/>
                </a:xfrm>
                <a:custGeom>
                  <a:avLst/>
                  <a:gdLst>
                    <a:gd name="T0" fmla="*/ 65 w 65"/>
                    <a:gd name="T1" fmla="*/ 6 h 12"/>
                    <a:gd name="T2" fmla="*/ 59 w 65"/>
                    <a:gd name="T3" fmla="*/ 12 h 12"/>
                    <a:gd name="T4" fmla="*/ 6 w 65"/>
                    <a:gd name="T5" fmla="*/ 12 h 12"/>
                    <a:gd name="T6" fmla="*/ 0 w 65"/>
                    <a:gd name="T7" fmla="*/ 6 h 12"/>
                    <a:gd name="T8" fmla="*/ 6 w 65"/>
                    <a:gd name="T9" fmla="*/ 0 h 12"/>
                    <a:gd name="T10" fmla="*/ 59 w 65"/>
                    <a:gd name="T11" fmla="*/ 0 h 12"/>
                    <a:gd name="T12" fmla="*/ 65 w 65"/>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65" h="12">
                      <a:moveTo>
                        <a:pt x="65" y="6"/>
                      </a:moveTo>
                      <a:cubicBezTo>
                        <a:pt x="65" y="9"/>
                        <a:pt x="62" y="12"/>
                        <a:pt x="59" y="12"/>
                      </a:cubicBezTo>
                      <a:cubicBezTo>
                        <a:pt x="6" y="12"/>
                        <a:pt x="6" y="12"/>
                        <a:pt x="6" y="12"/>
                      </a:cubicBezTo>
                      <a:cubicBezTo>
                        <a:pt x="3" y="12"/>
                        <a:pt x="0" y="9"/>
                        <a:pt x="0" y="6"/>
                      </a:cubicBezTo>
                      <a:cubicBezTo>
                        <a:pt x="0" y="3"/>
                        <a:pt x="3" y="0"/>
                        <a:pt x="6" y="0"/>
                      </a:cubicBezTo>
                      <a:cubicBezTo>
                        <a:pt x="59" y="0"/>
                        <a:pt x="59" y="0"/>
                        <a:pt x="59" y="0"/>
                      </a:cubicBezTo>
                      <a:cubicBezTo>
                        <a:pt x="62" y="0"/>
                        <a:pt x="65" y="3"/>
                        <a:pt x="65" y="6"/>
                      </a:cubicBezTo>
                    </a:path>
                  </a:pathLst>
                </a:custGeom>
                <a:solidFill>
                  <a:schemeClr val="bg2">
                    <a:lumMod val="95000"/>
                  </a:schemeClr>
                </a:solidFill>
                <a:ln>
                  <a:noFill/>
                </a:ln>
              </p:spPr>
              <p:txBody>
                <a:bodyPr vert="horz" wrap="square" lIns="91440" tIns="45720" rIns="91440" bIns="45720" numCol="1" anchor="t" anchorCtr="0" compatLnSpc="1"/>
                <a:lstStyle/>
                <a:p>
                  <a:endParaRPr lang="en-US"/>
                </a:p>
              </p:txBody>
            </p:sp>
            <p:sp>
              <p:nvSpPr>
                <p:cNvPr id="71" name="Freeform 42"/>
                <p:cNvSpPr/>
                <p:nvPr/>
              </p:nvSpPr>
              <p:spPr bwMode="auto">
                <a:xfrm>
                  <a:off x="3530600" y="4182253"/>
                  <a:ext cx="1182688" cy="1144587"/>
                </a:xfrm>
                <a:custGeom>
                  <a:avLst/>
                  <a:gdLst>
                    <a:gd name="T0" fmla="*/ 13 w 149"/>
                    <a:gd name="T1" fmla="*/ 144 h 144"/>
                    <a:gd name="T2" fmla="*/ 2 w 149"/>
                    <a:gd name="T3" fmla="*/ 138 h 144"/>
                    <a:gd name="T4" fmla="*/ 2 w 149"/>
                    <a:gd name="T5" fmla="*/ 125 h 144"/>
                    <a:gd name="T6" fmla="*/ 75 w 149"/>
                    <a:gd name="T7" fmla="*/ 0 h 144"/>
                    <a:gd name="T8" fmla="*/ 147 w 149"/>
                    <a:gd name="T9" fmla="*/ 125 h 144"/>
                    <a:gd name="T10" fmla="*/ 147 w 149"/>
                    <a:gd name="T11" fmla="*/ 138 h 144"/>
                    <a:gd name="T12" fmla="*/ 136 w 149"/>
                    <a:gd name="T13" fmla="*/ 144 h 144"/>
                    <a:gd name="T14" fmla="*/ 13 w 149"/>
                    <a:gd name="T15" fmla="*/ 144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144">
                      <a:moveTo>
                        <a:pt x="13" y="144"/>
                      </a:moveTo>
                      <a:cubicBezTo>
                        <a:pt x="9" y="144"/>
                        <a:pt x="5" y="142"/>
                        <a:pt x="2" y="138"/>
                      </a:cubicBezTo>
                      <a:cubicBezTo>
                        <a:pt x="0" y="134"/>
                        <a:pt x="0" y="129"/>
                        <a:pt x="2" y="125"/>
                      </a:cubicBezTo>
                      <a:cubicBezTo>
                        <a:pt x="75" y="0"/>
                        <a:pt x="75" y="0"/>
                        <a:pt x="75" y="0"/>
                      </a:cubicBezTo>
                      <a:cubicBezTo>
                        <a:pt x="147" y="125"/>
                        <a:pt x="147" y="125"/>
                        <a:pt x="147" y="125"/>
                      </a:cubicBezTo>
                      <a:cubicBezTo>
                        <a:pt x="149" y="129"/>
                        <a:pt x="149" y="134"/>
                        <a:pt x="147" y="138"/>
                      </a:cubicBezTo>
                      <a:cubicBezTo>
                        <a:pt x="144" y="142"/>
                        <a:pt x="140" y="144"/>
                        <a:pt x="136" y="144"/>
                      </a:cubicBezTo>
                      <a:lnTo>
                        <a:pt x="13" y="144"/>
                      </a:lnTo>
                      <a:close/>
                    </a:path>
                  </a:pathLst>
                </a:custGeom>
                <a:solidFill>
                  <a:schemeClr val="bg2">
                    <a:lumMod val="95000"/>
                  </a:schemeClr>
                </a:solidFill>
                <a:ln>
                  <a:noFill/>
                </a:ln>
              </p:spPr>
              <p:txBody>
                <a:bodyPr vert="horz" wrap="square" lIns="91440" tIns="45720" rIns="91440" bIns="45720" numCol="1" anchor="t" anchorCtr="0" compatLnSpc="1"/>
                <a:lstStyle/>
                <a:p>
                  <a:endParaRPr lang="en-US"/>
                </a:p>
              </p:txBody>
            </p:sp>
            <p:sp>
              <p:nvSpPr>
                <p:cNvPr id="72" name="Freeform 43"/>
                <p:cNvSpPr/>
                <p:nvPr/>
              </p:nvSpPr>
              <p:spPr bwMode="auto">
                <a:xfrm>
                  <a:off x="3578225" y="4802965"/>
                  <a:ext cx="1087438" cy="476250"/>
                </a:xfrm>
                <a:custGeom>
                  <a:avLst/>
                  <a:gdLst>
                    <a:gd name="T0" fmla="*/ 136 w 137"/>
                    <a:gd name="T1" fmla="*/ 50 h 60"/>
                    <a:gd name="T2" fmla="*/ 110 w 137"/>
                    <a:gd name="T3" fmla="*/ 6 h 60"/>
                    <a:gd name="T4" fmla="*/ 92 w 137"/>
                    <a:gd name="T5" fmla="*/ 6 h 60"/>
                    <a:gd name="T6" fmla="*/ 87 w 137"/>
                    <a:gd name="T7" fmla="*/ 4 h 60"/>
                    <a:gd name="T8" fmla="*/ 81 w 137"/>
                    <a:gd name="T9" fmla="*/ 6 h 60"/>
                    <a:gd name="T10" fmla="*/ 70 w 137"/>
                    <a:gd name="T11" fmla="*/ 6 h 60"/>
                    <a:gd name="T12" fmla="*/ 59 w 137"/>
                    <a:gd name="T13" fmla="*/ 0 h 60"/>
                    <a:gd name="T14" fmla="*/ 48 w 137"/>
                    <a:gd name="T15" fmla="*/ 6 h 60"/>
                    <a:gd name="T16" fmla="*/ 27 w 137"/>
                    <a:gd name="T17" fmla="*/ 6 h 60"/>
                    <a:gd name="T18" fmla="*/ 1 w 137"/>
                    <a:gd name="T19" fmla="*/ 50 h 60"/>
                    <a:gd name="T20" fmla="*/ 1 w 137"/>
                    <a:gd name="T21" fmla="*/ 57 h 60"/>
                    <a:gd name="T22" fmla="*/ 7 w 137"/>
                    <a:gd name="T23" fmla="*/ 60 h 60"/>
                    <a:gd name="T24" fmla="*/ 130 w 137"/>
                    <a:gd name="T25" fmla="*/ 60 h 60"/>
                    <a:gd name="T26" fmla="*/ 136 w 137"/>
                    <a:gd name="T27" fmla="*/ 57 h 60"/>
                    <a:gd name="T28" fmla="*/ 136 w 137"/>
                    <a:gd name="T2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7" h="60">
                      <a:moveTo>
                        <a:pt x="136" y="50"/>
                      </a:moveTo>
                      <a:cubicBezTo>
                        <a:pt x="110" y="6"/>
                        <a:pt x="110" y="6"/>
                        <a:pt x="110" y="6"/>
                      </a:cubicBezTo>
                      <a:cubicBezTo>
                        <a:pt x="92" y="6"/>
                        <a:pt x="92" y="6"/>
                        <a:pt x="92" y="6"/>
                      </a:cubicBezTo>
                      <a:cubicBezTo>
                        <a:pt x="91" y="5"/>
                        <a:pt x="89" y="4"/>
                        <a:pt x="87" y="4"/>
                      </a:cubicBezTo>
                      <a:cubicBezTo>
                        <a:pt x="84" y="4"/>
                        <a:pt x="82" y="5"/>
                        <a:pt x="81" y="6"/>
                      </a:cubicBezTo>
                      <a:cubicBezTo>
                        <a:pt x="70" y="6"/>
                        <a:pt x="70" y="6"/>
                        <a:pt x="70" y="6"/>
                      </a:cubicBezTo>
                      <a:cubicBezTo>
                        <a:pt x="67" y="3"/>
                        <a:pt x="63" y="0"/>
                        <a:pt x="59" y="0"/>
                      </a:cubicBezTo>
                      <a:cubicBezTo>
                        <a:pt x="54" y="0"/>
                        <a:pt x="50" y="3"/>
                        <a:pt x="48" y="6"/>
                      </a:cubicBezTo>
                      <a:cubicBezTo>
                        <a:pt x="27" y="6"/>
                        <a:pt x="27" y="6"/>
                        <a:pt x="27" y="6"/>
                      </a:cubicBezTo>
                      <a:cubicBezTo>
                        <a:pt x="1" y="50"/>
                        <a:pt x="1" y="50"/>
                        <a:pt x="1" y="50"/>
                      </a:cubicBezTo>
                      <a:cubicBezTo>
                        <a:pt x="0" y="52"/>
                        <a:pt x="0" y="55"/>
                        <a:pt x="1" y="57"/>
                      </a:cubicBezTo>
                      <a:cubicBezTo>
                        <a:pt x="3" y="59"/>
                        <a:pt x="5" y="60"/>
                        <a:pt x="7" y="60"/>
                      </a:cubicBezTo>
                      <a:cubicBezTo>
                        <a:pt x="130" y="60"/>
                        <a:pt x="130" y="60"/>
                        <a:pt x="130" y="60"/>
                      </a:cubicBezTo>
                      <a:cubicBezTo>
                        <a:pt x="132" y="60"/>
                        <a:pt x="134" y="59"/>
                        <a:pt x="136" y="57"/>
                      </a:cubicBezTo>
                      <a:cubicBezTo>
                        <a:pt x="137" y="55"/>
                        <a:pt x="137" y="52"/>
                        <a:pt x="136" y="50"/>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73" name="Rectangle 44"/>
                <p:cNvSpPr>
                  <a:spLocks noChangeArrowheads="1"/>
                </p:cNvSpPr>
                <p:nvPr/>
              </p:nvSpPr>
              <p:spPr bwMode="auto">
                <a:xfrm>
                  <a:off x="3911600" y="4007628"/>
                  <a:ext cx="420688" cy="549275"/>
                </a:xfrm>
                <a:prstGeom prst="rect">
                  <a:avLst/>
                </a:prstGeom>
                <a:solidFill>
                  <a:schemeClr val="bg2">
                    <a:lumMod val="85000"/>
                  </a:schemeClr>
                </a:solidFill>
                <a:ln>
                  <a:noFill/>
                </a:ln>
              </p:spPr>
              <p:txBody>
                <a:bodyPr vert="horz" wrap="square" lIns="91440" tIns="45720" rIns="91440" bIns="45720" numCol="1" anchor="t" anchorCtr="0" compatLnSpc="1"/>
                <a:lstStyle/>
                <a:p>
                  <a:endParaRPr lang="en-US"/>
                </a:p>
              </p:txBody>
            </p:sp>
          </p:grpSp>
          <p:sp>
            <p:nvSpPr>
              <p:cNvPr id="61" name="Oval 45"/>
              <p:cNvSpPr>
                <a:spLocks noChangeArrowheads="1"/>
              </p:cNvSpPr>
              <p:nvPr/>
            </p:nvSpPr>
            <p:spPr bwMode="auto">
              <a:xfrm>
                <a:off x="4617830" y="3965111"/>
                <a:ext cx="111125" cy="103187"/>
              </a:xfrm>
              <a:prstGeom prst="ellipse">
                <a:avLst/>
              </a:prstGeom>
              <a:solidFill>
                <a:schemeClr val="accent2"/>
              </a:solidFill>
              <a:ln>
                <a:noFill/>
              </a:ln>
            </p:spPr>
            <p:txBody>
              <a:bodyPr vert="horz" wrap="square" lIns="91440" tIns="45720" rIns="91440" bIns="45720" numCol="1" anchor="t" anchorCtr="0" compatLnSpc="1"/>
              <a:lstStyle/>
              <a:p>
                <a:endParaRPr lang="en-US"/>
              </a:p>
            </p:txBody>
          </p:sp>
          <p:sp>
            <p:nvSpPr>
              <p:cNvPr id="62" name="Oval 46"/>
              <p:cNvSpPr>
                <a:spLocks noChangeArrowheads="1"/>
              </p:cNvSpPr>
              <p:nvPr/>
            </p:nvSpPr>
            <p:spPr bwMode="auto">
              <a:xfrm>
                <a:off x="4784517" y="3750798"/>
                <a:ext cx="79375" cy="79375"/>
              </a:xfrm>
              <a:prstGeom prst="ellipse">
                <a:avLst/>
              </a:prstGeom>
              <a:solidFill>
                <a:schemeClr val="accent2"/>
              </a:solidFill>
              <a:ln>
                <a:noFill/>
              </a:ln>
            </p:spPr>
            <p:txBody>
              <a:bodyPr vert="horz" wrap="square" lIns="91440" tIns="45720" rIns="91440" bIns="45720" numCol="1" anchor="t" anchorCtr="0" compatLnSpc="1"/>
              <a:lstStyle/>
              <a:p>
                <a:endParaRPr lang="en-US"/>
              </a:p>
            </p:txBody>
          </p:sp>
          <p:sp>
            <p:nvSpPr>
              <p:cNvPr id="63" name="Oval 47"/>
              <p:cNvSpPr>
                <a:spLocks noChangeArrowheads="1"/>
              </p:cNvSpPr>
              <p:nvPr/>
            </p:nvSpPr>
            <p:spPr bwMode="auto">
              <a:xfrm>
                <a:off x="4871830" y="3917486"/>
                <a:ext cx="150813" cy="142875"/>
              </a:xfrm>
              <a:prstGeom prst="ellipse">
                <a:avLst/>
              </a:prstGeom>
              <a:solidFill>
                <a:schemeClr val="accent2"/>
              </a:solidFill>
              <a:ln>
                <a:noFill/>
              </a:ln>
            </p:spPr>
            <p:txBody>
              <a:bodyPr vert="horz" wrap="square" lIns="91440" tIns="45720" rIns="91440" bIns="45720" numCol="1" anchor="t" anchorCtr="0" compatLnSpc="1"/>
              <a:lstStyle/>
              <a:p>
                <a:endParaRPr lang="en-US"/>
              </a:p>
            </p:txBody>
          </p:sp>
          <p:sp>
            <p:nvSpPr>
              <p:cNvPr id="64" name="Oval 48"/>
              <p:cNvSpPr>
                <a:spLocks noChangeArrowheads="1"/>
              </p:cNvSpPr>
              <p:nvPr/>
            </p:nvSpPr>
            <p:spPr bwMode="auto">
              <a:xfrm>
                <a:off x="4729199" y="4220361"/>
                <a:ext cx="63500" cy="63500"/>
              </a:xfrm>
              <a:prstGeom prst="ellipse">
                <a:avLst/>
              </a:prstGeom>
              <a:solidFill>
                <a:schemeClr val="accent2"/>
              </a:solidFill>
              <a:ln>
                <a:noFill/>
              </a:ln>
            </p:spPr>
            <p:txBody>
              <a:bodyPr vert="horz" wrap="square" lIns="91440" tIns="45720" rIns="91440" bIns="45720" numCol="1" anchor="t" anchorCtr="0" compatLnSpc="1"/>
              <a:lstStyle/>
              <a:p>
                <a:endParaRPr lang="en-US"/>
              </a:p>
            </p:txBody>
          </p:sp>
          <p:sp>
            <p:nvSpPr>
              <p:cNvPr id="65" name="Oval 49"/>
              <p:cNvSpPr>
                <a:spLocks noChangeArrowheads="1"/>
              </p:cNvSpPr>
              <p:nvPr/>
            </p:nvSpPr>
            <p:spPr bwMode="auto">
              <a:xfrm>
                <a:off x="4705142" y="5284323"/>
                <a:ext cx="87313" cy="87312"/>
              </a:xfrm>
              <a:prstGeom prst="ellipse">
                <a:avLst/>
              </a:prstGeom>
              <a:solidFill>
                <a:schemeClr val="accent2">
                  <a:lumMod val="60000"/>
                  <a:lumOff val="40000"/>
                </a:schemeClr>
              </a:solidFill>
              <a:ln>
                <a:noFill/>
              </a:ln>
            </p:spPr>
            <p:txBody>
              <a:bodyPr vert="horz" wrap="square" lIns="91440" tIns="45720" rIns="91440" bIns="45720" numCol="1" anchor="t" anchorCtr="0" compatLnSpc="1"/>
              <a:lstStyle/>
              <a:p>
                <a:endParaRPr lang="en-US"/>
              </a:p>
            </p:txBody>
          </p:sp>
          <p:sp>
            <p:nvSpPr>
              <p:cNvPr id="66" name="Oval 50"/>
              <p:cNvSpPr>
                <a:spLocks noChangeArrowheads="1"/>
              </p:cNvSpPr>
              <p:nvPr/>
            </p:nvSpPr>
            <p:spPr bwMode="auto">
              <a:xfrm>
                <a:off x="4570205" y="5466886"/>
                <a:ext cx="119063" cy="119062"/>
              </a:xfrm>
              <a:prstGeom prst="ellipse">
                <a:avLst/>
              </a:prstGeom>
              <a:solidFill>
                <a:schemeClr val="accent2">
                  <a:lumMod val="60000"/>
                  <a:lumOff val="40000"/>
                </a:schemeClr>
              </a:solidFill>
              <a:ln>
                <a:noFill/>
              </a:ln>
            </p:spPr>
            <p:txBody>
              <a:bodyPr vert="horz" wrap="square" lIns="91440" tIns="45720" rIns="91440" bIns="45720" numCol="1" anchor="t" anchorCtr="0" compatLnSpc="1"/>
              <a:lstStyle/>
              <a:p>
                <a:endParaRPr lang="en-US"/>
              </a:p>
            </p:txBody>
          </p:sp>
          <p:sp>
            <p:nvSpPr>
              <p:cNvPr id="67" name="Oval 51"/>
              <p:cNvSpPr>
                <a:spLocks noChangeArrowheads="1"/>
              </p:cNvSpPr>
              <p:nvPr/>
            </p:nvSpPr>
            <p:spPr bwMode="auto">
              <a:xfrm>
                <a:off x="4832142" y="5363698"/>
                <a:ext cx="182563" cy="182562"/>
              </a:xfrm>
              <a:prstGeom prst="ellipse">
                <a:avLst/>
              </a:prstGeom>
              <a:solidFill>
                <a:schemeClr val="accent2">
                  <a:lumMod val="60000"/>
                  <a:lumOff val="40000"/>
                </a:schemeClr>
              </a:solidFill>
              <a:ln>
                <a:noFill/>
              </a:ln>
            </p:spPr>
            <p:txBody>
              <a:bodyPr vert="horz" wrap="square" lIns="91440" tIns="45720" rIns="91440" bIns="45720" numCol="1" anchor="t" anchorCtr="0" compatLnSpc="1"/>
              <a:lstStyle/>
              <a:p>
                <a:endParaRPr lang="en-US"/>
              </a:p>
            </p:txBody>
          </p:sp>
          <p:sp>
            <p:nvSpPr>
              <p:cNvPr id="68" name="Oval 45"/>
              <p:cNvSpPr>
                <a:spLocks noChangeArrowheads="1"/>
              </p:cNvSpPr>
              <p:nvPr/>
            </p:nvSpPr>
            <p:spPr bwMode="auto">
              <a:xfrm>
                <a:off x="4783174" y="4079414"/>
                <a:ext cx="88656" cy="82323"/>
              </a:xfrm>
              <a:prstGeom prst="ellipse">
                <a:avLst/>
              </a:prstGeom>
              <a:solidFill>
                <a:schemeClr val="accent2"/>
              </a:solidFill>
              <a:ln>
                <a:noFill/>
              </a:ln>
            </p:spPr>
            <p:txBody>
              <a:bodyPr vert="horz" wrap="square" lIns="91440" tIns="45720" rIns="91440" bIns="45720" numCol="1" anchor="t" anchorCtr="0" compatLnSpc="1"/>
              <a:lstStyle/>
              <a:p>
                <a:endParaRPr lang="en-US"/>
              </a:p>
            </p:txBody>
          </p:sp>
          <p:sp>
            <p:nvSpPr>
              <p:cNvPr id="69" name="Oval 46"/>
              <p:cNvSpPr>
                <a:spLocks noChangeArrowheads="1"/>
              </p:cNvSpPr>
              <p:nvPr/>
            </p:nvSpPr>
            <p:spPr bwMode="auto">
              <a:xfrm>
                <a:off x="4742474" y="3873039"/>
                <a:ext cx="79375" cy="79375"/>
              </a:xfrm>
              <a:prstGeom prst="ellipse">
                <a:avLst/>
              </a:prstGeom>
              <a:solidFill>
                <a:schemeClr val="accent2"/>
              </a:solidFill>
              <a:ln>
                <a:noFill/>
              </a:ln>
            </p:spPr>
            <p:txBody>
              <a:bodyPr vert="horz" wrap="square" lIns="91440" tIns="45720" rIns="91440" bIns="45720" numCol="1" anchor="t" anchorCtr="0" compatLnSpc="1"/>
              <a:lstStyle/>
              <a:p>
                <a:endParaRPr lang="en-US"/>
              </a:p>
            </p:txBody>
          </p:sp>
        </p:grpSp>
        <p:grpSp>
          <p:nvGrpSpPr>
            <p:cNvPr id="9" name="Group 7"/>
            <p:cNvGrpSpPr/>
            <p:nvPr/>
          </p:nvGrpSpPr>
          <p:grpSpPr>
            <a:xfrm flipH="1">
              <a:off x="4008356" y="2738458"/>
              <a:ext cx="1044297" cy="1893511"/>
              <a:chOff x="2869199" y="3367105"/>
              <a:chExt cx="1311275" cy="2377593"/>
            </a:xfrm>
          </p:grpSpPr>
          <p:sp>
            <p:nvSpPr>
              <p:cNvPr id="46" name="Oval 38"/>
              <p:cNvSpPr>
                <a:spLocks noChangeArrowheads="1"/>
              </p:cNvSpPr>
              <p:nvPr/>
            </p:nvSpPr>
            <p:spPr bwMode="auto">
              <a:xfrm>
                <a:off x="3567494" y="3826203"/>
                <a:ext cx="71437" cy="71437"/>
              </a:xfrm>
              <a:prstGeom prst="ellipse">
                <a:avLst/>
              </a:prstGeom>
              <a:solidFill>
                <a:schemeClr val="accent1"/>
              </a:solidFill>
              <a:ln>
                <a:noFill/>
              </a:ln>
            </p:spPr>
            <p:txBody>
              <a:bodyPr vert="horz" wrap="square" lIns="91440" tIns="45720" rIns="91440" bIns="45720" numCol="1" anchor="t" anchorCtr="0" compatLnSpc="1"/>
              <a:lstStyle/>
              <a:p>
                <a:endParaRPr lang="en-US"/>
              </a:p>
            </p:txBody>
          </p:sp>
          <p:grpSp>
            <p:nvGrpSpPr>
              <p:cNvPr id="47" name="Group 46"/>
              <p:cNvGrpSpPr/>
              <p:nvPr/>
            </p:nvGrpSpPr>
            <p:grpSpPr>
              <a:xfrm>
                <a:off x="2869199" y="3853984"/>
                <a:ext cx="1311275" cy="1890714"/>
                <a:chOff x="2601913" y="3417886"/>
                <a:chExt cx="1311275" cy="1890714"/>
              </a:xfrm>
            </p:grpSpPr>
            <p:sp>
              <p:nvSpPr>
                <p:cNvPr id="56" name="Freeform 29"/>
                <p:cNvSpPr/>
                <p:nvPr/>
              </p:nvSpPr>
              <p:spPr bwMode="auto">
                <a:xfrm>
                  <a:off x="2601913" y="4060825"/>
                  <a:ext cx="1311275" cy="1247775"/>
                </a:xfrm>
                <a:custGeom>
                  <a:avLst/>
                  <a:gdLst>
                    <a:gd name="T0" fmla="*/ 103 w 165"/>
                    <a:gd name="T1" fmla="*/ 0 h 157"/>
                    <a:gd name="T2" fmla="*/ 62 w 165"/>
                    <a:gd name="T3" fmla="*/ 0 h 157"/>
                    <a:gd name="T4" fmla="*/ 0 w 165"/>
                    <a:gd name="T5" fmla="*/ 79 h 157"/>
                    <a:gd name="T6" fmla="*/ 55 w 165"/>
                    <a:gd name="T7" fmla="*/ 157 h 157"/>
                    <a:gd name="T8" fmla="*/ 110 w 165"/>
                    <a:gd name="T9" fmla="*/ 157 h 157"/>
                    <a:gd name="T10" fmla="*/ 165 w 165"/>
                    <a:gd name="T11" fmla="*/ 79 h 157"/>
                    <a:gd name="T12" fmla="*/ 103 w 165"/>
                    <a:gd name="T13" fmla="*/ 0 h 157"/>
                  </a:gdLst>
                  <a:ahLst/>
                  <a:cxnLst>
                    <a:cxn ang="0">
                      <a:pos x="T0" y="T1"/>
                    </a:cxn>
                    <a:cxn ang="0">
                      <a:pos x="T2" y="T3"/>
                    </a:cxn>
                    <a:cxn ang="0">
                      <a:pos x="T4" y="T5"/>
                    </a:cxn>
                    <a:cxn ang="0">
                      <a:pos x="T6" y="T7"/>
                    </a:cxn>
                    <a:cxn ang="0">
                      <a:pos x="T8" y="T9"/>
                    </a:cxn>
                    <a:cxn ang="0">
                      <a:pos x="T10" y="T11"/>
                    </a:cxn>
                    <a:cxn ang="0">
                      <a:pos x="T12" y="T13"/>
                    </a:cxn>
                  </a:cxnLst>
                  <a:rect l="0" t="0" r="r" b="b"/>
                  <a:pathLst>
                    <a:path w="165" h="157">
                      <a:moveTo>
                        <a:pt x="103" y="0"/>
                      </a:moveTo>
                      <a:cubicBezTo>
                        <a:pt x="62" y="0"/>
                        <a:pt x="62" y="0"/>
                        <a:pt x="62" y="0"/>
                      </a:cubicBezTo>
                      <a:cubicBezTo>
                        <a:pt x="27" y="9"/>
                        <a:pt x="0" y="41"/>
                        <a:pt x="0" y="79"/>
                      </a:cubicBezTo>
                      <a:cubicBezTo>
                        <a:pt x="0" y="115"/>
                        <a:pt x="23" y="146"/>
                        <a:pt x="55" y="157"/>
                      </a:cubicBezTo>
                      <a:cubicBezTo>
                        <a:pt x="110" y="157"/>
                        <a:pt x="110" y="157"/>
                        <a:pt x="110" y="157"/>
                      </a:cubicBezTo>
                      <a:cubicBezTo>
                        <a:pt x="142" y="146"/>
                        <a:pt x="165" y="115"/>
                        <a:pt x="165" y="79"/>
                      </a:cubicBezTo>
                      <a:cubicBezTo>
                        <a:pt x="165" y="41"/>
                        <a:pt x="139" y="9"/>
                        <a:pt x="103" y="0"/>
                      </a:cubicBezTo>
                    </a:path>
                  </a:pathLst>
                </a:custGeom>
                <a:solidFill>
                  <a:schemeClr val="bg2">
                    <a:lumMod val="95000"/>
                  </a:schemeClr>
                </a:solidFill>
                <a:ln>
                  <a:noFill/>
                </a:ln>
              </p:spPr>
              <p:txBody>
                <a:bodyPr vert="horz" wrap="square" lIns="91440" tIns="45720" rIns="91440" bIns="45720" numCol="1" anchor="t" anchorCtr="0" compatLnSpc="1"/>
                <a:lstStyle/>
                <a:p>
                  <a:endParaRPr lang="en-US"/>
                </a:p>
              </p:txBody>
            </p:sp>
            <p:sp>
              <p:nvSpPr>
                <p:cNvPr id="57" name="Freeform 30"/>
                <p:cNvSpPr/>
                <p:nvPr/>
              </p:nvSpPr>
              <p:spPr bwMode="auto">
                <a:xfrm>
                  <a:off x="3042444" y="3417886"/>
                  <a:ext cx="436563" cy="87312"/>
                </a:xfrm>
                <a:custGeom>
                  <a:avLst/>
                  <a:gdLst>
                    <a:gd name="T0" fmla="*/ 50 w 55"/>
                    <a:gd name="T1" fmla="*/ 11 h 11"/>
                    <a:gd name="T2" fmla="*/ 55 w 55"/>
                    <a:gd name="T3" fmla="*/ 5 h 11"/>
                    <a:gd name="T4" fmla="*/ 50 w 55"/>
                    <a:gd name="T5" fmla="*/ 0 h 11"/>
                    <a:gd name="T6" fmla="*/ 6 w 55"/>
                    <a:gd name="T7" fmla="*/ 0 h 11"/>
                    <a:gd name="T8" fmla="*/ 0 w 55"/>
                    <a:gd name="T9" fmla="*/ 5 h 11"/>
                    <a:gd name="T10" fmla="*/ 6 w 55"/>
                    <a:gd name="T11" fmla="*/ 11 h 11"/>
                    <a:gd name="T12" fmla="*/ 50 w 55"/>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55" h="11">
                      <a:moveTo>
                        <a:pt x="50" y="11"/>
                      </a:moveTo>
                      <a:cubicBezTo>
                        <a:pt x="53" y="11"/>
                        <a:pt x="55" y="8"/>
                        <a:pt x="55" y="5"/>
                      </a:cubicBezTo>
                      <a:cubicBezTo>
                        <a:pt x="55" y="2"/>
                        <a:pt x="53" y="0"/>
                        <a:pt x="50" y="0"/>
                      </a:cubicBezTo>
                      <a:cubicBezTo>
                        <a:pt x="6" y="0"/>
                        <a:pt x="6" y="0"/>
                        <a:pt x="6" y="0"/>
                      </a:cubicBezTo>
                      <a:cubicBezTo>
                        <a:pt x="3" y="0"/>
                        <a:pt x="0" y="2"/>
                        <a:pt x="0" y="5"/>
                      </a:cubicBezTo>
                      <a:cubicBezTo>
                        <a:pt x="0" y="8"/>
                        <a:pt x="3" y="11"/>
                        <a:pt x="6" y="11"/>
                      </a:cubicBezTo>
                      <a:lnTo>
                        <a:pt x="50" y="11"/>
                      </a:lnTo>
                      <a:close/>
                    </a:path>
                  </a:pathLst>
                </a:custGeom>
                <a:solidFill>
                  <a:schemeClr val="bg2">
                    <a:lumMod val="95000"/>
                  </a:schemeClr>
                </a:solidFill>
                <a:ln>
                  <a:noFill/>
                </a:ln>
              </p:spPr>
              <p:txBody>
                <a:bodyPr vert="horz" wrap="square" lIns="91440" tIns="45720" rIns="91440" bIns="45720" numCol="1" anchor="t" anchorCtr="0" compatLnSpc="1"/>
                <a:lstStyle/>
                <a:p>
                  <a:endParaRPr lang="en-US"/>
                </a:p>
              </p:txBody>
            </p:sp>
            <p:sp>
              <p:nvSpPr>
                <p:cNvPr id="58" name="Freeform 31"/>
                <p:cNvSpPr/>
                <p:nvPr/>
              </p:nvSpPr>
              <p:spPr bwMode="auto">
                <a:xfrm>
                  <a:off x="2641600" y="4594225"/>
                  <a:ext cx="1231900" cy="674687"/>
                </a:xfrm>
                <a:custGeom>
                  <a:avLst/>
                  <a:gdLst>
                    <a:gd name="T0" fmla="*/ 155 w 155"/>
                    <a:gd name="T1" fmla="*/ 12 h 85"/>
                    <a:gd name="T2" fmla="*/ 104 w 155"/>
                    <a:gd name="T3" fmla="*/ 85 h 85"/>
                    <a:gd name="T4" fmla="*/ 51 w 155"/>
                    <a:gd name="T5" fmla="*/ 85 h 85"/>
                    <a:gd name="T6" fmla="*/ 0 w 155"/>
                    <a:gd name="T7" fmla="*/ 12 h 85"/>
                    <a:gd name="T8" fmla="*/ 0 w 155"/>
                    <a:gd name="T9" fmla="*/ 8 h 85"/>
                    <a:gd name="T10" fmla="*/ 17 w 155"/>
                    <a:gd name="T11" fmla="*/ 8 h 85"/>
                    <a:gd name="T12" fmla="*/ 31 w 155"/>
                    <a:gd name="T13" fmla="*/ 0 h 85"/>
                    <a:gd name="T14" fmla="*/ 44 w 155"/>
                    <a:gd name="T15" fmla="*/ 8 h 85"/>
                    <a:gd name="T16" fmla="*/ 116 w 155"/>
                    <a:gd name="T17" fmla="*/ 8 h 85"/>
                    <a:gd name="T18" fmla="*/ 123 w 155"/>
                    <a:gd name="T19" fmla="*/ 6 h 85"/>
                    <a:gd name="T20" fmla="*/ 129 w 155"/>
                    <a:gd name="T21" fmla="*/ 8 h 85"/>
                    <a:gd name="T22" fmla="*/ 155 w 155"/>
                    <a:gd name="T23" fmla="*/ 8 h 85"/>
                    <a:gd name="T24" fmla="*/ 155 w 155"/>
                    <a:gd name="T25" fmla="*/ 1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85">
                      <a:moveTo>
                        <a:pt x="155" y="12"/>
                      </a:moveTo>
                      <a:cubicBezTo>
                        <a:pt x="155" y="45"/>
                        <a:pt x="135" y="74"/>
                        <a:pt x="104" y="85"/>
                      </a:cubicBezTo>
                      <a:cubicBezTo>
                        <a:pt x="51" y="85"/>
                        <a:pt x="51" y="85"/>
                        <a:pt x="51" y="85"/>
                      </a:cubicBezTo>
                      <a:cubicBezTo>
                        <a:pt x="21" y="74"/>
                        <a:pt x="0" y="45"/>
                        <a:pt x="0" y="12"/>
                      </a:cubicBezTo>
                      <a:cubicBezTo>
                        <a:pt x="0" y="11"/>
                        <a:pt x="0" y="9"/>
                        <a:pt x="0" y="8"/>
                      </a:cubicBezTo>
                      <a:cubicBezTo>
                        <a:pt x="17" y="8"/>
                        <a:pt x="17" y="8"/>
                        <a:pt x="17" y="8"/>
                      </a:cubicBezTo>
                      <a:cubicBezTo>
                        <a:pt x="20" y="3"/>
                        <a:pt x="25" y="0"/>
                        <a:pt x="31" y="0"/>
                      </a:cubicBezTo>
                      <a:cubicBezTo>
                        <a:pt x="36" y="0"/>
                        <a:pt x="41" y="3"/>
                        <a:pt x="44" y="8"/>
                      </a:cubicBezTo>
                      <a:cubicBezTo>
                        <a:pt x="116" y="8"/>
                        <a:pt x="116" y="8"/>
                        <a:pt x="116" y="8"/>
                      </a:cubicBezTo>
                      <a:cubicBezTo>
                        <a:pt x="118" y="6"/>
                        <a:pt x="120" y="6"/>
                        <a:pt x="123" y="6"/>
                      </a:cubicBezTo>
                      <a:cubicBezTo>
                        <a:pt x="125" y="6"/>
                        <a:pt x="127" y="6"/>
                        <a:pt x="129" y="8"/>
                      </a:cubicBezTo>
                      <a:cubicBezTo>
                        <a:pt x="155" y="8"/>
                        <a:pt x="155" y="8"/>
                        <a:pt x="155" y="8"/>
                      </a:cubicBezTo>
                      <a:cubicBezTo>
                        <a:pt x="155" y="9"/>
                        <a:pt x="155" y="11"/>
                        <a:pt x="155" y="12"/>
                      </a:cubicBezTo>
                    </a:path>
                  </a:pathLst>
                </a:custGeom>
                <a:solidFill>
                  <a:schemeClr val="accent1"/>
                </a:solidFill>
                <a:ln>
                  <a:noFill/>
                </a:ln>
              </p:spPr>
              <p:txBody>
                <a:bodyPr vert="horz" wrap="square" lIns="91440" tIns="45720" rIns="91440" bIns="45720" numCol="1" anchor="t" anchorCtr="0" compatLnSpc="1"/>
                <a:lstStyle/>
                <a:p>
                  <a:endParaRPr lang="en-US"/>
                </a:p>
              </p:txBody>
            </p:sp>
            <p:sp>
              <p:nvSpPr>
                <p:cNvPr id="59" name="Rectangle 32"/>
                <p:cNvSpPr>
                  <a:spLocks noChangeArrowheads="1"/>
                </p:cNvSpPr>
                <p:nvPr/>
              </p:nvSpPr>
              <p:spPr bwMode="auto">
                <a:xfrm>
                  <a:off x="3094038" y="3505199"/>
                  <a:ext cx="325438" cy="555625"/>
                </a:xfrm>
                <a:prstGeom prst="rect">
                  <a:avLst/>
                </a:prstGeom>
                <a:solidFill>
                  <a:schemeClr val="bg2">
                    <a:lumMod val="85000"/>
                  </a:schemeClr>
                </a:solidFill>
                <a:ln>
                  <a:noFill/>
                </a:ln>
              </p:spPr>
              <p:txBody>
                <a:bodyPr vert="horz" wrap="square" lIns="91440" tIns="45720" rIns="91440" bIns="45720" numCol="1" anchor="t" anchorCtr="0" compatLnSpc="1"/>
                <a:lstStyle/>
                <a:p>
                  <a:endParaRPr lang="en-US"/>
                </a:p>
              </p:txBody>
            </p:sp>
          </p:grpSp>
          <p:sp>
            <p:nvSpPr>
              <p:cNvPr id="48" name="Oval 33"/>
              <p:cNvSpPr>
                <a:spLocks noChangeArrowheads="1"/>
              </p:cNvSpPr>
              <p:nvPr/>
            </p:nvSpPr>
            <p:spPr bwMode="auto">
              <a:xfrm>
                <a:off x="3266074" y="5125573"/>
                <a:ext cx="222250" cy="222250"/>
              </a:xfrm>
              <a:prstGeom prst="ellipse">
                <a:avLst/>
              </a:pr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sp>
            <p:nvSpPr>
              <p:cNvPr id="49" name="Oval 34"/>
              <p:cNvSpPr>
                <a:spLocks noChangeArrowheads="1"/>
              </p:cNvSpPr>
              <p:nvPr/>
            </p:nvSpPr>
            <p:spPr bwMode="auto">
              <a:xfrm>
                <a:off x="3662949" y="5149386"/>
                <a:ext cx="119063" cy="119062"/>
              </a:xfrm>
              <a:prstGeom prst="ellipse">
                <a:avLst/>
              </a:pr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sp>
            <p:nvSpPr>
              <p:cNvPr id="50" name="Oval 35"/>
              <p:cNvSpPr>
                <a:spLocks noChangeArrowheads="1"/>
              </p:cNvSpPr>
              <p:nvPr/>
            </p:nvSpPr>
            <p:spPr bwMode="auto">
              <a:xfrm>
                <a:off x="3480386" y="5363698"/>
                <a:ext cx="142875" cy="142875"/>
              </a:xfrm>
              <a:prstGeom prst="ellipse">
                <a:avLst/>
              </a:pr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sp>
            <p:nvSpPr>
              <p:cNvPr id="51" name="Oval 36"/>
              <p:cNvSpPr>
                <a:spLocks noChangeArrowheads="1"/>
              </p:cNvSpPr>
              <p:nvPr/>
            </p:nvSpPr>
            <p:spPr bwMode="auto">
              <a:xfrm>
                <a:off x="3710574" y="5363698"/>
                <a:ext cx="71438" cy="71437"/>
              </a:xfrm>
              <a:prstGeom prst="ellipse">
                <a:avLst/>
              </a:pr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sp>
            <p:nvSpPr>
              <p:cNvPr id="52" name="Oval 37"/>
              <p:cNvSpPr>
                <a:spLocks noChangeArrowheads="1"/>
              </p:cNvSpPr>
              <p:nvPr/>
            </p:nvSpPr>
            <p:spPr bwMode="auto">
              <a:xfrm>
                <a:off x="3416886" y="5578011"/>
                <a:ext cx="71438" cy="71437"/>
              </a:xfrm>
              <a:prstGeom prst="ellipse">
                <a:avLst/>
              </a:prstGeom>
              <a:solidFill>
                <a:schemeClr val="accent1">
                  <a:lumMod val="60000"/>
                  <a:lumOff val="40000"/>
                </a:schemeClr>
              </a:solidFill>
              <a:ln>
                <a:noFill/>
              </a:ln>
            </p:spPr>
            <p:txBody>
              <a:bodyPr vert="horz" wrap="square" lIns="91440" tIns="45720" rIns="91440" bIns="45720" numCol="1" anchor="t" anchorCtr="0" compatLnSpc="1"/>
              <a:lstStyle/>
              <a:p>
                <a:endParaRPr lang="en-US"/>
              </a:p>
            </p:txBody>
          </p:sp>
          <p:sp>
            <p:nvSpPr>
              <p:cNvPr id="53" name="Oval 38"/>
              <p:cNvSpPr>
                <a:spLocks noChangeArrowheads="1"/>
              </p:cNvSpPr>
              <p:nvPr/>
            </p:nvSpPr>
            <p:spPr bwMode="auto">
              <a:xfrm>
                <a:off x="3456369" y="3668729"/>
                <a:ext cx="95250" cy="95250"/>
              </a:xfrm>
              <a:prstGeom prst="ellipse">
                <a:avLst/>
              </a:prstGeom>
              <a:solidFill>
                <a:schemeClr val="accent1"/>
              </a:solidFill>
              <a:ln>
                <a:noFill/>
              </a:ln>
            </p:spPr>
            <p:txBody>
              <a:bodyPr vert="horz" wrap="square" lIns="91440" tIns="45720" rIns="91440" bIns="45720" numCol="1" anchor="t" anchorCtr="0" compatLnSpc="1"/>
              <a:lstStyle/>
              <a:p>
                <a:endParaRPr lang="en-US"/>
              </a:p>
            </p:txBody>
          </p:sp>
          <p:sp>
            <p:nvSpPr>
              <p:cNvPr id="54" name="Oval 39"/>
              <p:cNvSpPr>
                <a:spLocks noChangeArrowheads="1"/>
              </p:cNvSpPr>
              <p:nvPr/>
            </p:nvSpPr>
            <p:spPr bwMode="auto">
              <a:xfrm>
                <a:off x="3567494" y="3573479"/>
                <a:ext cx="111125" cy="111125"/>
              </a:xfrm>
              <a:prstGeom prst="ellipse">
                <a:avLst/>
              </a:prstGeom>
              <a:solidFill>
                <a:schemeClr val="accent1"/>
              </a:solidFill>
              <a:ln>
                <a:noFill/>
              </a:ln>
            </p:spPr>
            <p:txBody>
              <a:bodyPr vert="horz" wrap="square" lIns="91440" tIns="45720" rIns="91440" bIns="45720" numCol="1" anchor="t" anchorCtr="0" compatLnSpc="1"/>
              <a:lstStyle/>
              <a:p>
                <a:endParaRPr lang="en-US"/>
              </a:p>
            </p:txBody>
          </p:sp>
          <p:sp>
            <p:nvSpPr>
              <p:cNvPr id="55" name="Oval 40"/>
              <p:cNvSpPr>
                <a:spLocks noChangeArrowheads="1"/>
              </p:cNvSpPr>
              <p:nvPr/>
            </p:nvSpPr>
            <p:spPr bwMode="auto">
              <a:xfrm>
                <a:off x="3424619" y="3367105"/>
                <a:ext cx="182563" cy="174625"/>
              </a:xfrm>
              <a:prstGeom prst="ellipse">
                <a:avLst/>
              </a:prstGeom>
              <a:solidFill>
                <a:schemeClr val="accent1"/>
              </a:solidFill>
              <a:ln>
                <a:noFill/>
              </a:ln>
            </p:spPr>
            <p:txBody>
              <a:bodyPr vert="horz" wrap="square" lIns="91440" tIns="45720" rIns="91440" bIns="45720" numCol="1" anchor="t" anchorCtr="0" compatLnSpc="1"/>
              <a:lstStyle/>
              <a:p>
                <a:endParaRPr lang="en-US"/>
              </a:p>
            </p:txBody>
          </p:sp>
        </p:grpSp>
        <p:grpSp>
          <p:nvGrpSpPr>
            <p:cNvPr id="13" name="Group 8"/>
            <p:cNvGrpSpPr/>
            <p:nvPr/>
          </p:nvGrpSpPr>
          <p:grpSpPr>
            <a:xfrm>
              <a:off x="1735750" y="2029004"/>
              <a:ext cx="1802866" cy="2527301"/>
              <a:chOff x="1735750" y="2029004"/>
              <a:chExt cx="1802866" cy="2527301"/>
            </a:xfrm>
          </p:grpSpPr>
          <p:sp>
            <p:nvSpPr>
              <p:cNvPr id="25" name="Rectangle 24"/>
              <p:cNvSpPr>
                <a:spLocks noChangeArrowheads="1"/>
              </p:cNvSpPr>
              <p:nvPr/>
            </p:nvSpPr>
            <p:spPr bwMode="auto">
              <a:xfrm flipH="1">
                <a:off x="2735843" y="3081260"/>
                <a:ext cx="285728" cy="187656"/>
              </a:xfrm>
              <a:prstGeom prst="rect">
                <a:avLst/>
              </a:prstGeom>
              <a:solidFill>
                <a:schemeClr val="bg2">
                  <a:lumMod val="85000"/>
                </a:schemeClr>
              </a:solidFill>
              <a:ln>
                <a:noFill/>
              </a:ln>
            </p:spPr>
            <p:txBody>
              <a:bodyPr vert="horz" wrap="square" lIns="91440" tIns="45720" rIns="91440" bIns="45720" numCol="1" anchor="t" anchorCtr="0" compatLnSpc="1"/>
              <a:lstStyle/>
              <a:p>
                <a:endParaRPr lang="en-US"/>
              </a:p>
            </p:txBody>
          </p:sp>
          <p:sp>
            <p:nvSpPr>
              <p:cNvPr id="26" name="Rounded Rectangle 25"/>
              <p:cNvSpPr/>
              <p:nvPr/>
            </p:nvSpPr>
            <p:spPr>
              <a:xfrm>
                <a:off x="2779777" y="2029004"/>
                <a:ext cx="197861" cy="13872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p:cNvSpPr>
                <a:spLocks noChangeArrowheads="1"/>
              </p:cNvSpPr>
              <p:nvPr/>
            </p:nvSpPr>
            <p:spPr bwMode="auto">
              <a:xfrm flipH="1">
                <a:off x="2682697" y="2313468"/>
                <a:ext cx="396985" cy="799027"/>
              </a:xfrm>
              <a:prstGeom prst="rect">
                <a:avLst/>
              </a:prstGeom>
              <a:solidFill>
                <a:schemeClr val="bg2">
                  <a:lumMod val="95000"/>
                </a:schemeClr>
              </a:solidFill>
              <a:ln>
                <a:noFill/>
              </a:ln>
            </p:spPr>
            <p:txBody>
              <a:bodyPr vert="horz" wrap="square" lIns="91440" tIns="45720" rIns="91440" bIns="45720" numCol="1" anchor="t" anchorCtr="0" compatLnSpc="1"/>
              <a:lstStyle/>
              <a:p>
                <a:endParaRPr lang="en-US"/>
              </a:p>
            </p:txBody>
          </p:sp>
          <p:sp>
            <p:nvSpPr>
              <p:cNvPr id="28" name="Freeform 27"/>
              <p:cNvSpPr/>
              <p:nvPr/>
            </p:nvSpPr>
            <p:spPr bwMode="auto">
              <a:xfrm flipH="1">
                <a:off x="1979756" y="2633332"/>
                <a:ext cx="702941" cy="1596788"/>
              </a:xfrm>
              <a:custGeom>
                <a:avLst/>
                <a:gdLst>
                  <a:gd name="T0" fmla="*/ 0 w 101"/>
                  <a:gd name="T1" fmla="*/ 0 h 230"/>
                  <a:gd name="T2" fmla="*/ 0 w 101"/>
                  <a:gd name="T3" fmla="*/ 69 h 230"/>
                  <a:gd name="T4" fmla="*/ 31 w 101"/>
                  <a:gd name="T5" fmla="*/ 50 h 230"/>
                  <a:gd name="T6" fmla="*/ 75 w 101"/>
                  <a:gd name="T7" fmla="*/ 115 h 230"/>
                  <a:gd name="T8" fmla="*/ 49 w 101"/>
                  <a:gd name="T9" fmla="*/ 175 h 230"/>
                  <a:gd name="T10" fmla="*/ 38 w 101"/>
                  <a:gd name="T11" fmla="*/ 175 h 230"/>
                  <a:gd name="T12" fmla="*/ 38 w 101"/>
                  <a:gd name="T13" fmla="*/ 157 h 230"/>
                  <a:gd name="T14" fmla="*/ 0 w 101"/>
                  <a:gd name="T15" fmla="*/ 157 h 230"/>
                  <a:gd name="T16" fmla="*/ 0 w 101"/>
                  <a:gd name="T17" fmla="*/ 166 h 230"/>
                  <a:gd name="T18" fmla="*/ 11 w 101"/>
                  <a:gd name="T19" fmla="*/ 166 h 230"/>
                  <a:gd name="T20" fmla="*/ 11 w 101"/>
                  <a:gd name="T21" fmla="*/ 230 h 230"/>
                  <a:gd name="T22" fmla="*/ 101 w 101"/>
                  <a:gd name="T23" fmla="*/ 115 h 230"/>
                  <a:gd name="T24" fmla="*/ 0 w 101"/>
                  <a:gd name="T2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230">
                    <a:moveTo>
                      <a:pt x="0" y="0"/>
                    </a:moveTo>
                    <a:cubicBezTo>
                      <a:pt x="0" y="69"/>
                      <a:pt x="0" y="69"/>
                      <a:pt x="0" y="69"/>
                    </a:cubicBezTo>
                    <a:cubicBezTo>
                      <a:pt x="8" y="58"/>
                      <a:pt x="19" y="50"/>
                      <a:pt x="31" y="50"/>
                    </a:cubicBezTo>
                    <a:cubicBezTo>
                      <a:pt x="55" y="50"/>
                      <a:pt x="75" y="79"/>
                      <a:pt x="75" y="115"/>
                    </a:cubicBezTo>
                    <a:cubicBezTo>
                      <a:pt x="75" y="142"/>
                      <a:pt x="64" y="164"/>
                      <a:pt x="49" y="175"/>
                    </a:cubicBezTo>
                    <a:cubicBezTo>
                      <a:pt x="38" y="175"/>
                      <a:pt x="38" y="175"/>
                      <a:pt x="38" y="175"/>
                    </a:cubicBezTo>
                    <a:cubicBezTo>
                      <a:pt x="38" y="157"/>
                      <a:pt x="38" y="157"/>
                      <a:pt x="38" y="157"/>
                    </a:cubicBezTo>
                    <a:cubicBezTo>
                      <a:pt x="0" y="157"/>
                      <a:pt x="0" y="157"/>
                      <a:pt x="0" y="157"/>
                    </a:cubicBezTo>
                    <a:cubicBezTo>
                      <a:pt x="0" y="166"/>
                      <a:pt x="0" y="166"/>
                      <a:pt x="0" y="166"/>
                    </a:cubicBezTo>
                    <a:cubicBezTo>
                      <a:pt x="11" y="166"/>
                      <a:pt x="11" y="166"/>
                      <a:pt x="11" y="166"/>
                    </a:cubicBezTo>
                    <a:cubicBezTo>
                      <a:pt x="11" y="230"/>
                      <a:pt x="11" y="230"/>
                      <a:pt x="11" y="230"/>
                    </a:cubicBezTo>
                    <a:cubicBezTo>
                      <a:pt x="61" y="224"/>
                      <a:pt x="101" y="175"/>
                      <a:pt x="101" y="115"/>
                    </a:cubicBezTo>
                    <a:cubicBezTo>
                      <a:pt x="101" y="52"/>
                      <a:pt x="56" y="0"/>
                      <a:pt x="0" y="0"/>
                    </a:cubicBezTo>
                  </a:path>
                </a:pathLst>
              </a:custGeom>
              <a:solidFill>
                <a:schemeClr val="bg2">
                  <a:lumMod val="85000"/>
                </a:schemeClr>
              </a:solidFill>
              <a:ln>
                <a:noFill/>
              </a:ln>
            </p:spPr>
            <p:txBody>
              <a:bodyPr vert="horz" wrap="square" lIns="91440" tIns="45720" rIns="91440" bIns="45720" numCol="1" anchor="t" anchorCtr="0" compatLnSpc="1"/>
              <a:lstStyle/>
              <a:p>
                <a:endParaRPr lang="en-US"/>
              </a:p>
            </p:txBody>
          </p:sp>
          <p:sp>
            <p:nvSpPr>
              <p:cNvPr id="29" name="Rectangle 28"/>
              <p:cNvSpPr>
                <a:spLocks noChangeArrowheads="1"/>
              </p:cNvSpPr>
              <p:nvPr/>
            </p:nvSpPr>
            <p:spPr bwMode="auto">
              <a:xfrm flipH="1">
                <a:off x="2773726" y="3792679"/>
                <a:ext cx="214928" cy="166885"/>
              </a:xfrm>
              <a:prstGeom prst="rect">
                <a:avLst/>
              </a:prstGeom>
              <a:solidFill>
                <a:schemeClr val="accent4"/>
              </a:solidFill>
              <a:ln>
                <a:noFill/>
              </a:ln>
            </p:spPr>
            <p:txBody>
              <a:bodyPr vert="horz" wrap="square" lIns="91440" tIns="45720" rIns="91440" bIns="45720" numCol="1" anchor="t" anchorCtr="0" compatLnSpc="1"/>
              <a:lstStyle/>
              <a:p>
                <a:endParaRPr lang="en-US"/>
              </a:p>
            </p:txBody>
          </p:sp>
          <p:sp>
            <p:nvSpPr>
              <p:cNvPr id="30" name="Rectangle 29"/>
              <p:cNvSpPr>
                <a:spLocks noChangeArrowheads="1"/>
              </p:cNvSpPr>
              <p:nvPr/>
            </p:nvSpPr>
            <p:spPr bwMode="auto">
              <a:xfrm flipH="1">
                <a:off x="2418463" y="3848307"/>
                <a:ext cx="661220" cy="55628"/>
              </a:xfrm>
              <a:prstGeom prst="rect">
                <a:avLst/>
              </a:prstGeom>
              <a:solidFill>
                <a:schemeClr val="accent4">
                  <a:lumMod val="75000"/>
                </a:schemeClr>
              </a:solidFill>
              <a:ln>
                <a:noFill/>
              </a:ln>
            </p:spPr>
            <p:txBody>
              <a:bodyPr vert="horz" wrap="square" lIns="91440" tIns="45720" rIns="91440" bIns="45720" numCol="1" anchor="t" anchorCtr="0" compatLnSpc="1"/>
              <a:lstStyle/>
              <a:p>
                <a:endParaRPr lang="en-US"/>
              </a:p>
            </p:txBody>
          </p:sp>
          <p:sp>
            <p:nvSpPr>
              <p:cNvPr id="31" name="Rectangle 30"/>
              <p:cNvSpPr>
                <a:spLocks noChangeArrowheads="1"/>
              </p:cNvSpPr>
              <p:nvPr/>
            </p:nvSpPr>
            <p:spPr bwMode="auto">
              <a:xfrm flipH="1">
                <a:off x="2418463" y="3647286"/>
                <a:ext cx="877412" cy="75857"/>
              </a:xfrm>
              <a:prstGeom prst="rect">
                <a:avLst/>
              </a:prstGeom>
              <a:solidFill>
                <a:schemeClr val="accent4">
                  <a:lumMod val="75000"/>
                </a:schemeClr>
              </a:solidFill>
              <a:ln>
                <a:noFill/>
              </a:ln>
            </p:spPr>
            <p:txBody>
              <a:bodyPr vert="horz" wrap="square" lIns="91440" tIns="45720" rIns="91440" bIns="45720" numCol="1" anchor="t" anchorCtr="0" compatLnSpc="1"/>
              <a:lstStyle/>
              <a:p>
                <a:endParaRPr lang="en-US"/>
              </a:p>
            </p:txBody>
          </p:sp>
          <p:sp>
            <p:nvSpPr>
              <p:cNvPr id="32" name="Rectangle 31"/>
              <p:cNvSpPr>
                <a:spLocks noChangeArrowheads="1"/>
              </p:cNvSpPr>
              <p:nvPr/>
            </p:nvSpPr>
            <p:spPr bwMode="auto">
              <a:xfrm flipH="1">
                <a:off x="2738326" y="2126355"/>
                <a:ext cx="285728" cy="187113"/>
              </a:xfrm>
              <a:prstGeom prst="rect">
                <a:avLst/>
              </a:prstGeom>
              <a:solidFill>
                <a:schemeClr val="bg2">
                  <a:lumMod val="85000"/>
                </a:schemeClr>
              </a:solidFill>
              <a:ln>
                <a:noFill/>
              </a:ln>
            </p:spPr>
            <p:txBody>
              <a:bodyPr vert="horz" wrap="square" lIns="91440" tIns="45720" rIns="91440" bIns="45720" numCol="1" anchor="t" anchorCtr="0" compatLnSpc="1"/>
              <a:lstStyle/>
              <a:p>
                <a:endParaRPr lang="en-US"/>
              </a:p>
            </p:txBody>
          </p:sp>
          <p:sp>
            <p:nvSpPr>
              <p:cNvPr id="33" name="Freeform 32"/>
              <p:cNvSpPr/>
              <p:nvPr/>
            </p:nvSpPr>
            <p:spPr bwMode="auto">
              <a:xfrm flipH="1">
                <a:off x="1979757" y="3917842"/>
                <a:ext cx="570191" cy="403305"/>
              </a:xfrm>
              <a:custGeom>
                <a:avLst/>
                <a:gdLst>
                  <a:gd name="T0" fmla="*/ 82 w 82"/>
                  <a:gd name="T1" fmla="*/ 58 h 58"/>
                  <a:gd name="T2" fmla="*/ 0 w 82"/>
                  <a:gd name="T3" fmla="*/ 58 h 58"/>
                  <a:gd name="T4" fmla="*/ 0 w 82"/>
                  <a:gd name="T5" fmla="*/ 17 h 58"/>
                  <a:gd name="T6" fmla="*/ 4 w 82"/>
                  <a:gd name="T7" fmla="*/ 5 h 58"/>
                  <a:gd name="T8" fmla="*/ 16 w 82"/>
                  <a:gd name="T9" fmla="*/ 0 h 58"/>
                  <a:gd name="T10" fmla="*/ 16 w 82"/>
                  <a:gd name="T11" fmla="*/ 0 h 58"/>
                  <a:gd name="T12" fmla="*/ 22 w 82"/>
                  <a:gd name="T13" fmla="*/ 2 h 58"/>
                  <a:gd name="T14" fmla="*/ 27 w 82"/>
                  <a:gd name="T15" fmla="*/ 5 h 58"/>
                  <a:gd name="T16" fmla="*/ 82 w 82"/>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58">
                    <a:moveTo>
                      <a:pt x="82" y="58"/>
                    </a:moveTo>
                    <a:cubicBezTo>
                      <a:pt x="0" y="58"/>
                      <a:pt x="0" y="58"/>
                      <a:pt x="0" y="58"/>
                    </a:cubicBezTo>
                    <a:cubicBezTo>
                      <a:pt x="0" y="17"/>
                      <a:pt x="0" y="17"/>
                      <a:pt x="0" y="17"/>
                    </a:cubicBezTo>
                    <a:cubicBezTo>
                      <a:pt x="0" y="12"/>
                      <a:pt x="1" y="8"/>
                      <a:pt x="4" y="5"/>
                    </a:cubicBezTo>
                    <a:cubicBezTo>
                      <a:pt x="7" y="2"/>
                      <a:pt x="12" y="0"/>
                      <a:pt x="16" y="0"/>
                    </a:cubicBezTo>
                    <a:cubicBezTo>
                      <a:pt x="16" y="0"/>
                      <a:pt x="16" y="0"/>
                      <a:pt x="16" y="0"/>
                    </a:cubicBezTo>
                    <a:cubicBezTo>
                      <a:pt x="18" y="0"/>
                      <a:pt x="20" y="1"/>
                      <a:pt x="22" y="2"/>
                    </a:cubicBezTo>
                    <a:cubicBezTo>
                      <a:pt x="24" y="2"/>
                      <a:pt x="26" y="4"/>
                      <a:pt x="27" y="5"/>
                    </a:cubicBezTo>
                    <a:lnTo>
                      <a:pt x="82" y="58"/>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p>
            </p:txBody>
          </p:sp>
          <p:sp>
            <p:nvSpPr>
              <p:cNvPr id="34" name="Freeform 33"/>
              <p:cNvSpPr/>
              <p:nvPr/>
            </p:nvSpPr>
            <p:spPr bwMode="auto">
              <a:xfrm flipH="1">
                <a:off x="1735750" y="4397006"/>
                <a:ext cx="1802866" cy="159299"/>
              </a:xfrm>
              <a:custGeom>
                <a:avLst/>
                <a:gdLst>
                  <a:gd name="T0" fmla="*/ 8 w 259"/>
                  <a:gd name="T1" fmla="*/ 0 h 23"/>
                  <a:gd name="T2" fmla="*/ 2 w 259"/>
                  <a:gd name="T3" fmla="*/ 3 h 23"/>
                  <a:gd name="T4" fmla="*/ 0 w 259"/>
                  <a:gd name="T5" fmla="*/ 9 h 23"/>
                  <a:gd name="T6" fmla="*/ 0 w 259"/>
                  <a:gd name="T7" fmla="*/ 23 h 23"/>
                  <a:gd name="T8" fmla="*/ 29 w 259"/>
                  <a:gd name="T9" fmla="*/ 23 h 23"/>
                  <a:gd name="T10" fmla="*/ 30 w 259"/>
                  <a:gd name="T11" fmla="*/ 21 h 23"/>
                  <a:gd name="T12" fmla="*/ 32 w 259"/>
                  <a:gd name="T13" fmla="*/ 20 h 23"/>
                  <a:gd name="T14" fmla="*/ 227 w 259"/>
                  <a:gd name="T15" fmla="*/ 20 h 23"/>
                  <a:gd name="T16" fmla="*/ 229 w 259"/>
                  <a:gd name="T17" fmla="*/ 21 h 23"/>
                  <a:gd name="T18" fmla="*/ 230 w 259"/>
                  <a:gd name="T19" fmla="*/ 23 h 23"/>
                  <a:gd name="T20" fmla="*/ 259 w 259"/>
                  <a:gd name="T21" fmla="*/ 23 h 23"/>
                  <a:gd name="T22" fmla="*/ 259 w 259"/>
                  <a:gd name="T23" fmla="*/ 9 h 23"/>
                  <a:gd name="T24" fmla="*/ 257 w 259"/>
                  <a:gd name="T25" fmla="*/ 3 h 23"/>
                  <a:gd name="T26" fmla="*/ 251 w 259"/>
                  <a:gd name="T27" fmla="*/ 0 h 23"/>
                  <a:gd name="T28" fmla="*/ 8 w 259"/>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23">
                    <a:moveTo>
                      <a:pt x="8" y="0"/>
                    </a:moveTo>
                    <a:cubicBezTo>
                      <a:pt x="6" y="0"/>
                      <a:pt x="4" y="1"/>
                      <a:pt x="2" y="3"/>
                    </a:cubicBezTo>
                    <a:cubicBezTo>
                      <a:pt x="1" y="4"/>
                      <a:pt x="0" y="6"/>
                      <a:pt x="0" y="9"/>
                    </a:cubicBezTo>
                    <a:cubicBezTo>
                      <a:pt x="0" y="23"/>
                      <a:pt x="0" y="23"/>
                      <a:pt x="0" y="23"/>
                    </a:cubicBezTo>
                    <a:cubicBezTo>
                      <a:pt x="29" y="23"/>
                      <a:pt x="29" y="23"/>
                      <a:pt x="29" y="23"/>
                    </a:cubicBezTo>
                    <a:cubicBezTo>
                      <a:pt x="29" y="23"/>
                      <a:pt x="29" y="22"/>
                      <a:pt x="30" y="21"/>
                    </a:cubicBezTo>
                    <a:cubicBezTo>
                      <a:pt x="31" y="20"/>
                      <a:pt x="31" y="20"/>
                      <a:pt x="32" y="20"/>
                    </a:cubicBezTo>
                    <a:cubicBezTo>
                      <a:pt x="227" y="20"/>
                      <a:pt x="227" y="20"/>
                      <a:pt x="227" y="20"/>
                    </a:cubicBezTo>
                    <a:cubicBezTo>
                      <a:pt x="228" y="20"/>
                      <a:pt x="229" y="20"/>
                      <a:pt x="229" y="21"/>
                    </a:cubicBezTo>
                    <a:cubicBezTo>
                      <a:pt x="230" y="22"/>
                      <a:pt x="230" y="23"/>
                      <a:pt x="230" y="23"/>
                    </a:cubicBezTo>
                    <a:cubicBezTo>
                      <a:pt x="259" y="23"/>
                      <a:pt x="259" y="23"/>
                      <a:pt x="259" y="23"/>
                    </a:cubicBezTo>
                    <a:cubicBezTo>
                      <a:pt x="259" y="9"/>
                      <a:pt x="259" y="9"/>
                      <a:pt x="259" y="9"/>
                    </a:cubicBezTo>
                    <a:cubicBezTo>
                      <a:pt x="259" y="6"/>
                      <a:pt x="258" y="4"/>
                      <a:pt x="257" y="3"/>
                    </a:cubicBezTo>
                    <a:cubicBezTo>
                      <a:pt x="255" y="1"/>
                      <a:pt x="253" y="0"/>
                      <a:pt x="251" y="0"/>
                    </a:cubicBezTo>
                    <a:lnTo>
                      <a:pt x="8" y="0"/>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p>
            </p:txBody>
          </p:sp>
          <p:sp>
            <p:nvSpPr>
              <p:cNvPr id="35" name="Freeform 34"/>
              <p:cNvSpPr/>
              <p:nvPr/>
            </p:nvSpPr>
            <p:spPr bwMode="auto">
              <a:xfrm flipH="1">
                <a:off x="1833099" y="4321148"/>
                <a:ext cx="1608167" cy="75857"/>
              </a:xfrm>
              <a:custGeom>
                <a:avLst/>
                <a:gdLst>
                  <a:gd name="T0" fmla="*/ 231 w 231"/>
                  <a:gd name="T1" fmla="*/ 11 h 11"/>
                  <a:gd name="T2" fmla="*/ 0 w 231"/>
                  <a:gd name="T3" fmla="*/ 11 h 11"/>
                  <a:gd name="T4" fmla="*/ 0 w 231"/>
                  <a:gd name="T5" fmla="*/ 6 h 11"/>
                  <a:gd name="T6" fmla="*/ 2 w 231"/>
                  <a:gd name="T7" fmla="*/ 2 h 11"/>
                  <a:gd name="T8" fmla="*/ 6 w 231"/>
                  <a:gd name="T9" fmla="*/ 0 h 11"/>
                  <a:gd name="T10" fmla="*/ 225 w 231"/>
                  <a:gd name="T11" fmla="*/ 0 h 11"/>
                  <a:gd name="T12" fmla="*/ 229 w 231"/>
                  <a:gd name="T13" fmla="*/ 2 h 11"/>
                  <a:gd name="T14" fmla="*/ 231 w 231"/>
                  <a:gd name="T15" fmla="*/ 6 h 11"/>
                  <a:gd name="T16" fmla="*/ 231 w 231"/>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11">
                    <a:moveTo>
                      <a:pt x="231" y="11"/>
                    </a:moveTo>
                    <a:cubicBezTo>
                      <a:pt x="0" y="11"/>
                      <a:pt x="0" y="11"/>
                      <a:pt x="0" y="11"/>
                    </a:cubicBezTo>
                    <a:cubicBezTo>
                      <a:pt x="0" y="6"/>
                      <a:pt x="0" y="6"/>
                      <a:pt x="0" y="6"/>
                    </a:cubicBezTo>
                    <a:cubicBezTo>
                      <a:pt x="0" y="4"/>
                      <a:pt x="1" y="3"/>
                      <a:pt x="2" y="2"/>
                    </a:cubicBezTo>
                    <a:cubicBezTo>
                      <a:pt x="3" y="1"/>
                      <a:pt x="5" y="0"/>
                      <a:pt x="6" y="0"/>
                    </a:cubicBezTo>
                    <a:cubicBezTo>
                      <a:pt x="225" y="0"/>
                      <a:pt x="225" y="0"/>
                      <a:pt x="225" y="0"/>
                    </a:cubicBezTo>
                    <a:cubicBezTo>
                      <a:pt x="226" y="0"/>
                      <a:pt x="228" y="1"/>
                      <a:pt x="229" y="2"/>
                    </a:cubicBezTo>
                    <a:cubicBezTo>
                      <a:pt x="230" y="3"/>
                      <a:pt x="231" y="4"/>
                      <a:pt x="231" y="6"/>
                    </a:cubicBezTo>
                    <a:lnTo>
                      <a:pt x="231" y="11"/>
                    </a:lnTo>
                    <a:close/>
                  </a:path>
                </a:pathLst>
              </a:custGeom>
              <a:solidFill>
                <a:schemeClr val="accent4"/>
              </a:solidFill>
              <a:ln>
                <a:noFill/>
              </a:ln>
            </p:spPr>
            <p:txBody>
              <a:bodyPr vert="horz" wrap="square" lIns="91440" tIns="45720" rIns="91440" bIns="45720" numCol="1" anchor="t" anchorCtr="0" compatLnSpc="1"/>
              <a:lstStyle/>
              <a:p>
                <a:endParaRPr lang="en-US"/>
              </a:p>
            </p:txBody>
          </p:sp>
          <p:sp>
            <p:nvSpPr>
              <p:cNvPr id="36" name="Oval 35"/>
              <p:cNvSpPr>
                <a:spLocks noChangeArrowheads="1"/>
              </p:cNvSpPr>
              <p:nvPr/>
            </p:nvSpPr>
            <p:spPr bwMode="auto">
              <a:xfrm flipH="1">
                <a:off x="2410877" y="4001284"/>
                <a:ext cx="63214" cy="61950"/>
              </a:xfrm>
              <a:prstGeom prst="ellipse">
                <a:avLst/>
              </a:prstGeom>
              <a:solidFill>
                <a:schemeClr val="bg2">
                  <a:lumMod val="95000"/>
                </a:schemeClr>
              </a:solidFill>
              <a:ln>
                <a:noFill/>
              </a:ln>
            </p:spPr>
            <p:txBody>
              <a:bodyPr vert="horz" wrap="square" lIns="91440" tIns="45720" rIns="91440" bIns="45720" numCol="1" anchor="t" anchorCtr="0" compatLnSpc="1"/>
              <a:lstStyle/>
              <a:p>
                <a:endParaRPr lang="en-US"/>
              </a:p>
            </p:txBody>
          </p:sp>
          <p:sp>
            <p:nvSpPr>
              <p:cNvPr id="37" name="Oval 36"/>
              <p:cNvSpPr>
                <a:spLocks noChangeArrowheads="1"/>
              </p:cNvSpPr>
              <p:nvPr/>
            </p:nvSpPr>
            <p:spPr bwMode="auto">
              <a:xfrm flipH="1">
                <a:off x="2501905" y="2452539"/>
                <a:ext cx="361585" cy="361585"/>
              </a:xfrm>
              <a:prstGeom prst="ellipse">
                <a:avLst/>
              </a:prstGeom>
              <a:solidFill>
                <a:schemeClr val="accent4"/>
              </a:solidFill>
              <a:ln>
                <a:noFill/>
              </a:ln>
            </p:spPr>
            <p:txBody>
              <a:bodyPr vert="horz" wrap="square" lIns="91440" tIns="45720" rIns="91440" bIns="45720" numCol="1" anchor="t" anchorCtr="0" compatLnSpc="1"/>
              <a:lstStyle/>
              <a:p>
                <a:endParaRPr lang="en-US"/>
              </a:p>
            </p:txBody>
          </p:sp>
          <p:sp>
            <p:nvSpPr>
              <p:cNvPr id="38" name="Oval 37"/>
              <p:cNvSpPr>
                <a:spLocks noChangeArrowheads="1"/>
              </p:cNvSpPr>
              <p:nvPr/>
            </p:nvSpPr>
            <p:spPr bwMode="auto">
              <a:xfrm flipH="1">
                <a:off x="2605577" y="2556210"/>
                <a:ext cx="154242" cy="152978"/>
              </a:xfrm>
              <a:prstGeom prst="ellipse">
                <a:avLst/>
              </a:prstGeom>
              <a:solidFill>
                <a:schemeClr val="bg2">
                  <a:lumMod val="95000"/>
                </a:schemeClr>
              </a:solidFill>
              <a:ln>
                <a:noFill/>
              </a:ln>
            </p:spPr>
            <p:txBody>
              <a:bodyPr vert="horz" wrap="square" lIns="91440" tIns="45720" rIns="91440" bIns="45720" numCol="1" anchor="t" anchorCtr="0" compatLnSpc="1"/>
              <a:lstStyle/>
              <a:p>
                <a:endParaRPr lang="en-US"/>
              </a:p>
            </p:txBody>
          </p:sp>
          <p:grpSp>
            <p:nvGrpSpPr>
              <p:cNvPr id="39" name="Group 38"/>
              <p:cNvGrpSpPr/>
              <p:nvPr/>
            </p:nvGrpSpPr>
            <p:grpSpPr>
              <a:xfrm rot="865897">
                <a:off x="2621926" y="3099557"/>
                <a:ext cx="585363" cy="465255"/>
                <a:chOff x="2651842" y="3104083"/>
                <a:chExt cx="585363" cy="465255"/>
              </a:xfrm>
            </p:grpSpPr>
            <p:sp>
              <p:nvSpPr>
                <p:cNvPr id="41" name="Freeform 40"/>
                <p:cNvSpPr/>
                <p:nvPr/>
              </p:nvSpPr>
              <p:spPr bwMode="auto">
                <a:xfrm flipH="1">
                  <a:off x="2763098" y="3368318"/>
                  <a:ext cx="118843" cy="201020"/>
                </a:xfrm>
                <a:custGeom>
                  <a:avLst/>
                  <a:gdLst>
                    <a:gd name="T0" fmla="*/ 17 w 17"/>
                    <a:gd name="T1" fmla="*/ 23 h 29"/>
                    <a:gd name="T2" fmla="*/ 16 w 17"/>
                    <a:gd name="T3" fmla="*/ 27 h 29"/>
                    <a:gd name="T4" fmla="*/ 11 w 17"/>
                    <a:gd name="T5" fmla="*/ 29 h 29"/>
                    <a:gd name="T6" fmla="*/ 6 w 17"/>
                    <a:gd name="T7" fmla="*/ 29 h 29"/>
                    <a:gd name="T8" fmla="*/ 2 w 17"/>
                    <a:gd name="T9" fmla="*/ 27 h 29"/>
                    <a:gd name="T10" fmla="*/ 0 w 17"/>
                    <a:gd name="T11" fmla="*/ 23 h 29"/>
                    <a:gd name="T12" fmla="*/ 0 w 17"/>
                    <a:gd name="T13" fmla="*/ 0 h 29"/>
                    <a:gd name="T14" fmla="*/ 17 w 17"/>
                    <a:gd name="T15" fmla="*/ 0 h 29"/>
                    <a:gd name="T16" fmla="*/ 17 w 17"/>
                    <a:gd name="T17"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9">
                      <a:moveTo>
                        <a:pt x="17" y="23"/>
                      </a:moveTo>
                      <a:cubicBezTo>
                        <a:pt x="17" y="25"/>
                        <a:pt x="17" y="26"/>
                        <a:pt x="16" y="27"/>
                      </a:cubicBezTo>
                      <a:cubicBezTo>
                        <a:pt x="14" y="28"/>
                        <a:pt x="13" y="29"/>
                        <a:pt x="11" y="29"/>
                      </a:cubicBezTo>
                      <a:cubicBezTo>
                        <a:pt x="6" y="29"/>
                        <a:pt x="6" y="29"/>
                        <a:pt x="6" y="29"/>
                      </a:cubicBezTo>
                      <a:cubicBezTo>
                        <a:pt x="4" y="29"/>
                        <a:pt x="3" y="28"/>
                        <a:pt x="2" y="27"/>
                      </a:cubicBezTo>
                      <a:cubicBezTo>
                        <a:pt x="0" y="26"/>
                        <a:pt x="0" y="25"/>
                        <a:pt x="0" y="23"/>
                      </a:cubicBezTo>
                      <a:cubicBezTo>
                        <a:pt x="0" y="0"/>
                        <a:pt x="0" y="0"/>
                        <a:pt x="0" y="0"/>
                      </a:cubicBezTo>
                      <a:cubicBezTo>
                        <a:pt x="17" y="0"/>
                        <a:pt x="17" y="0"/>
                        <a:pt x="17" y="0"/>
                      </a:cubicBezTo>
                      <a:lnTo>
                        <a:pt x="17" y="23"/>
                      </a:lnTo>
                      <a:close/>
                    </a:path>
                  </a:pathLst>
                </a:custGeom>
                <a:solidFill>
                  <a:schemeClr val="bg2">
                    <a:lumMod val="95000"/>
                  </a:schemeClr>
                </a:solidFill>
                <a:ln>
                  <a:noFill/>
                </a:ln>
              </p:spPr>
              <p:txBody>
                <a:bodyPr vert="horz" wrap="square" lIns="91440" tIns="45720" rIns="91440" bIns="45720" numCol="1" anchor="t" anchorCtr="0" compatLnSpc="1"/>
                <a:lstStyle/>
                <a:p>
                  <a:endParaRPr lang="en-US"/>
                </a:p>
              </p:txBody>
            </p:sp>
            <p:sp>
              <p:nvSpPr>
                <p:cNvPr id="42" name="Freeform 41"/>
                <p:cNvSpPr/>
                <p:nvPr/>
              </p:nvSpPr>
              <p:spPr bwMode="auto">
                <a:xfrm flipH="1">
                  <a:off x="2651842" y="3104083"/>
                  <a:ext cx="522148" cy="264235"/>
                </a:xfrm>
                <a:custGeom>
                  <a:avLst/>
                  <a:gdLst>
                    <a:gd name="T0" fmla="*/ 391 w 413"/>
                    <a:gd name="T1" fmla="*/ 209 h 209"/>
                    <a:gd name="T2" fmla="*/ 0 w 413"/>
                    <a:gd name="T3" fmla="*/ 55 h 209"/>
                    <a:gd name="T4" fmla="*/ 22 w 413"/>
                    <a:gd name="T5" fmla="*/ 0 h 209"/>
                    <a:gd name="T6" fmla="*/ 413 w 413"/>
                    <a:gd name="T7" fmla="*/ 154 h 209"/>
                    <a:gd name="T8" fmla="*/ 391 w 413"/>
                    <a:gd name="T9" fmla="*/ 209 h 209"/>
                  </a:gdLst>
                  <a:ahLst/>
                  <a:cxnLst>
                    <a:cxn ang="0">
                      <a:pos x="T0" y="T1"/>
                    </a:cxn>
                    <a:cxn ang="0">
                      <a:pos x="T2" y="T3"/>
                    </a:cxn>
                    <a:cxn ang="0">
                      <a:pos x="T4" y="T5"/>
                    </a:cxn>
                    <a:cxn ang="0">
                      <a:pos x="T6" y="T7"/>
                    </a:cxn>
                    <a:cxn ang="0">
                      <a:pos x="T8" y="T9"/>
                    </a:cxn>
                  </a:cxnLst>
                  <a:rect l="0" t="0" r="r" b="b"/>
                  <a:pathLst>
                    <a:path w="413" h="209">
                      <a:moveTo>
                        <a:pt x="391" y="209"/>
                      </a:moveTo>
                      <a:lnTo>
                        <a:pt x="0" y="55"/>
                      </a:lnTo>
                      <a:lnTo>
                        <a:pt x="22" y="0"/>
                      </a:lnTo>
                      <a:lnTo>
                        <a:pt x="413" y="154"/>
                      </a:lnTo>
                      <a:lnTo>
                        <a:pt x="391" y="209"/>
                      </a:ln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p>
              </p:txBody>
            </p:sp>
            <p:sp>
              <p:nvSpPr>
                <p:cNvPr id="43" name="Freeform 42"/>
                <p:cNvSpPr/>
                <p:nvPr/>
              </p:nvSpPr>
              <p:spPr bwMode="auto">
                <a:xfrm flipH="1">
                  <a:off x="2679657" y="3173619"/>
                  <a:ext cx="494334" cy="194700"/>
                </a:xfrm>
                <a:custGeom>
                  <a:avLst/>
                  <a:gdLst>
                    <a:gd name="T0" fmla="*/ 0 w 391"/>
                    <a:gd name="T1" fmla="*/ 0 h 154"/>
                    <a:gd name="T2" fmla="*/ 165 w 391"/>
                    <a:gd name="T3" fmla="*/ 154 h 154"/>
                    <a:gd name="T4" fmla="*/ 391 w 391"/>
                    <a:gd name="T5" fmla="*/ 154 h 154"/>
                    <a:gd name="T6" fmla="*/ 0 w 391"/>
                    <a:gd name="T7" fmla="*/ 0 h 154"/>
                  </a:gdLst>
                  <a:ahLst/>
                  <a:cxnLst>
                    <a:cxn ang="0">
                      <a:pos x="T0" y="T1"/>
                    </a:cxn>
                    <a:cxn ang="0">
                      <a:pos x="T2" y="T3"/>
                    </a:cxn>
                    <a:cxn ang="0">
                      <a:pos x="T4" y="T5"/>
                    </a:cxn>
                    <a:cxn ang="0">
                      <a:pos x="T6" y="T7"/>
                    </a:cxn>
                  </a:cxnLst>
                  <a:rect l="0" t="0" r="r" b="b"/>
                  <a:pathLst>
                    <a:path w="391" h="154">
                      <a:moveTo>
                        <a:pt x="0" y="0"/>
                      </a:moveTo>
                      <a:lnTo>
                        <a:pt x="165" y="154"/>
                      </a:lnTo>
                      <a:lnTo>
                        <a:pt x="391" y="154"/>
                      </a:lnTo>
                      <a:lnTo>
                        <a:pt x="0" y="0"/>
                      </a:lnTo>
                      <a:close/>
                    </a:path>
                  </a:pathLst>
                </a:custGeom>
                <a:solidFill>
                  <a:schemeClr val="accent4"/>
                </a:solidFill>
                <a:ln>
                  <a:noFill/>
                </a:ln>
              </p:spPr>
              <p:txBody>
                <a:bodyPr vert="horz" wrap="square" lIns="91440" tIns="45720" rIns="91440" bIns="45720" numCol="1" anchor="t" anchorCtr="0" compatLnSpc="1"/>
                <a:lstStyle/>
                <a:p>
                  <a:endParaRPr lang="en-US"/>
                </a:p>
              </p:txBody>
            </p:sp>
            <p:sp>
              <p:nvSpPr>
                <p:cNvPr id="44" name="Freeform 43"/>
                <p:cNvSpPr/>
                <p:nvPr/>
              </p:nvSpPr>
              <p:spPr bwMode="auto">
                <a:xfrm flipH="1">
                  <a:off x="3027334" y="3229248"/>
                  <a:ext cx="209871" cy="214928"/>
                </a:xfrm>
                <a:custGeom>
                  <a:avLst/>
                  <a:gdLst>
                    <a:gd name="T0" fmla="*/ 14 w 30"/>
                    <a:gd name="T1" fmla="*/ 29 h 31"/>
                    <a:gd name="T2" fmla="*/ 10 w 30"/>
                    <a:gd name="T3" fmla="*/ 31 h 31"/>
                    <a:gd name="T4" fmla="*/ 6 w 30"/>
                    <a:gd name="T5" fmla="*/ 29 h 31"/>
                    <a:gd name="T6" fmla="*/ 2 w 30"/>
                    <a:gd name="T7" fmla="*/ 25 h 31"/>
                    <a:gd name="T8" fmla="*/ 0 w 30"/>
                    <a:gd name="T9" fmla="*/ 21 h 31"/>
                    <a:gd name="T10" fmla="*/ 2 w 30"/>
                    <a:gd name="T11" fmla="*/ 17 h 31"/>
                    <a:gd name="T12" fmla="*/ 18 w 30"/>
                    <a:gd name="T13" fmla="*/ 0 h 31"/>
                    <a:gd name="T14" fmla="*/ 30 w 30"/>
                    <a:gd name="T15" fmla="*/ 12 h 31"/>
                    <a:gd name="T16" fmla="*/ 14 w 30"/>
                    <a:gd name="T1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14" y="29"/>
                      </a:moveTo>
                      <a:cubicBezTo>
                        <a:pt x="13" y="30"/>
                        <a:pt x="12" y="30"/>
                        <a:pt x="10" y="31"/>
                      </a:cubicBezTo>
                      <a:cubicBezTo>
                        <a:pt x="9" y="31"/>
                        <a:pt x="7" y="30"/>
                        <a:pt x="6" y="29"/>
                      </a:cubicBezTo>
                      <a:cubicBezTo>
                        <a:pt x="2" y="25"/>
                        <a:pt x="2" y="25"/>
                        <a:pt x="2" y="25"/>
                      </a:cubicBezTo>
                      <a:cubicBezTo>
                        <a:pt x="1" y="24"/>
                        <a:pt x="0" y="23"/>
                        <a:pt x="0" y="21"/>
                      </a:cubicBezTo>
                      <a:cubicBezTo>
                        <a:pt x="0" y="19"/>
                        <a:pt x="1" y="18"/>
                        <a:pt x="2" y="17"/>
                      </a:cubicBezTo>
                      <a:cubicBezTo>
                        <a:pt x="18" y="0"/>
                        <a:pt x="18" y="0"/>
                        <a:pt x="18" y="0"/>
                      </a:cubicBezTo>
                      <a:cubicBezTo>
                        <a:pt x="30" y="12"/>
                        <a:pt x="30" y="12"/>
                        <a:pt x="30" y="12"/>
                      </a:cubicBezTo>
                      <a:lnTo>
                        <a:pt x="14" y="29"/>
                      </a:lnTo>
                      <a:close/>
                    </a:path>
                  </a:pathLst>
                </a:custGeom>
                <a:solidFill>
                  <a:schemeClr val="bg2">
                    <a:lumMod val="95000"/>
                  </a:schemeClr>
                </a:solidFill>
                <a:ln>
                  <a:noFill/>
                </a:ln>
              </p:spPr>
              <p:txBody>
                <a:bodyPr vert="horz" wrap="square" lIns="91440" tIns="45720" rIns="91440" bIns="45720" numCol="1" anchor="t" anchorCtr="0" compatLnSpc="1"/>
                <a:lstStyle/>
                <a:p>
                  <a:endParaRPr lang="en-US"/>
                </a:p>
              </p:txBody>
            </p:sp>
            <p:sp>
              <p:nvSpPr>
                <p:cNvPr id="45" name="Freeform 19"/>
                <p:cNvSpPr/>
                <p:nvPr/>
              </p:nvSpPr>
              <p:spPr bwMode="auto">
                <a:xfrm rot="1406941" flipH="1">
                  <a:off x="2871106" y="3290078"/>
                  <a:ext cx="209871" cy="214928"/>
                </a:xfrm>
                <a:custGeom>
                  <a:avLst/>
                  <a:gdLst>
                    <a:gd name="T0" fmla="*/ 14 w 30"/>
                    <a:gd name="T1" fmla="*/ 29 h 31"/>
                    <a:gd name="T2" fmla="*/ 10 w 30"/>
                    <a:gd name="T3" fmla="*/ 31 h 31"/>
                    <a:gd name="T4" fmla="*/ 6 w 30"/>
                    <a:gd name="T5" fmla="*/ 29 h 31"/>
                    <a:gd name="T6" fmla="*/ 2 w 30"/>
                    <a:gd name="T7" fmla="*/ 25 h 31"/>
                    <a:gd name="T8" fmla="*/ 0 w 30"/>
                    <a:gd name="T9" fmla="*/ 21 h 31"/>
                    <a:gd name="T10" fmla="*/ 2 w 30"/>
                    <a:gd name="T11" fmla="*/ 17 h 31"/>
                    <a:gd name="T12" fmla="*/ 18 w 30"/>
                    <a:gd name="T13" fmla="*/ 0 h 31"/>
                    <a:gd name="T14" fmla="*/ 30 w 30"/>
                    <a:gd name="T15" fmla="*/ 12 h 31"/>
                    <a:gd name="T16" fmla="*/ 14 w 30"/>
                    <a:gd name="T1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14" y="29"/>
                      </a:moveTo>
                      <a:cubicBezTo>
                        <a:pt x="13" y="30"/>
                        <a:pt x="12" y="30"/>
                        <a:pt x="10" y="31"/>
                      </a:cubicBezTo>
                      <a:cubicBezTo>
                        <a:pt x="9" y="31"/>
                        <a:pt x="7" y="30"/>
                        <a:pt x="6" y="29"/>
                      </a:cubicBezTo>
                      <a:cubicBezTo>
                        <a:pt x="2" y="25"/>
                        <a:pt x="2" y="25"/>
                        <a:pt x="2" y="25"/>
                      </a:cubicBezTo>
                      <a:cubicBezTo>
                        <a:pt x="1" y="24"/>
                        <a:pt x="0" y="23"/>
                        <a:pt x="0" y="21"/>
                      </a:cubicBezTo>
                      <a:cubicBezTo>
                        <a:pt x="0" y="19"/>
                        <a:pt x="1" y="18"/>
                        <a:pt x="2" y="17"/>
                      </a:cubicBezTo>
                      <a:cubicBezTo>
                        <a:pt x="18" y="0"/>
                        <a:pt x="18" y="0"/>
                        <a:pt x="18" y="0"/>
                      </a:cubicBezTo>
                      <a:cubicBezTo>
                        <a:pt x="30" y="12"/>
                        <a:pt x="30" y="12"/>
                        <a:pt x="30" y="12"/>
                      </a:cubicBezTo>
                      <a:lnTo>
                        <a:pt x="14" y="29"/>
                      </a:lnTo>
                      <a:close/>
                    </a:path>
                  </a:pathLst>
                </a:custGeom>
                <a:solidFill>
                  <a:schemeClr val="bg2">
                    <a:lumMod val="95000"/>
                  </a:schemeClr>
                </a:solidFill>
                <a:ln>
                  <a:noFill/>
                </a:ln>
              </p:spPr>
              <p:txBody>
                <a:bodyPr vert="horz" wrap="square" lIns="91440" tIns="45720" rIns="91440" bIns="45720" numCol="1" anchor="t" anchorCtr="0" compatLnSpc="1"/>
                <a:lstStyle/>
                <a:p>
                  <a:endParaRPr lang="en-US"/>
                </a:p>
              </p:txBody>
            </p:sp>
          </p:grpSp>
          <p:sp>
            <p:nvSpPr>
              <p:cNvPr id="40" name="Oval 23"/>
              <p:cNvSpPr>
                <a:spLocks noChangeArrowheads="1"/>
              </p:cNvSpPr>
              <p:nvPr/>
            </p:nvSpPr>
            <p:spPr bwMode="auto">
              <a:xfrm flipH="1">
                <a:off x="2651090" y="2602726"/>
                <a:ext cx="63214" cy="61950"/>
              </a:xfrm>
              <a:prstGeom prst="ellipse">
                <a:avLst/>
              </a:prstGeom>
              <a:solidFill>
                <a:schemeClr val="bg1">
                  <a:lumMod val="50000"/>
                </a:schemeClr>
              </a:solidFill>
              <a:ln>
                <a:noFill/>
              </a:ln>
            </p:spPr>
            <p:txBody>
              <a:bodyPr vert="horz" wrap="square" lIns="91440" tIns="45720" rIns="91440" bIns="45720" numCol="1" anchor="t" anchorCtr="0" compatLnSpc="1"/>
              <a:lstStyle/>
              <a:p>
                <a:endParaRPr lang="en-US"/>
              </a:p>
            </p:txBody>
          </p:sp>
        </p:grpSp>
        <p:grpSp>
          <p:nvGrpSpPr>
            <p:cNvPr id="14" name="Group 9"/>
            <p:cNvGrpSpPr/>
            <p:nvPr/>
          </p:nvGrpSpPr>
          <p:grpSpPr>
            <a:xfrm flipH="1">
              <a:off x="5118427" y="3000253"/>
              <a:ext cx="941891" cy="1587939"/>
              <a:chOff x="4236830" y="3750798"/>
              <a:chExt cx="1182688" cy="1993900"/>
            </a:xfrm>
          </p:grpSpPr>
          <p:grpSp>
            <p:nvGrpSpPr>
              <p:cNvPr id="15" name="Group 10"/>
              <p:cNvGrpSpPr/>
              <p:nvPr/>
            </p:nvGrpSpPr>
            <p:grpSpPr>
              <a:xfrm>
                <a:off x="4236830" y="4330236"/>
                <a:ext cx="1182688" cy="1414462"/>
                <a:chOff x="3530600" y="3912378"/>
                <a:chExt cx="1182688" cy="1414462"/>
              </a:xfrm>
            </p:grpSpPr>
            <p:sp>
              <p:nvSpPr>
                <p:cNvPr id="21" name="Freeform 41"/>
                <p:cNvSpPr/>
                <p:nvPr/>
              </p:nvSpPr>
              <p:spPr bwMode="auto">
                <a:xfrm>
                  <a:off x="3863975" y="3912378"/>
                  <a:ext cx="515938" cy="95250"/>
                </a:xfrm>
                <a:custGeom>
                  <a:avLst/>
                  <a:gdLst>
                    <a:gd name="T0" fmla="*/ 65 w 65"/>
                    <a:gd name="T1" fmla="*/ 6 h 12"/>
                    <a:gd name="T2" fmla="*/ 59 w 65"/>
                    <a:gd name="T3" fmla="*/ 12 h 12"/>
                    <a:gd name="T4" fmla="*/ 6 w 65"/>
                    <a:gd name="T5" fmla="*/ 12 h 12"/>
                    <a:gd name="T6" fmla="*/ 0 w 65"/>
                    <a:gd name="T7" fmla="*/ 6 h 12"/>
                    <a:gd name="T8" fmla="*/ 6 w 65"/>
                    <a:gd name="T9" fmla="*/ 0 h 12"/>
                    <a:gd name="T10" fmla="*/ 59 w 65"/>
                    <a:gd name="T11" fmla="*/ 0 h 12"/>
                    <a:gd name="T12" fmla="*/ 65 w 65"/>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65" h="12">
                      <a:moveTo>
                        <a:pt x="65" y="6"/>
                      </a:moveTo>
                      <a:cubicBezTo>
                        <a:pt x="65" y="9"/>
                        <a:pt x="62" y="12"/>
                        <a:pt x="59" y="12"/>
                      </a:cubicBezTo>
                      <a:cubicBezTo>
                        <a:pt x="6" y="12"/>
                        <a:pt x="6" y="12"/>
                        <a:pt x="6" y="12"/>
                      </a:cubicBezTo>
                      <a:cubicBezTo>
                        <a:pt x="3" y="12"/>
                        <a:pt x="0" y="9"/>
                        <a:pt x="0" y="6"/>
                      </a:cubicBezTo>
                      <a:cubicBezTo>
                        <a:pt x="0" y="3"/>
                        <a:pt x="3" y="0"/>
                        <a:pt x="6" y="0"/>
                      </a:cubicBezTo>
                      <a:cubicBezTo>
                        <a:pt x="59" y="0"/>
                        <a:pt x="59" y="0"/>
                        <a:pt x="59" y="0"/>
                      </a:cubicBezTo>
                      <a:cubicBezTo>
                        <a:pt x="62" y="0"/>
                        <a:pt x="65" y="3"/>
                        <a:pt x="65" y="6"/>
                      </a:cubicBezTo>
                    </a:path>
                  </a:pathLst>
                </a:custGeom>
                <a:solidFill>
                  <a:schemeClr val="bg2">
                    <a:lumMod val="95000"/>
                  </a:schemeClr>
                </a:solidFill>
                <a:ln>
                  <a:noFill/>
                </a:ln>
              </p:spPr>
              <p:txBody>
                <a:bodyPr vert="horz" wrap="square" lIns="91440" tIns="45720" rIns="91440" bIns="45720" numCol="1" anchor="t" anchorCtr="0" compatLnSpc="1"/>
                <a:lstStyle/>
                <a:p>
                  <a:endParaRPr lang="en-US"/>
                </a:p>
              </p:txBody>
            </p:sp>
            <p:sp>
              <p:nvSpPr>
                <p:cNvPr id="22" name="Freeform 42"/>
                <p:cNvSpPr/>
                <p:nvPr/>
              </p:nvSpPr>
              <p:spPr bwMode="auto">
                <a:xfrm>
                  <a:off x="3530600" y="4182253"/>
                  <a:ext cx="1182688" cy="1144587"/>
                </a:xfrm>
                <a:custGeom>
                  <a:avLst/>
                  <a:gdLst>
                    <a:gd name="T0" fmla="*/ 13 w 149"/>
                    <a:gd name="T1" fmla="*/ 144 h 144"/>
                    <a:gd name="T2" fmla="*/ 2 w 149"/>
                    <a:gd name="T3" fmla="*/ 138 h 144"/>
                    <a:gd name="T4" fmla="*/ 2 w 149"/>
                    <a:gd name="T5" fmla="*/ 125 h 144"/>
                    <a:gd name="T6" fmla="*/ 75 w 149"/>
                    <a:gd name="T7" fmla="*/ 0 h 144"/>
                    <a:gd name="T8" fmla="*/ 147 w 149"/>
                    <a:gd name="T9" fmla="*/ 125 h 144"/>
                    <a:gd name="T10" fmla="*/ 147 w 149"/>
                    <a:gd name="T11" fmla="*/ 138 h 144"/>
                    <a:gd name="T12" fmla="*/ 136 w 149"/>
                    <a:gd name="T13" fmla="*/ 144 h 144"/>
                    <a:gd name="T14" fmla="*/ 13 w 149"/>
                    <a:gd name="T15" fmla="*/ 144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144">
                      <a:moveTo>
                        <a:pt x="13" y="144"/>
                      </a:moveTo>
                      <a:cubicBezTo>
                        <a:pt x="9" y="144"/>
                        <a:pt x="5" y="142"/>
                        <a:pt x="2" y="138"/>
                      </a:cubicBezTo>
                      <a:cubicBezTo>
                        <a:pt x="0" y="134"/>
                        <a:pt x="0" y="129"/>
                        <a:pt x="2" y="125"/>
                      </a:cubicBezTo>
                      <a:cubicBezTo>
                        <a:pt x="75" y="0"/>
                        <a:pt x="75" y="0"/>
                        <a:pt x="75" y="0"/>
                      </a:cubicBezTo>
                      <a:cubicBezTo>
                        <a:pt x="147" y="125"/>
                        <a:pt x="147" y="125"/>
                        <a:pt x="147" y="125"/>
                      </a:cubicBezTo>
                      <a:cubicBezTo>
                        <a:pt x="149" y="129"/>
                        <a:pt x="149" y="134"/>
                        <a:pt x="147" y="138"/>
                      </a:cubicBezTo>
                      <a:cubicBezTo>
                        <a:pt x="144" y="142"/>
                        <a:pt x="140" y="144"/>
                        <a:pt x="136" y="144"/>
                      </a:cubicBezTo>
                      <a:lnTo>
                        <a:pt x="13" y="144"/>
                      </a:lnTo>
                      <a:close/>
                    </a:path>
                  </a:pathLst>
                </a:custGeom>
                <a:solidFill>
                  <a:schemeClr val="bg2">
                    <a:lumMod val="95000"/>
                  </a:schemeClr>
                </a:solidFill>
                <a:ln>
                  <a:noFill/>
                </a:ln>
              </p:spPr>
              <p:txBody>
                <a:bodyPr vert="horz" wrap="square" lIns="91440" tIns="45720" rIns="91440" bIns="45720" numCol="1" anchor="t" anchorCtr="0" compatLnSpc="1"/>
                <a:lstStyle/>
                <a:p>
                  <a:endParaRPr lang="en-US"/>
                </a:p>
              </p:txBody>
            </p:sp>
            <p:sp>
              <p:nvSpPr>
                <p:cNvPr id="23" name="Freeform 43"/>
                <p:cNvSpPr/>
                <p:nvPr/>
              </p:nvSpPr>
              <p:spPr bwMode="auto">
                <a:xfrm>
                  <a:off x="3578225" y="4802965"/>
                  <a:ext cx="1087438" cy="476250"/>
                </a:xfrm>
                <a:custGeom>
                  <a:avLst/>
                  <a:gdLst>
                    <a:gd name="T0" fmla="*/ 136 w 137"/>
                    <a:gd name="T1" fmla="*/ 50 h 60"/>
                    <a:gd name="T2" fmla="*/ 110 w 137"/>
                    <a:gd name="T3" fmla="*/ 6 h 60"/>
                    <a:gd name="T4" fmla="*/ 92 w 137"/>
                    <a:gd name="T5" fmla="*/ 6 h 60"/>
                    <a:gd name="T6" fmla="*/ 87 w 137"/>
                    <a:gd name="T7" fmla="*/ 4 h 60"/>
                    <a:gd name="T8" fmla="*/ 81 w 137"/>
                    <a:gd name="T9" fmla="*/ 6 h 60"/>
                    <a:gd name="T10" fmla="*/ 70 w 137"/>
                    <a:gd name="T11" fmla="*/ 6 h 60"/>
                    <a:gd name="T12" fmla="*/ 59 w 137"/>
                    <a:gd name="T13" fmla="*/ 0 h 60"/>
                    <a:gd name="T14" fmla="*/ 48 w 137"/>
                    <a:gd name="T15" fmla="*/ 6 h 60"/>
                    <a:gd name="T16" fmla="*/ 27 w 137"/>
                    <a:gd name="T17" fmla="*/ 6 h 60"/>
                    <a:gd name="T18" fmla="*/ 1 w 137"/>
                    <a:gd name="T19" fmla="*/ 50 h 60"/>
                    <a:gd name="T20" fmla="*/ 1 w 137"/>
                    <a:gd name="T21" fmla="*/ 57 h 60"/>
                    <a:gd name="T22" fmla="*/ 7 w 137"/>
                    <a:gd name="T23" fmla="*/ 60 h 60"/>
                    <a:gd name="T24" fmla="*/ 130 w 137"/>
                    <a:gd name="T25" fmla="*/ 60 h 60"/>
                    <a:gd name="T26" fmla="*/ 136 w 137"/>
                    <a:gd name="T27" fmla="*/ 57 h 60"/>
                    <a:gd name="T28" fmla="*/ 136 w 137"/>
                    <a:gd name="T2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7" h="60">
                      <a:moveTo>
                        <a:pt x="136" y="50"/>
                      </a:moveTo>
                      <a:cubicBezTo>
                        <a:pt x="110" y="6"/>
                        <a:pt x="110" y="6"/>
                        <a:pt x="110" y="6"/>
                      </a:cubicBezTo>
                      <a:cubicBezTo>
                        <a:pt x="92" y="6"/>
                        <a:pt x="92" y="6"/>
                        <a:pt x="92" y="6"/>
                      </a:cubicBezTo>
                      <a:cubicBezTo>
                        <a:pt x="91" y="5"/>
                        <a:pt x="89" y="4"/>
                        <a:pt x="87" y="4"/>
                      </a:cubicBezTo>
                      <a:cubicBezTo>
                        <a:pt x="84" y="4"/>
                        <a:pt x="82" y="5"/>
                        <a:pt x="81" y="6"/>
                      </a:cubicBezTo>
                      <a:cubicBezTo>
                        <a:pt x="70" y="6"/>
                        <a:pt x="70" y="6"/>
                        <a:pt x="70" y="6"/>
                      </a:cubicBezTo>
                      <a:cubicBezTo>
                        <a:pt x="67" y="3"/>
                        <a:pt x="63" y="0"/>
                        <a:pt x="59" y="0"/>
                      </a:cubicBezTo>
                      <a:cubicBezTo>
                        <a:pt x="54" y="0"/>
                        <a:pt x="50" y="3"/>
                        <a:pt x="48" y="6"/>
                      </a:cubicBezTo>
                      <a:cubicBezTo>
                        <a:pt x="27" y="6"/>
                        <a:pt x="27" y="6"/>
                        <a:pt x="27" y="6"/>
                      </a:cubicBezTo>
                      <a:cubicBezTo>
                        <a:pt x="1" y="50"/>
                        <a:pt x="1" y="50"/>
                        <a:pt x="1" y="50"/>
                      </a:cubicBezTo>
                      <a:cubicBezTo>
                        <a:pt x="0" y="52"/>
                        <a:pt x="0" y="55"/>
                        <a:pt x="1" y="57"/>
                      </a:cubicBezTo>
                      <a:cubicBezTo>
                        <a:pt x="3" y="59"/>
                        <a:pt x="5" y="60"/>
                        <a:pt x="7" y="60"/>
                      </a:cubicBezTo>
                      <a:cubicBezTo>
                        <a:pt x="130" y="60"/>
                        <a:pt x="130" y="60"/>
                        <a:pt x="130" y="60"/>
                      </a:cubicBezTo>
                      <a:cubicBezTo>
                        <a:pt x="132" y="60"/>
                        <a:pt x="134" y="59"/>
                        <a:pt x="136" y="57"/>
                      </a:cubicBezTo>
                      <a:cubicBezTo>
                        <a:pt x="137" y="55"/>
                        <a:pt x="137" y="52"/>
                        <a:pt x="136" y="50"/>
                      </a:cubicBezTo>
                    </a:path>
                  </a:pathLst>
                </a:custGeom>
                <a:solidFill>
                  <a:schemeClr val="accent4"/>
                </a:solidFill>
                <a:ln>
                  <a:noFill/>
                </a:ln>
              </p:spPr>
              <p:txBody>
                <a:bodyPr vert="horz" wrap="square" lIns="91440" tIns="45720" rIns="91440" bIns="45720" numCol="1" anchor="t" anchorCtr="0" compatLnSpc="1"/>
                <a:lstStyle/>
                <a:p>
                  <a:endParaRPr lang="en-US"/>
                </a:p>
              </p:txBody>
            </p:sp>
            <p:sp>
              <p:nvSpPr>
                <p:cNvPr id="24" name="Rectangle 44"/>
                <p:cNvSpPr>
                  <a:spLocks noChangeArrowheads="1"/>
                </p:cNvSpPr>
                <p:nvPr/>
              </p:nvSpPr>
              <p:spPr bwMode="auto">
                <a:xfrm>
                  <a:off x="3911600" y="4007628"/>
                  <a:ext cx="420688" cy="549275"/>
                </a:xfrm>
                <a:prstGeom prst="rect">
                  <a:avLst/>
                </a:prstGeom>
                <a:solidFill>
                  <a:schemeClr val="bg2">
                    <a:lumMod val="85000"/>
                  </a:schemeClr>
                </a:solidFill>
                <a:ln>
                  <a:noFill/>
                </a:ln>
              </p:spPr>
              <p:txBody>
                <a:bodyPr vert="horz" wrap="square" lIns="91440" tIns="45720" rIns="91440" bIns="45720" numCol="1" anchor="t" anchorCtr="0" compatLnSpc="1"/>
                <a:lstStyle/>
                <a:p>
                  <a:endParaRPr lang="en-US"/>
                </a:p>
              </p:txBody>
            </p:sp>
          </p:grpSp>
          <p:sp>
            <p:nvSpPr>
              <p:cNvPr id="16" name="Oval 45"/>
              <p:cNvSpPr>
                <a:spLocks noChangeArrowheads="1"/>
              </p:cNvSpPr>
              <p:nvPr/>
            </p:nvSpPr>
            <p:spPr bwMode="auto">
              <a:xfrm>
                <a:off x="4617830" y="3965111"/>
                <a:ext cx="111125" cy="103187"/>
              </a:xfrm>
              <a:prstGeom prst="ellipse">
                <a:avLst/>
              </a:prstGeom>
              <a:solidFill>
                <a:schemeClr val="accent4"/>
              </a:solidFill>
              <a:ln>
                <a:noFill/>
              </a:ln>
            </p:spPr>
            <p:txBody>
              <a:bodyPr vert="horz" wrap="square" lIns="91440" tIns="45720" rIns="91440" bIns="45720" numCol="1" anchor="t" anchorCtr="0" compatLnSpc="1"/>
              <a:lstStyle/>
              <a:p>
                <a:endParaRPr lang="en-US"/>
              </a:p>
            </p:txBody>
          </p:sp>
          <p:sp>
            <p:nvSpPr>
              <p:cNvPr id="17" name="Oval 46"/>
              <p:cNvSpPr>
                <a:spLocks noChangeArrowheads="1"/>
              </p:cNvSpPr>
              <p:nvPr/>
            </p:nvSpPr>
            <p:spPr bwMode="auto">
              <a:xfrm>
                <a:off x="4784517" y="3750798"/>
                <a:ext cx="79375" cy="79375"/>
              </a:xfrm>
              <a:prstGeom prst="ellipse">
                <a:avLst/>
              </a:prstGeom>
              <a:solidFill>
                <a:schemeClr val="accent4"/>
              </a:solidFill>
              <a:ln>
                <a:noFill/>
              </a:ln>
            </p:spPr>
            <p:txBody>
              <a:bodyPr vert="horz" wrap="square" lIns="91440" tIns="45720" rIns="91440" bIns="45720" numCol="1" anchor="t" anchorCtr="0" compatLnSpc="1"/>
              <a:lstStyle/>
              <a:p>
                <a:endParaRPr lang="en-US"/>
              </a:p>
            </p:txBody>
          </p:sp>
          <p:sp>
            <p:nvSpPr>
              <p:cNvPr id="18" name="Oval 47"/>
              <p:cNvSpPr>
                <a:spLocks noChangeArrowheads="1"/>
              </p:cNvSpPr>
              <p:nvPr/>
            </p:nvSpPr>
            <p:spPr bwMode="auto">
              <a:xfrm>
                <a:off x="4871830" y="3917486"/>
                <a:ext cx="150813" cy="142875"/>
              </a:xfrm>
              <a:prstGeom prst="ellipse">
                <a:avLst/>
              </a:prstGeom>
              <a:solidFill>
                <a:schemeClr val="accent4"/>
              </a:solidFill>
              <a:ln>
                <a:noFill/>
              </a:ln>
            </p:spPr>
            <p:txBody>
              <a:bodyPr vert="horz" wrap="square" lIns="91440" tIns="45720" rIns="91440" bIns="45720" numCol="1" anchor="t" anchorCtr="0" compatLnSpc="1"/>
              <a:lstStyle/>
              <a:p>
                <a:endParaRPr lang="en-US"/>
              </a:p>
            </p:txBody>
          </p:sp>
          <p:sp>
            <p:nvSpPr>
              <p:cNvPr id="19" name="Oval 48"/>
              <p:cNvSpPr>
                <a:spLocks noChangeArrowheads="1"/>
              </p:cNvSpPr>
              <p:nvPr/>
            </p:nvSpPr>
            <p:spPr bwMode="auto">
              <a:xfrm>
                <a:off x="4729199" y="4220361"/>
                <a:ext cx="63500" cy="63500"/>
              </a:xfrm>
              <a:prstGeom prst="ellipse">
                <a:avLst/>
              </a:prstGeom>
              <a:solidFill>
                <a:schemeClr val="accent4"/>
              </a:solidFill>
              <a:ln>
                <a:noFill/>
              </a:ln>
            </p:spPr>
            <p:txBody>
              <a:bodyPr vert="horz" wrap="square" lIns="91440" tIns="45720" rIns="91440" bIns="45720" numCol="1" anchor="t" anchorCtr="0" compatLnSpc="1"/>
              <a:lstStyle/>
              <a:p>
                <a:endParaRPr lang="en-US"/>
              </a:p>
            </p:txBody>
          </p:sp>
          <p:sp>
            <p:nvSpPr>
              <p:cNvPr id="20" name="Oval 49"/>
              <p:cNvSpPr>
                <a:spLocks noChangeArrowheads="1"/>
              </p:cNvSpPr>
              <p:nvPr/>
            </p:nvSpPr>
            <p:spPr bwMode="auto">
              <a:xfrm>
                <a:off x="4705142" y="5284323"/>
                <a:ext cx="87313" cy="87312"/>
              </a:xfrm>
              <a:prstGeom prst="ellipse">
                <a:avLst/>
              </a:prstGeom>
              <a:solidFill>
                <a:schemeClr val="accent4">
                  <a:lumMod val="60000"/>
                  <a:lumOff val="40000"/>
                </a:schemeClr>
              </a:solidFill>
              <a:ln>
                <a:noFill/>
              </a:ln>
            </p:spPr>
            <p:txBody>
              <a:bodyPr vert="horz" wrap="square" lIns="91440" tIns="45720" rIns="91440" bIns="45720" numCol="1" anchor="t" anchorCtr="0" compatLnSpc="1"/>
              <a:lstStyle/>
              <a:p>
                <a:endParaRPr lang="en-US"/>
              </a:p>
            </p:txBody>
          </p:sp>
          <p:sp>
            <p:nvSpPr>
              <p:cNvPr id="88" name="Oval 50"/>
              <p:cNvSpPr>
                <a:spLocks noChangeArrowheads="1"/>
              </p:cNvSpPr>
              <p:nvPr/>
            </p:nvSpPr>
            <p:spPr bwMode="auto">
              <a:xfrm>
                <a:off x="4570205" y="5466886"/>
                <a:ext cx="119063" cy="119062"/>
              </a:xfrm>
              <a:prstGeom prst="ellipse">
                <a:avLst/>
              </a:prstGeom>
              <a:solidFill>
                <a:schemeClr val="accent4">
                  <a:lumMod val="60000"/>
                  <a:lumOff val="40000"/>
                </a:schemeClr>
              </a:solidFill>
              <a:ln>
                <a:noFill/>
              </a:ln>
            </p:spPr>
            <p:txBody>
              <a:bodyPr vert="horz" wrap="square" lIns="91440" tIns="45720" rIns="91440" bIns="45720" numCol="1" anchor="t" anchorCtr="0" compatLnSpc="1"/>
              <a:lstStyle/>
              <a:p>
                <a:endParaRPr lang="en-US"/>
              </a:p>
            </p:txBody>
          </p:sp>
          <p:sp>
            <p:nvSpPr>
              <p:cNvPr id="89" name="Oval 51"/>
              <p:cNvSpPr>
                <a:spLocks noChangeArrowheads="1"/>
              </p:cNvSpPr>
              <p:nvPr/>
            </p:nvSpPr>
            <p:spPr bwMode="auto">
              <a:xfrm>
                <a:off x="4832142" y="5363698"/>
                <a:ext cx="182563" cy="182562"/>
              </a:xfrm>
              <a:prstGeom prst="ellipse">
                <a:avLst/>
              </a:prstGeom>
              <a:solidFill>
                <a:schemeClr val="accent4">
                  <a:lumMod val="60000"/>
                  <a:lumOff val="40000"/>
                </a:schemeClr>
              </a:solidFill>
              <a:ln>
                <a:noFill/>
              </a:ln>
            </p:spPr>
            <p:txBody>
              <a:bodyPr vert="horz" wrap="square" lIns="91440" tIns="45720" rIns="91440" bIns="45720" numCol="1" anchor="t" anchorCtr="0" compatLnSpc="1"/>
              <a:lstStyle/>
              <a:p>
                <a:endParaRPr lang="en-US"/>
              </a:p>
            </p:txBody>
          </p:sp>
          <p:sp>
            <p:nvSpPr>
              <p:cNvPr id="90" name="Oval 45"/>
              <p:cNvSpPr>
                <a:spLocks noChangeArrowheads="1"/>
              </p:cNvSpPr>
              <p:nvPr/>
            </p:nvSpPr>
            <p:spPr bwMode="auto">
              <a:xfrm>
                <a:off x="4783174" y="4079414"/>
                <a:ext cx="88656" cy="82323"/>
              </a:xfrm>
              <a:prstGeom prst="ellipse">
                <a:avLst/>
              </a:prstGeom>
              <a:solidFill>
                <a:schemeClr val="accent4"/>
              </a:solidFill>
              <a:ln>
                <a:noFill/>
              </a:ln>
            </p:spPr>
            <p:txBody>
              <a:bodyPr vert="horz" wrap="square" lIns="91440" tIns="45720" rIns="91440" bIns="45720" numCol="1" anchor="t" anchorCtr="0" compatLnSpc="1"/>
              <a:lstStyle/>
              <a:p>
                <a:endParaRPr lang="en-US"/>
              </a:p>
            </p:txBody>
          </p:sp>
          <p:sp>
            <p:nvSpPr>
              <p:cNvPr id="91" name="Oval 46"/>
              <p:cNvSpPr>
                <a:spLocks noChangeArrowheads="1"/>
              </p:cNvSpPr>
              <p:nvPr/>
            </p:nvSpPr>
            <p:spPr bwMode="auto">
              <a:xfrm>
                <a:off x="4742474" y="3873039"/>
                <a:ext cx="79375" cy="79375"/>
              </a:xfrm>
              <a:prstGeom prst="ellipse">
                <a:avLst/>
              </a:prstGeom>
              <a:solidFill>
                <a:schemeClr val="accent4"/>
              </a:solidFill>
              <a:ln>
                <a:noFill/>
              </a:ln>
            </p:spPr>
            <p:txBody>
              <a:bodyPr vert="horz" wrap="square" lIns="91440" tIns="45720" rIns="91440" bIns="45720" numCol="1" anchor="t" anchorCtr="0" compatLnSpc="1"/>
              <a:lstStyle/>
              <a:p>
                <a:endParaRPr lang="en-US"/>
              </a:p>
            </p:txBody>
          </p:sp>
        </p:grpSp>
      </p:gr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sp>
        <p:nvSpPr>
          <p:cNvPr id="4" name="文本框 3"/>
          <p:cNvSpPr txBox="1"/>
          <p:nvPr/>
        </p:nvSpPr>
        <p:spPr>
          <a:xfrm>
            <a:off x="654685" y="1775460"/>
            <a:ext cx="2801620" cy="1753235"/>
          </a:xfrm>
          <a:prstGeom prst="rect">
            <a:avLst/>
          </a:prstGeom>
          <a:noFill/>
        </p:spPr>
        <p:txBody>
          <a:bodyPr wrap="square" rtlCol="0" anchor="t">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5</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创建</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Samba登录用户，使用smbpasswd命令添加一个已经存在的Linux用户。</a:t>
            </a:r>
          </a:p>
        </p:txBody>
      </p:sp>
      <p:grpSp>
        <p:nvGrpSpPr>
          <p:cNvPr id="8" name="组合 7"/>
          <p:cNvGrpSpPr/>
          <p:nvPr/>
        </p:nvGrpSpPr>
        <p:grpSpPr>
          <a:xfrm>
            <a:off x="3618230" y="1313180"/>
            <a:ext cx="5057775" cy="3616960"/>
            <a:chOff x="3217" y="3972"/>
            <a:chExt cx="7965" cy="5696"/>
          </a:xfrm>
        </p:grpSpPr>
        <p:pic>
          <p:nvPicPr>
            <p:cNvPr id="7" name="图片 6"/>
            <p:cNvPicPr>
              <a:picLocks noChangeAspect="1"/>
            </p:cNvPicPr>
            <p:nvPr/>
          </p:nvPicPr>
          <p:blipFill>
            <a:blip r:embed="rId3"/>
            <a:srcRect b="71046"/>
            <a:stretch>
              <a:fillRect/>
            </a:stretch>
          </p:blipFill>
          <p:spPr>
            <a:xfrm>
              <a:off x="3218" y="3972"/>
              <a:ext cx="7965" cy="3253"/>
            </a:xfrm>
            <a:prstGeom prst="rect">
              <a:avLst/>
            </a:prstGeom>
          </p:spPr>
        </p:pic>
        <p:pic>
          <p:nvPicPr>
            <p:cNvPr id="6" name="图片 5"/>
            <p:cNvPicPr>
              <a:picLocks noChangeAspect="1"/>
            </p:cNvPicPr>
            <p:nvPr/>
          </p:nvPicPr>
          <p:blipFill>
            <a:blip r:embed="rId3"/>
            <a:srcRect t="77250"/>
            <a:stretch>
              <a:fillRect/>
            </a:stretch>
          </p:blipFill>
          <p:spPr>
            <a:xfrm>
              <a:off x="3217" y="7112"/>
              <a:ext cx="7965" cy="2556"/>
            </a:xfrm>
            <a:prstGeom prst="rect">
              <a:avLst/>
            </a:prstGeom>
          </p:spPr>
        </p:pic>
      </p:grpSp>
      <p:sp>
        <p:nvSpPr>
          <p:cNvPr id="9" name="矩形 8"/>
          <p:cNvSpPr/>
          <p:nvPr/>
        </p:nvSpPr>
        <p:spPr>
          <a:xfrm>
            <a:off x="654685" y="614045"/>
            <a:ext cx="3963670"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10.2.2 实例二：Samba服务</a:t>
            </a:r>
          </a:p>
        </p:txBody>
      </p:sp>
      <p:sp>
        <p:nvSpPr>
          <p:cNvPr id="2" name="下箭头标注 1"/>
          <p:cNvSpPr/>
          <p:nvPr/>
        </p:nvSpPr>
        <p:spPr>
          <a:xfrm>
            <a:off x="611505" y="1779905"/>
            <a:ext cx="2880360" cy="2736215"/>
          </a:xfrm>
          <a:prstGeom prst="downArrowCallout">
            <a:avLst/>
          </a:prstGeom>
          <a:noFill/>
          <a:ln>
            <a:solidFill>
              <a:srgbClr val="7030A0"/>
            </a:solidFill>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sp>
        <p:nvSpPr>
          <p:cNvPr id="4" name="文本框 3"/>
          <p:cNvSpPr txBox="1"/>
          <p:nvPr/>
        </p:nvSpPr>
        <p:spPr>
          <a:xfrm>
            <a:off x="958850" y="1146175"/>
            <a:ext cx="2897505" cy="506730"/>
          </a:xfrm>
          <a:prstGeom prst="rect">
            <a:avLst/>
          </a:prstGeom>
          <a:noFill/>
        </p:spPr>
        <p:txBody>
          <a:bodyPr wrap="square" rtlCol="0" anchor="t">
            <a:spAutoFit/>
          </a:bodyPr>
          <a:lstStyle/>
          <a:p>
            <a:pPr>
              <a:lnSpc>
                <a:spcPct val="150000"/>
              </a:lnSpc>
            </a:pP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6</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启动</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Samba服务。</a:t>
            </a:r>
          </a:p>
        </p:txBody>
      </p:sp>
      <p:sp>
        <p:nvSpPr>
          <p:cNvPr id="6" name="矩形 5"/>
          <p:cNvSpPr/>
          <p:nvPr/>
        </p:nvSpPr>
        <p:spPr>
          <a:xfrm>
            <a:off x="654685" y="614045"/>
            <a:ext cx="3963670"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10.2.2 实例二：Samba服务</a:t>
            </a:r>
          </a:p>
        </p:txBody>
      </p:sp>
      <p:sp>
        <p:nvSpPr>
          <p:cNvPr id="2" name="文本框 1"/>
          <p:cNvSpPr txBox="1"/>
          <p:nvPr/>
        </p:nvSpPr>
        <p:spPr>
          <a:xfrm>
            <a:off x="1619250" y="1703070"/>
            <a:ext cx="4664471" cy="404256"/>
          </a:xfrm>
          <a:prstGeom prst="roundRect">
            <a:avLst/>
          </a:prstGeom>
          <a:solidFill>
            <a:srgbClr val="FFC000"/>
          </a:solidFill>
          <a:ln>
            <a:solidFill>
              <a:srgbClr val="FFC000"/>
            </a:solidFill>
          </a:ln>
        </p:spPr>
        <p:txBody>
          <a:bodyPr wrap="none" rtlCol="0" anchor="t">
            <a:spAutoFit/>
          </a:bodyPr>
          <a:lstStyle/>
          <a:p>
            <a:pPr algn="ctr">
              <a:lnSpc>
                <a:spcPct val="100000"/>
              </a:lnSpc>
            </a:pPr>
            <a:r>
              <a:rPr lang="zh-CN" altLang="en-US" dirty="0">
                <a:solidFill>
                  <a:schemeClr val="tx1"/>
                </a:solidFill>
                <a:latin typeface="微软雅黑" panose="020B0503020204020204" pitchFamily="34" charset="-122"/>
                <a:ea typeface="微软雅黑" panose="020B0503020204020204" pitchFamily="34" charset="-122"/>
                <a:sym typeface="+mn-ea"/>
              </a:rPr>
              <a:t>［root@localhost ~］# service smb start</a:t>
            </a:r>
          </a:p>
        </p:txBody>
      </p:sp>
      <p:sp>
        <p:nvSpPr>
          <p:cNvPr id="7" name="文本框 6"/>
          <p:cNvSpPr txBox="1"/>
          <p:nvPr/>
        </p:nvSpPr>
        <p:spPr>
          <a:xfrm>
            <a:off x="1163955" y="2771140"/>
            <a:ext cx="6461760" cy="506730"/>
          </a:xfrm>
          <a:prstGeom prst="rect">
            <a:avLst/>
          </a:prstGeom>
          <a:noFill/>
        </p:spPr>
        <p:txBody>
          <a:bodyPr wrap="none" rtlCol="0" anchor="t">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启动服务的另一种方式是执行systemctl命令，命令格式如下：</a:t>
            </a:r>
          </a:p>
        </p:txBody>
      </p:sp>
      <p:sp>
        <p:nvSpPr>
          <p:cNvPr id="8" name="文本框 7"/>
          <p:cNvSpPr txBox="1"/>
          <p:nvPr/>
        </p:nvSpPr>
        <p:spPr>
          <a:xfrm>
            <a:off x="1550670" y="3404870"/>
            <a:ext cx="3204606" cy="404256"/>
          </a:xfrm>
          <a:prstGeom prst="roundRect">
            <a:avLst/>
          </a:prstGeom>
          <a:solidFill>
            <a:srgbClr val="00B0F0"/>
          </a:solidFill>
        </p:spPr>
        <p:txBody>
          <a:bodyPr wrap="none" rtlCol="0" anchor="t">
            <a:spAutoFit/>
          </a:bodyPr>
          <a:lstStyle/>
          <a:p>
            <a:pPr>
              <a:lnSpc>
                <a:spcPct val="100000"/>
              </a:lnSpc>
            </a:pPr>
            <a:r>
              <a:rPr lang="zh-CN" altLang="en-US" dirty="0">
                <a:solidFill>
                  <a:schemeClr val="tx1"/>
                </a:solidFill>
                <a:latin typeface="微软雅黑" panose="020B0503020204020204" pitchFamily="34" charset="-122"/>
                <a:ea typeface="微软雅黑" panose="020B0503020204020204" pitchFamily="34" charset="-122"/>
                <a:sym typeface="+mn-ea"/>
              </a:rPr>
              <a:t>systemctl ［参数］ ［服务］</a:t>
            </a:r>
          </a:p>
        </p:txBody>
      </p:sp>
      <p:sp>
        <p:nvSpPr>
          <p:cNvPr id="3" name="文本框 2"/>
          <p:cNvSpPr txBox="1"/>
          <p:nvPr/>
        </p:nvSpPr>
        <p:spPr>
          <a:xfrm>
            <a:off x="1124585" y="4352290"/>
            <a:ext cx="7575550" cy="506729"/>
          </a:xfrm>
          <a:prstGeom prst="wedgeRectCallout">
            <a:avLst>
              <a:gd name="adj1" fmla="val -23704"/>
              <a:gd name="adj2" fmla="val -170927"/>
            </a:avLst>
          </a:prstGeom>
          <a:noFill/>
          <a:ln w="28575" cmpd="sng">
            <a:solidFill>
              <a:schemeClr val="accent1">
                <a:shade val="50000"/>
              </a:schemeClr>
            </a:solidFill>
            <a:prstDash val="dash"/>
          </a:ln>
        </p:spPr>
        <p:txBody>
          <a:bodyPr wrap="square" rtlCol="0" anchor="t">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参数：start、stop、restart、status、enable、disable和is</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enabled。</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双大括号 8"/>
          <p:cNvSpPr/>
          <p:nvPr/>
        </p:nvSpPr>
        <p:spPr>
          <a:xfrm>
            <a:off x="789305" y="2847975"/>
            <a:ext cx="8234680" cy="2142490"/>
          </a:xfrm>
          <a:prstGeom prst="bracePair">
            <a:avLst/>
          </a:prstGeom>
          <a:ln>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竖卷形 12"/>
          <p:cNvSpPr/>
          <p:nvPr/>
        </p:nvSpPr>
        <p:spPr>
          <a:xfrm>
            <a:off x="310515" y="3404870"/>
            <a:ext cx="648335" cy="1080135"/>
          </a:xfrm>
          <a:prstGeom prst="verticalScrol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000">
                <a:solidFill>
                  <a:schemeClr val="bg1"/>
                </a:solidFill>
                <a:latin typeface="微软雅黑" panose="020B0503020204020204" pitchFamily="34" charset="-122"/>
                <a:ea typeface="微软雅黑" panose="020B0503020204020204" pitchFamily="34" charset="-122"/>
              </a:rPr>
              <a:t>补充</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sp>
        <p:nvSpPr>
          <p:cNvPr id="4" name="文本框 3"/>
          <p:cNvSpPr txBox="1"/>
          <p:nvPr/>
        </p:nvSpPr>
        <p:spPr>
          <a:xfrm>
            <a:off x="658495" y="1074420"/>
            <a:ext cx="5486400" cy="506730"/>
          </a:xfrm>
          <a:prstGeom prst="rect">
            <a:avLst/>
          </a:prstGeom>
          <a:noFill/>
        </p:spPr>
        <p:txBody>
          <a:bodyPr wrap="square" rtlCol="0" anchor="t">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7</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关闭</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SELinux，并关闭防火墙。</a:t>
            </a:r>
          </a:p>
        </p:txBody>
      </p:sp>
      <p:pic>
        <p:nvPicPr>
          <p:cNvPr id="7" name="图片 6"/>
          <p:cNvPicPr>
            <a:picLocks noChangeAspect="1"/>
          </p:cNvPicPr>
          <p:nvPr/>
        </p:nvPicPr>
        <p:blipFill>
          <a:blip r:embed="rId3"/>
          <a:stretch>
            <a:fillRect/>
          </a:stretch>
        </p:blipFill>
        <p:spPr>
          <a:xfrm>
            <a:off x="1269365" y="1581150"/>
            <a:ext cx="6242050" cy="743585"/>
          </a:xfrm>
          <a:prstGeom prst="rect">
            <a:avLst/>
          </a:prstGeom>
        </p:spPr>
      </p:pic>
      <p:sp>
        <p:nvSpPr>
          <p:cNvPr id="8" name="文本框 7"/>
          <p:cNvSpPr txBox="1"/>
          <p:nvPr/>
        </p:nvSpPr>
        <p:spPr>
          <a:xfrm>
            <a:off x="658495" y="2320290"/>
            <a:ext cx="4384675" cy="1753235"/>
          </a:xfrm>
          <a:prstGeom prst="rect">
            <a:avLst/>
          </a:prstGeom>
          <a:noFill/>
        </p:spPr>
        <p:txBody>
          <a:bodyPr wrap="square" rtlCol="0" anchor="t">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8</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在</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Windows窗口上方地址栏中输入地址，访问共享的smbtest目录。需要输入添加的Samba用户名及密码进行验证。演示效果如图10</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1～图10</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3所示。</a:t>
            </a:r>
          </a:p>
        </p:txBody>
      </p:sp>
      <p:sp>
        <p:nvSpPr>
          <p:cNvPr id="9" name="文本框 8"/>
          <p:cNvSpPr txBox="1"/>
          <p:nvPr/>
        </p:nvSpPr>
        <p:spPr>
          <a:xfrm>
            <a:off x="5313045" y="4704080"/>
            <a:ext cx="3093085" cy="368300"/>
          </a:xfrm>
          <a:prstGeom prst="rect">
            <a:avLst/>
          </a:prstGeom>
          <a:noFill/>
        </p:spPr>
        <p:txBody>
          <a:bodyPr wrap="none" rtlCol="0" anchor="t">
            <a:spAutoFit/>
          </a:bodyPr>
          <a:lstStyle/>
          <a:p>
            <a:pPr>
              <a:lnSpc>
                <a:spcPct val="100000"/>
              </a:lnSpc>
            </a:pPr>
            <a:r>
              <a:rPr lang="zh-CN" altLang="en-US" dirty="0">
                <a:solidFill>
                  <a:srgbClr val="002060"/>
                </a:solidFill>
                <a:latin typeface="微软雅黑" panose="020B0503020204020204" pitchFamily="34" charset="-122"/>
                <a:ea typeface="微软雅黑" panose="020B0503020204020204" pitchFamily="34" charset="-122"/>
                <a:sym typeface="+mn-ea"/>
              </a:rPr>
              <a:t>图10</a:t>
            </a:r>
            <a:r>
              <a:rPr lang="en-US" altLang="zh-CN" dirty="0">
                <a:solidFill>
                  <a:srgbClr val="002060"/>
                </a:solidFill>
                <a:latin typeface="微软雅黑" panose="020B0503020204020204" pitchFamily="34" charset="-122"/>
                <a:ea typeface="微软雅黑" panose="020B0503020204020204" pitchFamily="34" charset="-122"/>
                <a:sym typeface="+mn-ea"/>
              </a:rPr>
              <a:t>-</a:t>
            </a:r>
            <a:r>
              <a:rPr lang="zh-CN" altLang="en-US" dirty="0">
                <a:solidFill>
                  <a:srgbClr val="002060"/>
                </a:solidFill>
                <a:latin typeface="微软雅黑" panose="020B0503020204020204" pitchFamily="34" charset="-122"/>
                <a:ea typeface="微软雅黑" panose="020B0503020204020204" pitchFamily="34" charset="-122"/>
                <a:sym typeface="+mn-ea"/>
              </a:rPr>
              <a:t>1 Samba用户登录界面</a:t>
            </a:r>
          </a:p>
        </p:txBody>
      </p:sp>
      <p:pic>
        <p:nvPicPr>
          <p:cNvPr id="13" name="图片 12" descr="10-1"/>
          <p:cNvPicPr>
            <a:picLocks noChangeAspect="1"/>
          </p:cNvPicPr>
          <p:nvPr/>
        </p:nvPicPr>
        <p:blipFill>
          <a:blip r:embed="rId4"/>
          <a:stretch>
            <a:fillRect/>
          </a:stretch>
        </p:blipFill>
        <p:spPr>
          <a:xfrm>
            <a:off x="5165725" y="2381250"/>
            <a:ext cx="3387090" cy="2322830"/>
          </a:xfrm>
          <a:prstGeom prst="rect">
            <a:avLst/>
          </a:prstGeom>
        </p:spPr>
      </p:pic>
      <p:sp>
        <p:nvSpPr>
          <p:cNvPr id="14" name="矩形 13"/>
          <p:cNvSpPr/>
          <p:nvPr/>
        </p:nvSpPr>
        <p:spPr>
          <a:xfrm>
            <a:off x="654685" y="614045"/>
            <a:ext cx="3963670"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10.2.2 实例二：Samba服务</a:t>
            </a:r>
          </a:p>
        </p:txBody>
      </p:sp>
      <p:sp>
        <p:nvSpPr>
          <p:cNvPr id="2" name="左弧形箭头 1"/>
          <p:cNvSpPr/>
          <p:nvPr/>
        </p:nvSpPr>
        <p:spPr>
          <a:xfrm rot="17820000">
            <a:off x="4157345" y="3922395"/>
            <a:ext cx="573405" cy="1327785"/>
          </a:xfrm>
          <a:prstGeom prst="curved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sp>
        <p:nvSpPr>
          <p:cNvPr id="9" name="文本框 8"/>
          <p:cNvSpPr txBox="1"/>
          <p:nvPr/>
        </p:nvSpPr>
        <p:spPr>
          <a:xfrm>
            <a:off x="5687060" y="4429125"/>
            <a:ext cx="2123440" cy="368300"/>
          </a:xfrm>
          <a:prstGeom prst="rect">
            <a:avLst/>
          </a:prstGeom>
          <a:noFill/>
        </p:spPr>
        <p:txBody>
          <a:bodyPr wrap="none" rtlCol="0" anchor="t">
            <a:spAutoFit/>
          </a:bodyPr>
          <a:lstStyle/>
          <a:p>
            <a:pPr algn="l">
              <a:lnSpc>
                <a:spcPct val="100000"/>
              </a:lnSpc>
            </a:pPr>
            <a:r>
              <a:rPr dirty="0">
                <a:solidFill>
                  <a:srgbClr val="002060"/>
                </a:solidFill>
                <a:latin typeface="微软雅黑" panose="020B0503020204020204" pitchFamily="34" charset="-122"/>
                <a:ea typeface="微软雅黑" panose="020B0503020204020204" pitchFamily="34" charset="-122"/>
                <a:sym typeface="+mn-ea"/>
              </a:rPr>
              <a:t>图10</a:t>
            </a:r>
            <a:r>
              <a:rPr lang="en-US" dirty="0">
                <a:solidFill>
                  <a:srgbClr val="002060"/>
                </a:solidFill>
                <a:latin typeface="微软雅黑" panose="020B0503020204020204" pitchFamily="34" charset="-122"/>
                <a:ea typeface="微软雅黑" panose="020B0503020204020204" pitchFamily="34" charset="-122"/>
                <a:sym typeface="+mn-ea"/>
              </a:rPr>
              <a:t>-</a:t>
            </a:r>
            <a:r>
              <a:rPr dirty="0">
                <a:solidFill>
                  <a:srgbClr val="002060"/>
                </a:solidFill>
                <a:latin typeface="微软雅黑" panose="020B0503020204020204" pitchFamily="34" charset="-122"/>
                <a:ea typeface="微软雅黑" panose="020B0503020204020204" pitchFamily="34" charset="-122"/>
                <a:sym typeface="+mn-ea"/>
              </a:rPr>
              <a:t>3 创建新文件</a:t>
            </a:r>
          </a:p>
        </p:txBody>
      </p:sp>
      <p:sp>
        <p:nvSpPr>
          <p:cNvPr id="6" name="文本框 5"/>
          <p:cNvSpPr txBox="1"/>
          <p:nvPr/>
        </p:nvSpPr>
        <p:spPr>
          <a:xfrm>
            <a:off x="1087755" y="3281045"/>
            <a:ext cx="2352040" cy="368300"/>
          </a:xfrm>
          <a:prstGeom prst="rect">
            <a:avLst/>
          </a:prstGeom>
          <a:noFill/>
        </p:spPr>
        <p:txBody>
          <a:bodyPr wrap="none" rtlCol="0" anchor="t">
            <a:spAutoFit/>
          </a:bodyPr>
          <a:lstStyle/>
          <a:p>
            <a:pPr algn="l">
              <a:lnSpc>
                <a:spcPct val="100000"/>
              </a:lnSpc>
            </a:pPr>
            <a:r>
              <a:rPr dirty="0">
                <a:solidFill>
                  <a:srgbClr val="002060"/>
                </a:solidFill>
                <a:latin typeface="微软雅黑" panose="020B0503020204020204" pitchFamily="34" charset="-122"/>
                <a:ea typeface="微软雅黑" panose="020B0503020204020204" pitchFamily="34" charset="-122"/>
                <a:sym typeface="+mn-ea"/>
              </a:rPr>
              <a:t>图10</a:t>
            </a:r>
            <a:r>
              <a:rPr lang="en-US" dirty="0">
                <a:solidFill>
                  <a:srgbClr val="002060"/>
                </a:solidFill>
                <a:latin typeface="微软雅黑" panose="020B0503020204020204" pitchFamily="34" charset="-122"/>
                <a:ea typeface="微软雅黑" panose="020B0503020204020204" pitchFamily="34" charset="-122"/>
                <a:sym typeface="+mn-ea"/>
              </a:rPr>
              <a:t>-</a:t>
            </a:r>
            <a:r>
              <a:rPr dirty="0">
                <a:solidFill>
                  <a:srgbClr val="002060"/>
                </a:solidFill>
                <a:latin typeface="微软雅黑" panose="020B0503020204020204" pitchFamily="34" charset="-122"/>
                <a:ea typeface="微软雅黑" panose="020B0503020204020204" pitchFamily="34" charset="-122"/>
                <a:sym typeface="+mn-ea"/>
              </a:rPr>
              <a:t>2 共享目录显示</a:t>
            </a:r>
          </a:p>
        </p:txBody>
      </p:sp>
      <p:pic>
        <p:nvPicPr>
          <p:cNvPr id="7" name="图片 6" descr="10-2"/>
          <p:cNvPicPr>
            <a:picLocks noChangeAspect="1"/>
          </p:cNvPicPr>
          <p:nvPr/>
        </p:nvPicPr>
        <p:blipFill>
          <a:blip r:embed="rId3"/>
          <a:stretch>
            <a:fillRect/>
          </a:stretch>
        </p:blipFill>
        <p:spPr>
          <a:xfrm>
            <a:off x="183515" y="1461770"/>
            <a:ext cx="4161155" cy="1819275"/>
          </a:xfrm>
          <a:prstGeom prst="rect">
            <a:avLst/>
          </a:prstGeom>
        </p:spPr>
      </p:pic>
      <p:pic>
        <p:nvPicPr>
          <p:cNvPr id="8" name="图片 7" descr="10-3"/>
          <p:cNvPicPr>
            <a:picLocks noChangeAspect="1"/>
          </p:cNvPicPr>
          <p:nvPr/>
        </p:nvPicPr>
        <p:blipFill>
          <a:blip r:embed="rId4"/>
          <a:stretch>
            <a:fillRect/>
          </a:stretch>
        </p:blipFill>
        <p:spPr>
          <a:xfrm>
            <a:off x="4546600" y="2609850"/>
            <a:ext cx="4403725" cy="1819910"/>
          </a:xfrm>
          <a:prstGeom prst="rect">
            <a:avLst/>
          </a:prstGeom>
        </p:spPr>
      </p:pic>
      <p:sp>
        <p:nvSpPr>
          <p:cNvPr id="13" name="矩形 12"/>
          <p:cNvSpPr/>
          <p:nvPr/>
        </p:nvSpPr>
        <p:spPr>
          <a:xfrm>
            <a:off x="654685" y="614045"/>
            <a:ext cx="3963670"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10.2.2 实例二：Samba服务</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54685" y="614045"/>
            <a:ext cx="3691255"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10.2.3 实例三：NFS服务</a:t>
            </a:r>
          </a:p>
        </p:txBody>
      </p:sp>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sp>
        <p:nvSpPr>
          <p:cNvPr id="4" name="文本框 3"/>
          <p:cNvSpPr txBox="1"/>
          <p:nvPr/>
        </p:nvSpPr>
        <p:spPr>
          <a:xfrm>
            <a:off x="371475" y="1210310"/>
            <a:ext cx="7807960" cy="3415963"/>
          </a:xfrm>
          <a:prstGeom prst="foldedCorner">
            <a:avLst/>
          </a:prstGeom>
          <a:noFill/>
          <a:ln w="31750" cmpd="dbl">
            <a:solidFill>
              <a:srgbClr val="0070C0"/>
            </a:solidFill>
            <a:prstDash val="sysDash"/>
          </a:ln>
        </p:spPr>
        <p:txBody>
          <a:bodyPr wrap="square" rtlCol="0" anchor="t">
            <a:spAutoFit/>
          </a:bodyPr>
          <a:lstStyle/>
          <a:p>
            <a:pPr>
              <a:lnSpc>
                <a:spcPct val="150000"/>
              </a:lnSpc>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NFS在进行文件传送或信息传送的过程中，依赖远程过程调用</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协议</a:t>
            </a:r>
            <a:r>
              <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remote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procedure call，</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RPC</a:t>
            </a:r>
            <a:r>
              <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该协议是使客户端能够执行其他系统中程序的一种机制。NFS本身不提供信息传输的协议和功能，但由于RPC提供的传输协议，NFS可以实现资料的共享。因此，可以说NFS就是使用PRC的一个程序。在实际应用中，客户端通过挂载的方式将NFS服务器端共享的数据目录挂载到本地目录下。</a:t>
            </a:r>
          </a:p>
        </p:txBody>
      </p:sp>
      <p:sp>
        <p:nvSpPr>
          <p:cNvPr id="358" name="Freeform 200"/>
          <p:cNvSpPr>
            <a:spLocks noEditPoints="1"/>
          </p:cNvSpPr>
          <p:nvPr/>
        </p:nvSpPr>
        <p:spPr bwMode="auto">
          <a:xfrm>
            <a:off x="7966898" y="2331498"/>
            <a:ext cx="889858" cy="2811821"/>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chemeClr val="accent5"/>
          </a:solidFill>
          <a:ln>
            <a:noFill/>
          </a:ln>
          <a:effectLst>
            <a:outerShdw blurRad="76200" dir="13500000" sy="23000" kx="1200000" algn="br" rotWithShape="0">
              <a:prstClr val="black">
                <a:alpha val="6000"/>
              </a:prstClr>
            </a:outerShdw>
          </a:effectLst>
        </p:spPr>
        <p:txBody>
          <a:bodyPr vert="horz" wrap="square" lIns="91440" tIns="45720" rIns="91440" bIns="45720" numCol="1" anchor="t" anchorCtr="0" compatLnSpc="1"/>
          <a:lstStyle/>
          <a:p>
            <a:endParaRPr lang="id-ID"/>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sp>
        <p:nvSpPr>
          <p:cNvPr id="4" name="文本框 3"/>
          <p:cNvSpPr txBox="1"/>
          <p:nvPr/>
        </p:nvSpPr>
        <p:spPr>
          <a:xfrm>
            <a:off x="266700" y="1388110"/>
            <a:ext cx="3846830" cy="2723823"/>
          </a:xfrm>
          <a:prstGeom prst="rect">
            <a:avLst/>
          </a:prstGeom>
          <a:noFill/>
        </p:spPr>
        <p:txBody>
          <a:bodyPr wrap="square" rtlCol="0" anchor="t">
            <a:spAutoFit/>
          </a:bodyPr>
          <a:lstStyle/>
          <a:p>
            <a:pPr>
              <a:lnSpc>
                <a:spcPct val="150000"/>
              </a:lnSpc>
            </a:pPr>
            <a:r>
              <a:rPr lang="en-US" altLang="zh-CN"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本实例讲解在CentOS 7中安装、配置及使用NFS服务的详细步骤。</a:t>
            </a: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查询</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是否安装了NFS，若没有安装，则使用yum install命令安装。本机已经安装，可以看到如下显示:</a:t>
            </a:r>
          </a:p>
        </p:txBody>
      </p:sp>
      <p:sp>
        <p:nvSpPr>
          <p:cNvPr id="6" name="矩形 5"/>
          <p:cNvSpPr/>
          <p:nvPr/>
        </p:nvSpPr>
        <p:spPr>
          <a:xfrm>
            <a:off x="654685" y="614045"/>
            <a:ext cx="3691255"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10.2.3 实例三：NFS服务</a:t>
            </a:r>
          </a:p>
        </p:txBody>
      </p:sp>
      <p:pic>
        <p:nvPicPr>
          <p:cNvPr id="7" name="图片 6"/>
          <p:cNvPicPr>
            <a:picLocks noChangeAspect="1"/>
          </p:cNvPicPr>
          <p:nvPr>
            <p:custDataLst>
              <p:tags r:id="rId2"/>
            </p:custDataLst>
          </p:nvPr>
        </p:nvPicPr>
        <p:blipFill>
          <a:blip r:embed="rId5"/>
          <a:stretch>
            <a:fillRect/>
          </a:stretch>
        </p:blipFill>
        <p:spPr>
          <a:xfrm>
            <a:off x="4185285" y="1536065"/>
            <a:ext cx="4815205" cy="2842895"/>
          </a:xfrm>
          <a:prstGeom prst="rect">
            <a:avLst/>
          </a:prstGeom>
        </p:spPr>
      </p:pic>
      <p:sp>
        <p:nvSpPr>
          <p:cNvPr id="2" name="下弧形箭头 1"/>
          <p:cNvSpPr/>
          <p:nvPr/>
        </p:nvSpPr>
        <p:spPr>
          <a:xfrm>
            <a:off x="3851910" y="4156075"/>
            <a:ext cx="1799590" cy="774065"/>
          </a:xfrm>
          <a:prstGeom prst="curved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solidFill>
                <a:schemeClr val="tx1"/>
              </a:solidFill>
            </a:endParaRPr>
          </a:p>
        </p:txBody>
      </p:sp>
      <p:pic>
        <p:nvPicPr>
          <p:cNvPr id="3" name="图片 2" descr="优品PPT04"/>
          <p:cNvPicPr>
            <a:picLocks noChangeAspect="1"/>
          </p:cNvPicPr>
          <p:nvPr>
            <p:custDataLst>
              <p:tags r:id="rId3"/>
            </p:custDataLst>
          </p:nvPr>
        </p:nvPicPr>
        <p:blipFill>
          <a:blip r:embed="rId6" cstate="print">
            <a:clrChange>
              <a:clrFrom>
                <a:srgbClr val="FFFFFF">
                  <a:alpha val="100000"/>
                </a:srgbClr>
              </a:clrFrom>
              <a:clrTo>
                <a:srgbClr val="FFFFFF">
                  <a:alpha val="100000"/>
                  <a:alpha val="0"/>
                </a:srgbClr>
              </a:clrTo>
            </a:clrChange>
          </a:blip>
          <a:stretch>
            <a:fillRect/>
          </a:stretch>
        </p:blipFill>
        <p:spPr>
          <a:xfrm>
            <a:off x="7437120" y="0"/>
            <a:ext cx="1706880" cy="204660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sp>
        <p:nvSpPr>
          <p:cNvPr id="4" name="文本框 3"/>
          <p:cNvSpPr txBox="1"/>
          <p:nvPr/>
        </p:nvSpPr>
        <p:spPr>
          <a:xfrm>
            <a:off x="586740" y="1217930"/>
            <a:ext cx="5486400" cy="506730"/>
          </a:xfrm>
          <a:prstGeom prst="rect">
            <a:avLst/>
          </a:prstGeom>
          <a:noFill/>
        </p:spPr>
        <p:txBody>
          <a:bodyPr wrap="square" rtlCol="0" anchor="t">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2</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创建</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共享目录/nfstest，并修改其权限。</a:t>
            </a:r>
          </a:p>
        </p:txBody>
      </p:sp>
      <p:sp>
        <p:nvSpPr>
          <p:cNvPr id="6" name="矩形 5"/>
          <p:cNvSpPr/>
          <p:nvPr/>
        </p:nvSpPr>
        <p:spPr>
          <a:xfrm>
            <a:off x="654685" y="614045"/>
            <a:ext cx="3691255"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10.2.3 实例三：NFS服务</a:t>
            </a:r>
          </a:p>
        </p:txBody>
      </p:sp>
      <p:sp>
        <p:nvSpPr>
          <p:cNvPr id="3" name="文本框 2"/>
          <p:cNvSpPr txBox="1"/>
          <p:nvPr/>
        </p:nvSpPr>
        <p:spPr>
          <a:xfrm>
            <a:off x="1376045" y="3434080"/>
            <a:ext cx="6125845" cy="506730"/>
          </a:xfrm>
          <a:prstGeom prst="rect">
            <a:avLst/>
          </a:prstGeom>
          <a:noFill/>
        </p:spPr>
        <p:txBody>
          <a:bodyPr wrap="square" rtlCol="0" anchor="t">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3</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修改</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配置文件/etc/exports，添加导出目录信息。</a:t>
            </a:r>
          </a:p>
        </p:txBody>
      </p:sp>
      <p:pic>
        <p:nvPicPr>
          <p:cNvPr id="7" name="图片 6"/>
          <p:cNvPicPr>
            <a:picLocks noChangeAspect="1"/>
          </p:cNvPicPr>
          <p:nvPr/>
        </p:nvPicPr>
        <p:blipFill>
          <a:blip r:embed="rId3"/>
          <a:stretch>
            <a:fillRect/>
          </a:stretch>
        </p:blipFill>
        <p:spPr>
          <a:xfrm>
            <a:off x="1511935" y="1724660"/>
            <a:ext cx="5702300" cy="1284605"/>
          </a:xfrm>
          <a:prstGeom prst="rect">
            <a:avLst/>
          </a:prstGeom>
        </p:spPr>
      </p:pic>
      <p:pic>
        <p:nvPicPr>
          <p:cNvPr id="8" name="图片 7"/>
          <p:cNvPicPr>
            <a:picLocks noChangeAspect="1"/>
          </p:cNvPicPr>
          <p:nvPr/>
        </p:nvPicPr>
        <p:blipFill>
          <a:blip r:embed="rId4"/>
          <a:stretch>
            <a:fillRect/>
          </a:stretch>
        </p:blipFill>
        <p:spPr>
          <a:xfrm>
            <a:off x="2301240" y="3940810"/>
            <a:ext cx="5702935" cy="808990"/>
          </a:xfrm>
          <a:prstGeom prst="rect">
            <a:avLst/>
          </a:prstGeom>
        </p:spPr>
      </p:pic>
      <p:sp>
        <p:nvSpPr>
          <p:cNvPr id="2" name="对角圆角矩形 1"/>
          <p:cNvSpPr/>
          <p:nvPr/>
        </p:nvSpPr>
        <p:spPr>
          <a:xfrm>
            <a:off x="972185" y="1275715"/>
            <a:ext cx="6551930" cy="1871980"/>
          </a:xfrm>
          <a:prstGeom prst="round2DiagRect">
            <a:avLst/>
          </a:prstGeom>
          <a:noFill/>
          <a:ln>
            <a:solidFill>
              <a:srgbClr val="FFC000"/>
            </a:solidFill>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对角圆角矩形 8"/>
          <p:cNvSpPr/>
          <p:nvPr/>
        </p:nvSpPr>
        <p:spPr>
          <a:xfrm>
            <a:off x="1661160" y="3271520"/>
            <a:ext cx="6551930" cy="1685925"/>
          </a:xfrm>
          <a:prstGeom prst="round2DiagRect">
            <a:avLst/>
          </a:prstGeom>
          <a:noFill/>
          <a:ln>
            <a:solidFill>
              <a:srgbClr val="00B050"/>
            </a:solidFill>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sp>
        <p:nvSpPr>
          <p:cNvPr id="4" name="文本框 3"/>
          <p:cNvSpPr txBox="1"/>
          <p:nvPr/>
        </p:nvSpPr>
        <p:spPr>
          <a:xfrm>
            <a:off x="586740" y="2192655"/>
            <a:ext cx="1449705" cy="411066"/>
          </a:xfrm>
          <a:prstGeom prst="wedgeRoundRectCallout">
            <a:avLst>
              <a:gd name="adj1" fmla="val 53635"/>
              <a:gd name="adj2" fmla="val 86658"/>
              <a:gd name="adj3" fmla="val 16667"/>
            </a:avLst>
          </a:prstGeom>
          <a:noFill/>
          <a:ln w="31750">
            <a:solidFill>
              <a:srgbClr val="00B0F0"/>
            </a:solidFill>
            <a:prstDash val="solid"/>
          </a:ln>
        </p:spPr>
        <p:txBody>
          <a:bodyPr wrap="square" rtlCol="0" anchor="t">
            <a:spAutoFit/>
          </a:bodyPr>
          <a:lstStyle/>
          <a:p>
            <a:pPr algn="ctr">
              <a:lnSpc>
                <a:spcPct val="100000"/>
              </a:lnSpc>
            </a:pPr>
            <a:r>
              <a:rPr lang="zh-CN" altLang="en-US" dirty="0">
                <a:solidFill>
                  <a:schemeClr val="tx1"/>
                </a:solidFill>
                <a:latin typeface="微软雅黑" panose="020B0503020204020204" pitchFamily="34" charset="-122"/>
                <a:ea typeface="微软雅黑" panose="020B0503020204020204" pitchFamily="34" charset="-122"/>
              </a:rPr>
              <a:t>一般格式：</a:t>
            </a:r>
          </a:p>
        </p:txBody>
      </p:sp>
      <p:sp>
        <p:nvSpPr>
          <p:cNvPr id="6" name="矩形 5"/>
          <p:cNvSpPr/>
          <p:nvPr/>
        </p:nvSpPr>
        <p:spPr>
          <a:xfrm>
            <a:off x="654685" y="614045"/>
            <a:ext cx="3691255"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10.2.3 实例三：NFS服务</a:t>
            </a:r>
          </a:p>
        </p:txBody>
      </p:sp>
      <p:grpSp>
        <p:nvGrpSpPr>
          <p:cNvPr id="8" name="组合 7"/>
          <p:cNvGrpSpPr/>
          <p:nvPr/>
        </p:nvGrpSpPr>
        <p:grpSpPr>
          <a:xfrm>
            <a:off x="2853690" y="1315085"/>
            <a:ext cx="5820410" cy="3669665"/>
            <a:chOff x="1807" y="3058"/>
            <a:chExt cx="10676" cy="6730"/>
          </a:xfrm>
        </p:grpSpPr>
        <p:pic>
          <p:nvPicPr>
            <p:cNvPr id="3" name="图片 2"/>
            <p:cNvPicPr>
              <a:picLocks noChangeAspect="1"/>
            </p:cNvPicPr>
            <p:nvPr/>
          </p:nvPicPr>
          <p:blipFill>
            <a:blip r:embed="rId3"/>
            <a:srcRect t="59477" r="1001"/>
            <a:stretch>
              <a:fillRect/>
            </a:stretch>
          </p:blipFill>
          <p:spPr>
            <a:xfrm>
              <a:off x="1807" y="5138"/>
              <a:ext cx="10677" cy="4650"/>
            </a:xfrm>
            <a:prstGeom prst="rect">
              <a:avLst/>
            </a:prstGeom>
          </p:spPr>
        </p:pic>
        <p:pic>
          <p:nvPicPr>
            <p:cNvPr id="7" name="图片 6"/>
            <p:cNvPicPr>
              <a:picLocks noChangeAspect="1"/>
            </p:cNvPicPr>
            <p:nvPr/>
          </p:nvPicPr>
          <p:blipFill>
            <a:blip r:embed="rId3"/>
            <a:srcRect r="1280" b="81063"/>
            <a:stretch>
              <a:fillRect/>
            </a:stretch>
          </p:blipFill>
          <p:spPr>
            <a:xfrm>
              <a:off x="1808" y="3058"/>
              <a:ext cx="10647" cy="2173"/>
            </a:xfrm>
            <a:prstGeom prst="rect">
              <a:avLst/>
            </a:prstGeom>
          </p:spPr>
        </p:pic>
      </p:grpSp>
      <p:grpSp>
        <p:nvGrpSpPr>
          <p:cNvPr id="2" name="组合 1"/>
          <p:cNvGrpSpPr/>
          <p:nvPr/>
        </p:nvGrpSpPr>
        <p:grpSpPr>
          <a:xfrm>
            <a:off x="1867535" y="2861945"/>
            <a:ext cx="895985" cy="2051050"/>
            <a:chOff x="6370" y="1784"/>
            <a:chExt cx="1411" cy="3230"/>
          </a:xfrm>
        </p:grpSpPr>
        <p:sp>
          <p:nvSpPr>
            <p:cNvPr id="35" name="Freeform 22"/>
            <p:cNvSpPr/>
            <p:nvPr/>
          </p:nvSpPr>
          <p:spPr bwMode="auto">
            <a:xfrm>
              <a:off x="6370" y="1784"/>
              <a:ext cx="1033" cy="3230"/>
            </a:xfrm>
            <a:custGeom>
              <a:avLst/>
              <a:gdLst>
                <a:gd name="T0" fmla="*/ 64 w 175"/>
                <a:gd name="T1" fmla="*/ 38 h 547"/>
                <a:gd name="T2" fmla="*/ 65 w 175"/>
                <a:gd name="T3" fmla="*/ 63 h 547"/>
                <a:gd name="T4" fmla="*/ 50 w 175"/>
                <a:gd name="T5" fmla="*/ 80 h 547"/>
                <a:gd name="T6" fmla="*/ 13 w 175"/>
                <a:gd name="T7" fmla="*/ 94 h 547"/>
                <a:gd name="T8" fmla="*/ 0 w 175"/>
                <a:gd name="T9" fmla="*/ 156 h 547"/>
                <a:gd name="T10" fmla="*/ 15 w 175"/>
                <a:gd name="T11" fmla="*/ 217 h 547"/>
                <a:gd name="T12" fmla="*/ 26 w 175"/>
                <a:gd name="T13" fmla="*/ 258 h 547"/>
                <a:gd name="T14" fmla="*/ 34 w 175"/>
                <a:gd name="T15" fmla="*/ 316 h 547"/>
                <a:gd name="T16" fmla="*/ 32 w 175"/>
                <a:gd name="T17" fmla="*/ 369 h 547"/>
                <a:gd name="T18" fmla="*/ 28 w 175"/>
                <a:gd name="T19" fmla="*/ 425 h 547"/>
                <a:gd name="T20" fmla="*/ 32 w 175"/>
                <a:gd name="T21" fmla="*/ 511 h 547"/>
                <a:gd name="T22" fmla="*/ 42 w 175"/>
                <a:gd name="T23" fmla="*/ 524 h 547"/>
                <a:gd name="T24" fmla="*/ 78 w 175"/>
                <a:gd name="T25" fmla="*/ 546 h 547"/>
                <a:gd name="T26" fmla="*/ 73 w 175"/>
                <a:gd name="T27" fmla="*/ 521 h 547"/>
                <a:gd name="T28" fmla="*/ 72 w 175"/>
                <a:gd name="T29" fmla="*/ 512 h 547"/>
                <a:gd name="T30" fmla="*/ 73 w 175"/>
                <a:gd name="T31" fmla="*/ 492 h 547"/>
                <a:gd name="T32" fmla="*/ 70 w 175"/>
                <a:gd name="T33" fmla="*/ 435 h 547"/>
                <a:gd name="T34" fmla="*/ 76 w 175"/>
                <a:gd name="T35" fmla="*/ 381 h 547"/>
                <a:gd name="T36" fmla="*/ 86 w 175"/>
                <a:gd name="T37" fmla="*/ 375 h 547"/>
                <a:gd name="T38" fmla="*/ 86 w 175"/>
                <a:gd name="T39" fmla="*/ 445 h 547"/>
                <a:gd name="T40" fmla="*/ 93 w 175"/>
                <a:gd name="T41" fmla="*/ 499 h 547"/>
                <a:gd name="T42" fmla="*/ 108 w 175"/>
                <a:gd name="T43" fmla="*/ 511 h 547"/>
                <a:gd name="T44" fmla="*/ 121 w 175"/>
                <a:gd name="T45" fmla="*/ 514 h 547"/>
                <a:gd name="T46" fmla="*/ 162 w 175"/>
                <a:gd name="T47" fmla="*/ 521 h 547"/>
                <a:gd name="T48" fmla="*/ 147 w 175"/>
                <a:gd name="T49" fmla="*/ 500 h 547"/>
                <a:gd name="T50" fmla="*/ 132 w 175"/>
                <a:gd name="T51" fmla="*/ 486 h 547"/>
                <a:gd name="T52" fmla="*/ 127 w 175"/>
                <a:gd name="T53" fmla="*/ 435 h 547"/>
                <a:gd name="T54" fmla="*/ 133 w 175"/>
                <a:gd name="T55" fmla="*/ 360 h 547"/>
                <a:gd name="T56" fmla="*/ 141 w 175"/>
                <a:gd name="T57" fmla="*/ 306 h 547"/>
                <a:gd name="T58" fmla="*/ 137 w 175"/>
                <a:gd name="T59" fmla="*/ 241 h 547"/>
                <a:gd name="T60" fmla="*/ 161 w 175"/>
                <a:gd name="T61" fmla="*/ 176 h 547"/>
                <a:gd name="T62" fmla="*/ 150 w 175"/>
                <a:gd name="T63" fmla="*/ 158 h 547"/>
                <a:gd name="T64" fmla="*/ 141 w 175"/>
                <a:gd name="T65" fmla="*/ 134 h 547"/>
                <a:gd name="T66" fmla="*/ 132 w 175"/>
                <a:gd name="T67" fmla="*/ 94 h 547"/>
                <a:gd name="T68" fmla="*/ 108 w 175"/>
                <a:gd name="T69" fmla="*/ 86 h 547"/>
                <a:gd name="T70" fmla="*/ 111 w 175"/>
                <a:gd name="T71" fmla="*/ 81 h 547"/>
                <a:gd name="T72" fmla="*/ 114 w 175"/>
                <a:gd name="T73" fmla="*/ 74 h 547"/>
                <a:gd name="T74" fmla="*/ 118 w 175"/>
                <a:gd name="T75" fmla="*/ 62 h 547"/>
                <a:gd name="T76" fmla="*/ 124 w 175"/>
                <a:gd name="T77" fmla="*/ 45 h 547"/>
                <a:gd name="T78" fmla="*/ 128 w 175"/>
                <a:gd name="T79" fmla="*/ 31 h 547"/>
                <a:gd name="T80" fmla="*/ 105 w 175"/>
                <a:gd name="T81" fmla="*/ 5 h 547"/>
                <a:gd name="T82" fmla="*/ 68 w 175"/>
                <a:gd name="T83" fmla="*/ 2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5" h="547">
                  <a:moveTo>
                    <a:pt x="68" y="20"/>
                  </a:moveTo>
                  <a:cubicBezTo>
                    <a:pt x="66" y="25"/>
                    <a:pt x="65" y="34"/>
                    <a:pt x="64" y="38"/>
                  </a:cubicBezTo>
                  <a:cubicBezTo>
                    <a:pt x="64" y="45"/>
                    <a:pt x="65" y="50"/>
                    <a:pt x="67" y="55"/>
                  </a:cubicBezTo>
                  <a:cubicBezTo>
                    <a:pt x="66" y="58"/>
                    <a:pt x="66" y="61"/>
                    <a:pt x="65" y="63"/>
                  </a:cubicBezTo>
                  <a:cubicBezTo>
                    <a:pt x="63" y="64"/>
                    <a:pt x="61" y="66"/>
                    <a:pt x="59" y="67"/>
                  </a:cubicBezTo>
                  <a:cubicBezTo>
                    <a:pt x="56" y="72"/>
                    <a:pt x="53" y="75"/>
                    <a:pt x="50" y="80"/>
                  </a:cubicBezTo>
                  <a:cubicBezTo>
                    <a:pt x="48" y="81"/>
                    <a:pt x="45" y="82"/>
                    <a:pt x="42" y="83"/>
                  </a:cubicBezTo>
                  <a:cubicBezTo>
                    <a:pt x="32" y="87"/>
                    <a:pt x="23" y="91"/>
                    <a:pt x="13" y="94"/>
                  </a:cubicBezTo>
                  <a:cubicBezTo>
                    <a:pt x="5" y="97"/>
                    <a:pt x="3" y="113"/>
                    <a:pt x="1" y="120"/>
                  </a:cubicBezTo>
                  <a:cubicBezTo>
                    <a:pt x="0" y="132"/>
                    <a:pt x="0" y="143"/>
                    <a:pt x="0" y="156"/>
                  </a:cubicBezTo>
                  <a:cubicBezTo>
                    <a:pt x="1" y="166"/>
                    <a:pt x="2" y="175"/>
                    <a:pt x="3" y="185"/>
                  </a:cubicBezTo>
                  <a:cubicBezTo>
                    <a:pt x="2" y="197"/>
                    <a:pt x="7" y="209"/>
                    <a:pt x="15" y="217"/>
                  </a:cubicBezTo>
                  <a:cubicBezTo>
                    <a:pt x="18" y="219"/>
                    <a:pt x="22" y="219"/>
                    <a:pt x="26" y="220"/>
                  </a:cubicBezTo>
                  <a:cubicBezTo>
                    <a:pt x="27" y="233"/>
                    <a:pt x="26" y="245"/>
                    <a:pt x="26" y="258"/>
                  </a:cubicBezTo>
                  <a:cubicBezTo>
                    <a:pt x="27" y="275"/>
                    <a:pt x="26" y="292"/>
                    <a:pt x="25" y="309"/>
                  </a:cubicBezTo>
                  <a:cubicBezTo>
                    <a:pt x="28" y="311"/>
                    <a:pt x="31" y="314"/>
                    <a:pt x="34" y="316"/>
                  </a:cubicBezTo>
                  <a:cubicBezTo>
                    <a:pt x="34" y="320"/>
                    <a:pt x="35" y="324"/>
                    <a:pt x="36" y="328"/>
                  </a:cubicBezTo>
                  <a:cubicBezTo>
                    <a:pt x="33" y="342"/>
                    <a:pt x="33" y="355"/>
                    <a:pt x="32" y="369"/>
                  </a:cubicBezTo>
                  <a:cubicBezTo>
                    <a:pt x="32" y="374"/>
                    <a:pt x="31" y="378"/>
                    <a:pt x="31" y="382"/>
                  </a:cubicBezTo>
                  <a:cubicBezTo>
                    <a:pt x="30" y="397"/>
                    <a:pt x="28" y="411"/>
                    <a:pt x="28" y="425"/>
                  </a:cubicBezTo>
                  <a:cubicBezTo>
                    <a:pt x="28" y="445"/>
                    <a:pt x="30" y="464"/>
                    <a:pt x="32" y="483"/>
                  </a:cubicBezTo>
                  <a:cubicBezTo>
                    <a:pt x="31" y="492"/>
                    <a:pt x="30" y="503"/>
                    <a:pt x="32" y="511"/>
                  </a:cubicBezTo>
                  <a:cubicBezTo>
                    <a:pt x="34" y="513"/>
                    <a:pt x="38" y="516"/>
                    <a:pt x="39" y="518"/>
                  </a:cubicBezTo>
                  <a:cubicBezTo>
                    <a:pt x="40" y="520"/>
                    <a:pt x="41" y="522"/>
                    <a:pt x="42" y="524"/>
                  </a:cubicBezTo>
                  <a:cubicBezTo>
                    <a:pt x="45" y="528"/>
                    <a:pt x="47" y="532"/>
                    <a:pt x="51" y="536"/>
                  </a:cubicBezTo>
                  <a:cubicBezTo>
                    <a:pt x="58" y="542"/>
                    <a:pt x="69" y="547"/>
                    <a:pt x="78" y="546"/>
                  </a:cubicBezTo>
                  <a:cubicBezTo>
                    <a:pt x="85" y="545"/>
                    <a:pt x="85" y="540"/>
                    <a:pt x="82" y="535"/>
                  </a:cubicBezTo>
                  <a:cubicBezTo>
                    <a:pt x="80" y="530"/>
                    <a:pt x="76" y="525"/>
                    <a:pt x="73" y="521"/>
                  </a:cubicBezTo>
                  <a:cubicBezTo>
                    <a:pt x="71" y="518"/>
                    <a:pt x="70" y="516"/>
                    <a:pt x="68" y="513"/>
                  </a:cubicBezTo>
                  <a:cubicBezTo>
                    <a:pt x="69" y="513"/>
                    <a:pt x="70" y="513"/>
                    <a:pt x="72" y="512"/>
                  </a:cubicBezTo>
                  <a:cubicBezTo>
                    <a:pt x="71" y="511"/>
                    <a:pt x="72" y="509"/>
                    <a:pt x="72" y="507"/>
                  </a:cubicBezTo>
                  <a:cubicBezTo>
                    <a:pt x="72" y="503"/>
                    <a:pt x="72" y="497"/>
                    <a:pt x="73" y="492"/>
                  </a:cubicBezTo>
                  <a:cubicBezTo>
                    <a:pt x="71" y="483"/>
                    <a:pt x="69" y="474"/>
                    <a:pt x="69" y="465"/>
                  </a:cubicBezTo>
                  <a:cubicBezTo>
                    <a:pt x="69" y="455"/>
                    <a:pt x="70" y="445"/>
                    <a:pt x="70" y="435"/>
                  </a:cubicBezTo>
                  <a:cubicBezTo>
                    <a:pt x="70" y="420"/>
                    <a:pt x="69" y="408"/>
                    <a:pt x="73" y="393"/>
                  </a:cubicBezTo>
                  <a:cubicBezTo>
                    <a:pt x="74" y="389"/>
                    <a:pt x="75" y="385"/>
                    <a:pt x="76" y="381"/>
                  </a:cubicBezTo>
                  <a:cubicBezTo>
                    <a:pt x="78" y="367"/>
                    <a:pt x="81" y="354"/>
                    <a:pt x="83" y="340"/>
                  </a:cubicBezTo>
                  <a:cubicBezTo>
                    <a:pt x="84" y="351"/>
                    <a:pt x="85" y="363"/>
                    <a:pt x="86" y="375"/>
                  </a:cubicBezTo>
                  <a:cubicBezTo>
                    <a:pt x="86" y="381"/>
                    <a:pt x="87" y="388"/>
                    <a:pt x="87" y="394"/>
                  </a:cubicBezTo>
                  <a:cubicBezTo>
                    <a:pt x="85" y="408"/>
                    <a:pt x="84" y="426"/>
                    <a:pt x="86" y="445"/>
                  </a:cubicBezTo>
                  <a:cubicBezTo>
                    <a:pt x="87" y="461"/>
                    <a:pt x="87" y="478"/>
                    <a:pt x="89" y="494"/>
                  </a:cubicBezTo>
                  <a:cubicBezTo>
                    <a:pt x="90" y="496"/>
                    <a:pt x="92" y="497"/>
                    <a:pt x="93" y="499"/>
                  </a:cubicBezTo>
                  <a:cubicBezTo>
                    <a:pt x="93" y="503"/>
                    <a:pt x="93" y="505"/>
                    <a:pt x="95" y="509"/>
                  </a:cubicBezTo>
                  <a:cubicBezTo>
                    <a:pt x="99" y="509"/>
                    <a:pt x="105" y="510"/>
                    <a:pt x="108" y="511"/>
                  </a:cubicBezTo>
                  <a:cubicBezTo>
                    <a:pt x="111" y="511"/>
                    <a:pt x="111" y="509"/>
                    <a:pt x="114" y="510"/>
                  </a:cubicBezTo>
                  <a:cubicBezTo>
                    <a:pt x="116" y="511"/>
                    <a:pt x="119" y="513"/>
                    <a:pt x="121" y="514"/>
                  </a:cubicBezTo>
                  <a:cubicBezTo>
                    <a:pt x="130" y="519"/>
                    <a:pt x="137" y="523"/>
                    <a:pt x="148" y="523"/>
                  </a:cubicBezTo>
                  <a:cubicBezTo>
                    <a:pt x="152" y="523"/>
                    <a:pt x="158" y="523"/>
                    <a:pt x="162" y="521"/>
                  </a:cubicBezTo>
                  <a:cubicBezTo>
                    <a:pt x="175" y="517"/>
                    <a:pt x="164" y="509"/>
                    <a:pt x="159" y="505"/>
                  </a:cubicBezTo>
                  <a:cubicBezTo>
                    <a:pt x="155" y="503"/>
                    <a:pt x="151" y="501"/>
                    <a:pt x="147" y="500"/>
                  </a:cubicBezTo>
                  <a:cubicBezTo>
                    <a:pt x="143" y="498"/>
                    <a:pt x="135" y="492"/>
                    <a:pt x="131" y="491"/>
                  </a:cubicBezTo>
                  <a:cubicBezTo>
                    <a:pt x="130" y="490"/>
                    <a:pt x="133" y="488"/>
                    <a:pt x="132" y="486"/>
                  </a:cubicBezTo>
                  <a:cubicBezTo>
                    <a:pt x="129" y="473"/>
                    <a:pt x="127" y="465"/>
                    <a:pt x="127" y="452"/>
                  </a:cubicBezTo>
                  <a:cubicBezTo>
                    <a:pt x="127" y="446"/>
                    <a:pt x="127" y="441"/>
                    <a:pt x="127" y="435"/>
                  </a:cubicBezTo>
                  <a:cubicBezTo>
                    <a:pt x="128" y="427"/>
                    <a:pt x="128" y="419"/>
                    <a:pt x="129" y="411"/>
                  </a:cubicBezTo>
                  <a:cubicBezTo>
                    <a:pt x="130" y="394"/>
                    <a:pt x="132" y="377"/>
                    <a:pt x="133" y="360"/>
                  </a:cubicBezTo>
                  <a:cubicBezTo>
                    <a:pt x="134" y="343"/>
                    <a:pt x="133" y="326"/>
                    <a:pt x="133" y="309"/>
                  </a:cubicBezTo>
                  <a:cubicBezTo>
                    <a:pt x="136" y="308"/>
                    <a:pt x="139" y="307"/>
                    <a:pt x="141" y="306"/>
                  </a:cubicBezTo>
                  <a:cubicBezTo>
                    <a:pt x="140" y="291"/>
                    <a:pt x="139" y="276"/>
                    <a:pt x="138" y="261"/>
                  </a:cubicBezTo>
                  <a:cubicBezTo>
                    <a:pt x="137" y="254"/>
                    <a:pt x="137" y="247"/>
                    <a:pt x="137" y="241"/>
                  </a:cubicBezTo>
                  <a:cubicBezTo>
                    <a:pt x="170" y="182"/>
                    <a:pt x="170" y="182"/>
                    <a:pt x="170" y="182"/>
                  </a:cubicBezTo>
                  <a:cubicBezTo>
                    <a:pt x="167" y="180"/>
                    <a:pt x="164" y="178"/>
                    <a:pt x="161" y="176"/>
                  </a:cubicBezTo>
                  <a:cubicBezTo>
                    <a:pt x="159" y="173"/>
                    <a:pt x="157" y="170"/>
                    <a:pt x="154" y="167"/>
                  </a:cubicBezTo>
                  <a:cubicBezTo>
                    <a:pt x="148" y="161"/>
                    <a:pt x="152" y="164"/>
                    <a:pt x="150" y="158"/>
                  </a:cubicBezTo>
                  <a:cubicBezTo>
                    <a:pt x="149" y="153"/>
                    <a:pt x="147" y="150"/>
                    <a:pt x="146" y="145"/>
                  </a:cubicBezTo>
                  <a:cubicBezTo>
                    <a:pt x="144" y="141"/>
                    <a:pt x="142" y="138"/>
                    <a:pt x="141" y="134"/>
                  </a:cubicBezTo>
                  <a:cubicBezTo>
                    <a:pt x="138" y="124"/>
                    <a:pt x="140" y="113"/>
                    <a:pt x="137" y="102"/>
                  </a:cubicBezTo>
                  <a:cubicBezTo>
                    <a:pt x="136" y="98"/>
                    <a:pt x="136" y="96"/>
                    <a:pt x="132" y="94"/>
                  </a:cubicBezTo>
                  <a:cubicBezTo>
                    <a:pt x="127" y="92"/>
                    <a:pt x="121" y="90"/>
                    <a:pt x="115" y="88"/>
                  </a:cubicBezTo>
                  <a:cubicBezTo>
                    <a:pt x="113" y="88"/>
                    <a:pt x="110" y="87"/>
                    <a:pt x="108" y="86"/>
                  </a:cubicBezTo>
                  <a:cubicBezTo>
                    <a:pt x="108" y="85"/>
                    <a:pt x="109" y="84"/>
                    <a:pt x="109" y="83"/>
                  </a:cubicBezTo>
                  <a:cubicBezTo>
                    <a:pt x="110" y="82"/>
                    <a:pt x="111" y="81"/>
                    <a:pt x="111" y="81"/>
                  </a:cubicBezTo>
                  <a:cubicBezTo>
                    <a:pt x="111" y="79"/>
                    <a:pt x="112" y="78"/>
                    <a:pt x="113" y="76"/>
                  </a:cubicBezTo>
                  <a:cubicBezTo>
                    <a:pt x="113" y="76"/>
                    <a:pt x="113" y="75"/>
                    <a:pt x="114" y="74"/>
                  </a:cubicBezTo>
                  <a:cubicBezTo>
                    <a:pt x="116" y="74"/>
                    <a:pt x="117" y="74"/>
                    <a:pt x="118" y="72"/>
                  </a:cubicBezTo>
                  <a:cubicBezTo>
                    <a:pt x="118" y="69"/>
                    <a:pt x="118" y="66"/>
                    <a:pt x="118" y="62"/>
                  </a:cubicBezTo>
                  <a:cubicBezTo>
                    <a:pt x="118" y="62"/>
                    <a:pt x="118" y="60"/>
                    <a:pt x="119" y="59"/>
                  </a:cubicBezTo>
                  <a:cubicBezTo>
                    <a:pt x="123" y="54"/>
                    <a:pt x="122" y="50"/>
                    <a:pt x="124" y="45"/>
                  </a:cubicBezTo>
                  <a:cubicBezTo>
                    <a:pt x="125" y="43"/>
                    <a:pt x="127" y="43"/>
                    <a:pt x="128" y="42"/>
                  </a:cubicBezTo>
                  <a:cubicBezTo>
                    <a:pt x="131" y="38"/>
                    <a:pt x="129" y="36"/>
                    <a:pt x="128" y="31"/>
                  </a:cubicBezTo>
                  <a:cubicBezTo>
                    <a:pt x="127" y="28"/>
                    <a:pt x="126" y="25"/>
                    <a:pt x="125" y="21"/>
                  </a:cubicBezTo>
                  <a:cubicBezTo>
                    <a:pt x="121" y="14"/>
                    <a:pt x="112" y="7"/>
                    <a:pt x="105" y="5"/>
                  </a:cubicBezTo>
                  <a:cubicBezTo>
                    <a:pt x="98" y="2"/>
                    <a:pt x="87" y="0"/>
                    <a:pt x="81" y="4"/>
                  </a:cubicBezTo>
                  <a:cubicBezTo>
                    <a:pt x="76" y="7"/>
                    <a:pt x="71" y="14"/>
                    <a:pt x="68" y="20"/>
                  </a:cubicBez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36" name="Freeform 23"/>
            <p:cNvSpPr/>
            <p:nvPr/>
          </p:nvSpPr>
          <p:spPr bwMode="auto">
            <a:xfrm>
              <a:off x="7083" y="2789"/>
              <a:ext cx="698" cy="435"/>
            </a:xfrm>
            <a:custGeom>
              <a:avLst/>
              <a:gdLst>
                <a:gd name="T0" fmla="*/ 16 w 118"/>
                <a:gd name="T1" fmla="*/ 71 h 74"/>
                <a:gd name="T2" fmla="*/ 77 w 118"/>
                <a:gd name="T3" fmla="*/ 54 h 74"/>
                <a:gd name="T4" fmla="*/ 83 w 118"/>
                <a:gd name="T5" fmla="*/ 22 h 74"/>
                <a:gd name="T6" fmla="*/ 95 w 118"/>
                <a:gd name="T7" fmla="*/ 17 h 74"/>
                <a:gd name="T8" fmla="*/ 97 w 118"/>
                <a:gd name="T9" fmla="*/ 11 h 74"/>
                <a:gd name="T10" fmla="*/ 97 w 118"/>
                <a:gd name="T11" fmla="*/ 8 h 74"/>
                <a:gd name="T12" fmla="*/ 118 w 118"/>
                <a:gd name="T13" fmla="*/ 6 h 74"/>
                <a:gd name="T14" fmla="*/ 116 w 118"/>
                <a:gd name="T15" fmla="*/ 0 h 74"/>
                <a:gd name="T16" fmla="*/ 49 w 118"/>
                <a:gd name="T17" fmla="*/ 13 h 74"/>
                <a:gd name="T18" fmla="*/ 49 w 118"/>
                <a:gd name="T19" fmla="*/ 13 h 74"/>
                <a:gd name="T20" fmla="*/ 31 w 118"/>
                <a:gd name="T21" fmla="*/ 26 h 74"/>
                <a:gd name="T22" fmla="*/ 14 w 118"/>
                <a:gd name="T23" fmla="*/ 31 h 74"/>
                <a:gd name="T24" fmla="*/ 16 w 118"/>
                <a:gd name="T25" fmla="*/ 34 h 74"/>
                <a:gd name="T26" fmla="*/ 20 w 118"/>
                <a:gd name="T27" fmla="*/ 39 h 74"/>
                <a:gd name="T28" fmla="*/ 0 w 118"/>
                <a:gd name="T29" fmla="*/ 74 h 74"/>
                <a:gd name="T30" fmla="*/ 16 w 118"/>
                <a:gd name="T31"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74">
                  <a:moveTo>
                    <a:pt x="16" y="71"/>
                  </a:moveTo>
                  <a:cubicBezTo>
                    <a:pt x="36" y="65"/>
                    <a:pt x="57" y="59"/>
                    <a:pt x="77" y="54"/>
                  </a:cubicBezTo>
                  <a:cubicBezTo>
                    <a:pt x="79" y="43"/>
                    <a:pt x="79" y="32"/>
                    <a:pt x="83" y="22"/>
                  </a:cubicBezTo>
                  <a:cubicBezTo>
                    <a:pt x="87" y="21"/>
                    <a:pt x="91" y="19"/>
                    <a:pt x="95" y="17"/>
                  </a:cubicBezTo>
                  <a:cubicBezTo>
                    <a:pt x="96" y="15"/>
                    <a:pt x="96" y="13"/>
                    <a:pt x="97" y="11"/>
                  </a:cubicBezTo>
                  <a:cubicBezTo>
                    <a:pt x="97" y="10"/>
                    <a:pt x="97" y="9"/>
                    <a:pt x="97" y="8"/>
                  </a:cubicBezTo>
                  <a:cubicBezTo>
                    <a:pt x="104" y="7"/>
                    <a:pt x="111" y="6"/>
                    <a:pt x="118" y="6"/>
                  </a:cubicBezTo>
                  <a:cubicBezTo>
                    <a:pt x="117" y="4"/>
                    <a:pt x="116" y="2"/>
                    <a:pt x="116" y="0"/>
                  </a:cubicBezTo>
                  <a:cubicBezTo>
                    <a:pt x="95" y="1"/>
                    <a:pt x="73" y="5"/>
                    <a:pt x="49" y="13"/>
                  </a:cubicBezTo>
                  <a:cubicBezTo>
                    <a:pt x="49" y="13"/>
                    <a:pt x="49" y="13"/>
                    <a:pt x="49" y="13"/>
                  </a:cubicBezTo>
                  <a:cubicBezTo>
                    <a:pt x="43" y="17"/>
                    <a:pt x="37" y="22"/>
                    <a:pt x="31" y="26"/>
                  </a:cubicBezTo>
                  <a:cubicBezTo>
                    <a:pt x="25" y="28"/>
                    <a:pt x="19" y="30"/>
                    <a:pt x="14" y="31"/>
                  </a:cubicBezTo>
                  <a:cubicBezTo>
                    <a:pt x="14" y="32"/>
                    <a:pt x="15" y="33"/>
                    <a:pt x="16" y="34"/>
                  </a:cubicBezTo>
                  <a:cubicBezTo>
                    <a:pt x="17" y="36"/>
                    <a:pt x="18" y="37"/>
                    <a:pt x="20" y="39"/>
                  </a:cubicBezTo>
                  <a:cubicBezTo>
                    <a:pt x="5" y="47"/>
                    <a:pt x="1" y="59"/>
                    <a:pt x="0" y="74"/>
                  </a:cubicBezTo>
                  <a:cubicBezTo>
                    <a:pt x="5" y="73"/>
                    <a:pt x="11" y="72"/>
                    <a:pt x="16" y="71"/>
                  </a:cubicBezTo>
                  <a:close/>
                </a:path>
              </a:pathLst>
            </a:custGeom>
            <a:solidFill>
              <a:srgbClr val="FFC000"/>
            </a:solidFill>
            <a:ln>
              <a:noFill/>
            </a:ln>
          </p:spPr>
          <p:txBody>
            <a:bodyPr vert="horz" wrap="square" lIns="91440" tIns="45720" rIns="91440" bIns="45720" numCol="1" anchor="t" anchorCtr="0" compatLnSpc="1"/>
            <a:lstStyle/>
            <a:p>
              <a:endParaRPr lang="zh-CN" altLang="en-US"/>
            </a:p>
          </p:txBody>
        </p:sp>
      </p:grpSp>
      <p:sp>
        <p:nvSpPr>
          <p:cNvPr id="13" name="竖卷形 12"/>
          <p:cNvSpPr/>
          <p:nvPr/>
        </p:nvSpPr>
        <p:spPr>
          <a:xfrm>
            <a:off x="8026400" y="810895"/>
            <a:ext cx="648335" cy="1080135"/>
          </a:xfrm>
          <a:prstGeom prst="verticalScroll">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000">
                <a:solidFill>
                  <a:schemeClr val="bg1"/>
                </a:solidFill>
                <a:latin typeface="微软雅黑" panose="020B0503020204020204" pitchFamily="34" charset="-122"/>
                <a:ea typeface="微软雅黑" panose="020B0503020204020204" pitchFamily="34" charset="-122"/>
              </a:rPr>
              <a:t>补充</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sp>
        <p:nvSpPr>
          <p:cNvPr id="4" name="文本框 3"/>
          <p:cNvSpPr txBox="1"/>
          <p:nvPr/>
        </p:nvSpPr>
        <p:spPr>
          <a:xfrm>
            <a:off x="1066800" y="1435735"/>
            <a:ext cx="4178935" cy="612219"/>
          </a:xfrm>
          <a:prstGeom prst="flowChartPunchedTape">
            <a:avLst/>
          </a:prstGeom>
          <a:noFill/>
          <a:ln w="28575" cmpd="dbl">
            <a:solidFill>
              <a:srgbClr val="7030A0"/>
            </a:solidFill>
          </a:ln>
        </p:spPr>
        <p:txBody>
          <a:bodyPr wrap="square" rtlCol="0" anchor="t">
            <a:spAutoFit/>
          </a:bodyPr>
          <a:lstStyle/>
          <a:p>
            <a:pPr>
              <a:lnSpc>
                <a:spcPct val="100000"/>
              </a:lnSpc>
            </a:pP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4</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可以</a:t>
            </a:r>
            <a:r>
              <a:rPr lang="zh-CN" altLang="en-US" dirty="0">
                <a:solidFill>
                  <a:schemeClr val="tx1"/>
                </a:solidFill>
                <a:latin typeface="微软雅黑" panose="020B0503020204020204" pitchFamily="34" charset="-122"/>
                <a:ea typeface="微软雅黑" panose="020B0503020204020204" pitchFamily="34" charset="-122"/>
              </a:rPr>
              <a:t>执行命令查看导出目录情况。</a:t>
            </a:r>
          </a:p>
        </p:txBody>
      </p:sp>
      <p:sp>
        <p:nvSpPr>
          <p:cNvPr id="6" name="矩形 5"/>
          <p:cNvSpPr/>
          <p:nvPr/>
        </p:nvSpPr>
        <p:spPr>
          <a:xfrm>
            <a:off x="654685" y="614045"/>
            <a:ext cx="3691255"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10.2.3 实例三：NFS服务</a:t>
            </a:r>
          </a:p>
        </p:txBody>
      </p:sp>
      <p:pic>
        <p:nvPicPr>
          <p:cNvPr id="3" name="图片 2"/>
          <p:cNvPicPr>
            <a:picLocks noChangeAspect="1"/>
          </p:cNvPicPr>
          <p:nvPr/>
        </p:nvPicPr>
        <p:blipFill>
          <a:blip r:embed="rId3"/>
          <a:stretch>
            <a:fillRect/>
          </a:stretch>
        </p:blipFill>
        <p:spPr>
          <a:xfrm>
            <a:off x="698500" y="2440940"/>
            <a:ext cx="7747000" cy="176784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p:cNvSpPr/>
          <p:nvPr/>
        </p:nvSpPr>
        <p:spPr>
          <a:xfrm>
            <a:off x="669290" y="631825"/>
            <a:ext cx="4191000" cy="460375"/>
          </a:xfrm>
          <a:prstGeom prst="rect">
            <a:avLst/>
          </a:prstGeom>
          <a:ln w="28575" cmpd="dbl">
            <a:solidFill>
              <a:schemeClr val="accent1">
                <a:shade val="50000"/>
              </a:schemeClr>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10.1.1 实例一：修改主机名称</a:t>
            </a:r>
          </a:p>
        </p:txBody>
      </p:sp>
      <p:sp>
        <p:nvSpPr>
          <p:cNvPr id="2" name="矩形 1"/>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658495" y="55245"/>
            <a:ext cx="3184525" cy="521970"/>
          </a:xfrm>
          <a:prstGeom prst="rect">
            <a:avLst/>
          </a:prstGeom>
        </p:spPr>
        <p:txBody>
          <a:bodyPr wrap="square">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10.1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网络基础知识</a:t>
            </a:r>
          </a:p>
        </p:txBody>
      </p:sp>
      <p:cxnSp>
        <p:nvCxnSpPr>
          <p:cNvPr id="8" name="直接连接符 7"/>
          <p:cNvCxnSpPr/>
          <p:nvPr/>
        </p:nvCxnSpPr>
        <p:spPr>
          <a:xfrm>
            <a:off x="338455" y="523875"/>
            <a:ext cx="3468370" cy="0"/>
          </a:xfrm>
          <a:prstGeom prst="line">
            <a:avLst/>
          </a:prstGeom>
        </p:spPr>
        <p:style>
          <a:lnRef idx="2">
            <a:schemeClr val="accent5"/>
          </a:lnRef>
          <a:fillRef idx="0">
            <a:schemeClr val="accent5"/>
          </a:fillRef>
          <a:effectRef idx="1">
            <a:schemeClr val="accent5"/>
          </a:effectRef>
          <a:fontRef idx="minor">
            <a:schemeClr val="tx1"/>
          </a:fontRef>
        </p:style>
      </p:cxnSp>
      <p:sp>
        <p:nvSpPr>
          <p:cNvPr id="74" name="文本框 73"/>
          <p:cNvSpPr txBox="1"/>
          <p:nvPr/>
        </p:nvSpPr>
        <p:spPr>
          <a:xfrm>
            <a:off x="1071538" y="1785932"/>
            <a:ext cx="7143800" cy="1477328"/>
          </a:xfrm>
          <a:prstGeom prst="rect">
            <a:avLst/>
          </a:prstGeom>
          <a:solidFill>
            <a:srgbClr val="A7CDA4"/>
          </a:solidFill>
        </p:spPr>
        <p:txBody>
          <a:bodyPr wrap="square" rtlCol="0" anchor="t">
            <a:spAutoFit/>
          </a:bodyPr>
          <a:lstStyle/>
          <a:p>
            <a:pPr>
              <a:lnSpc>
                <a:spcPct val="150000"/>
              </a:lnSpc>
            </a:pPr>
            <a:r>
              <a:rPr lang="zh-CN" altLang="en-US" sz="2000" dirty="0" smtClean="0">
                <a:solidFill>
                  <a:schemeClr val="tx1"/>
                </a:solidFill>
                <a:latin typeface="微软雅黑" panose="020B0503020204020204" pitchFamily="34" charset="-122"/>
                <a:ea typeface="微软雅黑" panose="020B0503020204020204" pitchFamily="34" charset="-122"/>
              </a:rPr>
              <a:t>静态</a:t>
            </a:r>
            <a:r>
              <a:rPr lang="zh-CN" altLang="en-US" sz="2000" dirty="0">
                <a:solidFill>
                  <a:schemeClr val="tx1"/>
                </a:solidFill>
                <a:latin typeface="微软雅黑" panose="020B0503020204020204" pitchFamily="34" charset="-122"/>
                <a:ea typeface="微软雅黑" panose="020B0503020204020204" pitchFamily="34" charset="-122"/>
              </a:rPr>
              <a:t>主机名和瞬态主机名都遵从互联网</a:t>
            </a:r>
            <a:r>
              <a:rPr lang="zh-CN" altLang="en-US" sz="2000" dirty="0">
                <a:solidFill>
                  <a:srgbClr val="FF0000"/>
                </a:solidFill>
                <a:latin typeface="微软雅黑" panose="020B0503020204020204" pitchFamily="34" charset="-122"/>
                <a:ea typeface="微软雅黑" panose="020B0503020204020204" pitchFamily="34" charset="-122"/>
              </a:rPr>
              <a:t>域名</a:t>
            </a:r>
            <a:r>
              <a:rPr lang="zh-CN" altLang="en-US" sz="2000" dirty="0">
                <a:solidFill>
                  <a:schemeClr val="tx1"/>
                </a:solidFill>
                <a:latin typeface="微软雅黑" panose="020B0503020204020204" pitchFamily="34" charset="-122"/>
                <a:ea typeface="微软雅黑" panose="020B0503020204020204" pitchFamily="34" charset="-122"/>
              </a:rPr>
              <a:t>同样的字符限制规则，即仅可包含 "</a:t>
            </a:r>
            <a:r>
              <a:rPr lang="en-US" altLang="zh-CN"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""a</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z""0</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9" 等字符，且最大长度不超过64个字符。</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sp>
        <p:nvSpPr>
          <p:cNvPr id="6" name="矩形 5"/>
          <p:cNvSpPr/>
          <p:nvPr/>
        </p:nvSpPr>
        <p:spPr>
          <a:xfrm>
            <a:off x="654685" y="614045"/>
            <a:ext cx="3691255"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10.2.3 实例三：NFS服务</a:t>
            </a:r>
          </a:p>
        </p:txBody>
      </p:sp>
      <p:sp>
        <p:nvSpPr>
          <p:cNvPr id="7" name="文本框 6"/>
          <p:cNvSpPr txBox="1"/>
          <p:nvPr/>
        </p:nvSpPr>
        <p:spPr>
          <a:xfrm>
            <a:off x="871855" y="1500505"/>
            <a:ext cx="7400290" cy="299974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chor="t">
            <a:spAutoFit/>
          </a:bodyPr>
          <a:lstStyle/>
          <a:p>
            <a:pPr>
              <a:lnSpc>
                <a:spcPct val="150000"/>
              </a:lnSpc>
            </a:pP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exportfs参数说明：</a:t>
            </a:r>
          </a:p>
          <a:p>
            <a:pPr marL="285750" indent="-285750">
              <a:lnSpc>
                <a:spcPct val="150000"/>
              </a:lnSpc>
              <a:buFont typeface="Wingdings" panose="05000000000000000000" charset="0"/>
              <a:buChar char="l"/>
            </a:pP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a：全部挂载或卸载 /etc/exports中的内容。</a:t>
            </a:r>
          </a:p>
          <a:p>
            <a:pPr marL="285750" indent="-285750">
              <a:lnSpc>
                <a:spcPct val="150000"/>
              </a:lnSpc>
              <a:buFont typeface="Wingdings" panose="05000000000000000000" charset="0"/>
              <a:buChar char="l"/>
            </a:pP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r：重新读取/etc/exports 中的信息，并同步更新/etc/exports和/var/lib/nfs/xtab。</a:t>
            </a:r>
          </a:p>
          <a:p>
            <a:pPr marL="285750" indent="-285750">
              <a:lnSpc>
                <a:spcPct val="150000"/>
              </a:lnSpc>
              <a:buFont typeface="Wingdings" panose="05000000000000000000" charset="0"/>
              <a:buChar char="l"/>
            </a:pP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u：卸载单一</a:t>
            </a:r>
            <a:r>
              <a:rPr lang="zh-CN" altLang="en-US" dirty="0" smtClean="0">
                <a:solidFill>
                  <a:schemeClr val="tx1"/>
                </a:solidFill>
                <a:latin typeface="微软雅黑" panose="020B0503020204020204" pitchFamily="34" charset="-122"/>
                <a:ea typeface="微软雅黑" panose="020B0503020204020204" pitchFamily="34" charset="-122"/>
              </a:rPr>
              <a:t>目录</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和</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a一起使用，则卸载所有/etc/exports文件中的</a:t>
            </a:r>
            <a:r>
              <a:rPr lang="zh-CN" altLang="en-US" dirty="0" smtClean="0">
                <a:solidFill>
                  <a:schemeClr val="tx1"/>
                </a:solidFill>
                <a:latin typeface="微软雅黑" panose="020B0503020204020204" pitchFamily="34" charset="-122"/>
                <a:ea typeface="微软雅黑" panose="020B0503020204020204" pitchFamily="34" charset="-122"/>
              </a:rPr>
              <a:t>目录</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a:t>
            </a:r>
            <a:endParaRPr lang="zh-CN" altLang="en-US"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charset="0"/>
              <a:buChar char="l"/>
            </a:pP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v：输出详细的共享参数。</a:t>
            </a:r>
          </a:p>
        </p:txBody>
      </p:sp>
      <p:sp>
        <p:nvSpPr>
          <p:cNvPr id="2" name="太阳形 1"/>
          <p:cNvSpPr/>
          <p:nvPr/>
        </p:nvSpPr>
        <p:spPr>
          <a:xfrm>
            <a:off x="6553835" y="762000"/>
            <a:ext cx="1511935" cy="1511935"/>
          </a:xfrm>
          <a:prstGeom prst="sun">
            <a:avLst/>
          </a:prstGeom>
          <a:ln>
            <a:solidFill>
              <a:srgbClr val="FFC00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补充</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sp>
        <p:nvSpPr>
          <p:cNvPr id="4" name="文本框 3"/>
          <p:cNvSpPr txBox="1"/>
          <p:nvPr/>
        </p:nvSpPr>
        <p:spPr>
          <a:xfrm>
            <a:off x="1089025" y="1289685"/>
            <a:ext cx="5486400" cy="368300"/>
          </a:xfrm>
          <a:prstGeom prst="rect">
            <a:avLst/>
          </a:prstGeom>
          <a:noFill/>
        </p:spPr>
        <p:txBody>
          <a:bodyPr wrap="square" rtlCol="0" anchor="t">
            <a:spAutoFit/>
          </a:bodyPr>
          <a:lstStyle/>
          <a:p>
            <a:pPr>
              <a:lnSpc>
                <a:spcPct val="100000"/>
              </a:lnSpc>
            </a:pP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5</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重</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启NFS服务，并关闭防火墙。</a:t>
            </a:r>
          </a:p>
        </p:txBody>
      </p:sp>
      <p:sp>
        <p:nvSpPr>
          <p:cNvPr id="6" name="矩形 5"/>
          <p:cNvSpPr/>
          <p:nvPr/>
        </p:nvSpPr>
        <p:spPr>
          <a:xfrm>
            <a:off x="654685" y="614045"/>
            <a:ext cx="3691255"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10.2.3 实例三：NFS服务</a:t>
            </a:r>
          </a:p>
        </p:txBody>
      </p:sp>
      <p:pic>
        <p:nvPicPr>
          <p:cNvPr id="3" name="图片 2"/>
          <p:cNvPicPr>
            <a:picLocks noChangeAspect="1"/>
          </p:cNvPicPr>
          <p:nvPr/>
        </p:nvPicPr>
        <p:blipFill>
          <a:blip r:embed="rId3"/>
          <a:stretch>
            <a:fillRect/>
          </a:stretch>
        </p:blipFill>
        <p:spPr>
          <a:xfrm>
            <a:off x="986790" y="1736090"/>
            <a:ext cx="5901055" cy="735965"/>
          </a:xfrm>
          <a:prstGeom prst="rect">
            <a:avLst/>
          </a:prstGeom>
        </p:spPr>
      </p:pic>
      <p:sp>
        <p:nvSpPr>
          <p:cNvPr id="7" name="文本框 6"/>
          <p:cNvSpPr txBox="1"/>
          <p:nvPr/>
        </p:nvSpPr>
        <p:spPr>
          <a:xfrm>
            <a:off x="415925" y="2955925"/>
            <a:ext cx="3076575" cy="1753235"/>
          </a:xfrm>
          <a:prstGeom prst="rect">
            <a:avLst/>
          </a:prstGeom>
          <a:noFill/>
        </p:spPr>
        <p:txBody>
          <a:bodyPr wrap="square" rtlCol="0" anchor="t">
            <a:spAutoFit/>
          </a:bodyPr>
          <a:lstStyle/>
          <a:p>
            <a:pPr>
              <a:lnSpc>
                <a:spcPct val="150000"/>
              </a:lnSpc>
            </a:pPr>
            <a:r>
              <a:rPr lang="en-US" altLang="zh-CN" dirty="0">
                <a:solidFill>
                  <a:schemeClr val="tx1"/>
                </a:solidFill>
                <a:latin typeface="微软雅黑" panose="020B0503020204020204" pitchFamily="34" charset="-122"/>
                <a:ea typeface="微软雅黑" panose="020B0503020204020204" pitchFamily="34" charset="-122"/>
              </a:rPr>
              <a:t>     </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6</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可以</a:t>
            </a:r>
            <a:r>
              <a:rPr lang="zh-CN" altLang="en-US" dirty="0">
                <a:solidFill>
                  <a:schemeClr val="tx1"/>
                </a:solidFill>
                <a:latin typeface="微软雅黑" panose="020B0503020204020204" pitchFamily="34" charset="-122"/>
                <a:ea typeface="微软雅黑" panose="020B0503020204020204" pitchFamily="34" charset="-122"/>
              </a:rPr>
              <a:t>在另一台主机上挂载该共享目录。本例为了演示，在/root目录下创建test目录，模拟实现效果。</a:t>
            </a:r>
          </a:p>
        </p:txBody>
      </p:sp>
      <p:grpSp>
        <p:nvGrpSpPr>
          <p:cNvPr id="13" name="组合 12"/>
          <p:cNvGrpSpPr/>
          <p:nvPr/>
        </p:nvGrpSpPr>
        <p:grpSpPr>
          <a:xfrm>
            <a:off x="3506470" y="2843530"/>
            <a:ext cx="5262880" cy="2065655"/>
            <a:chOff x="615" y="4463"/>
            <a:chExt cx="13170" cy="5167"/>
          </a:xfrm>
        </p:grpSpPr>
        <p:pic>
          <p:nvPicPr>
            <p:cNvPr id="8" name="图片 7"/>
            <p:cNvPicPr>
              <a:picLocks noChangeAspect="1"/>
            </p:cNvPicPr>
            <p:nvPr/>
          </p:nvPicPr>
          <p:blipFill>
            <a:blip r:embed="rId4"/>
            <a:srcRect t="89211"/>
            <a:stretch>
              <a:fillRect/>
            </a:stretch>
          </p:blipFill>
          <p:spPr>
            <a:xfrm>
              <a:off x="615" y="8426"/>
              <a:ext cx="13170" cy="1204"/>
            </a:xfrm>
            <a:prstGeom prst="rect">
              <a:avLst/>
            </a:prstGeom>
          </p:spPr>
        </p:pic>
        <p:pic>
          <p:nvPicPr>
            <p:cNvPr id="9" name="图片 8"/>
            <p:cNvPicPr>
              <a:picLocks noChangeAspect="1"/>
            </p:cNvPicPr>
            <p:nvPr/>
          </p:nvPicPr>
          <p:blipFill>
            <a:blip r:embed="rId4"/>
            <a:srcRect b="63056"/>
            <a:stretch>
              <a:fillRect/>
            </a:stretch>
          </p:blipFill>
          <p:spPr>
            <a:xfrm>
              <a:off x="615" y="4463"/>
              <a:ext cx="13170" cy="4123"/>
            </a:xfrm>
            <a:prstGeom prst="rect">
              <a:avLst/>
            </a:prstGeom>
          </p:spPr>
        </p:pic>
      </p:grpSp>
      <p:sp>
        <p:nvSpPr>
          <p:cNvPr id="2" name="圆角矩形 1"/>
          <p:cNvSpPr/>
          <p:nvPr/>
        </p:nvSpPr>
        <p:spPr>
          <a:xfrm>
            <a:off x="828040" y="1203960"/>
            <a:ext cx="6263640" cy="1440180"/>
          </a:xfrm>
          <a:prstGeom prst="roundRect">
            <a:avLst/>
          </a:prstGeom>
          <a:noFill/>
          <a:ln>
            <a:solidFill>
              <a:srgbClr val="FFC000"/>
            </a:solidFill>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3500000">
            <a:off x="131514" y="172189"/>
            <a:ext cx="291422" cy="291423"/>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rot="13500000">
            <a:off x="384971" y="206059"/>
            <a:ext cx="223681" cy="223682"/>
          </a:xfrm>
          <a:prstGeom prst="rect">
            <a:avLst/>
          </a:prstGeom>
          <a:solidFill>
            <a:srgbClr val="B5655E"/>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p:nvCxnSpPr>
        <p:spPr>
          <a:xfrm>
            <a:off x="338455" y="523875"/>
            <a:ext cx="3517900" cy="0"/>
          </a:xfrm>
          <a:prstGeom prst="line">
            <a:avLst/>
          </a:prstGeom>
          <a:ln>
            <a:solidFill>
              <a:srgbClr val="B5655E"/>
            </a:solidFill>
          </a:ln>
        </p:spPr>
        <p:style>
          <a:lnRef idx="2">
            <a:schemeClr val="accent5"/>
          </a:lnRef>
          <a:fillRef idx="0">
            <a:schemeClr val="accent5"/>
          </a:fillRef>
          <a:effectRef idx="1">
            <a:schemeClr val="accent5"/>
          </a:effectRef>
          <a:fontRef idx="minor">
            <a:schemeClr val="tx1"/>
          </a:fontRef>
        </p:style>
      </p:cxnSp>
      <p:sp>
        <p:nvSpPr>
          <p:cNvPr id="12" name="矩形 11"/>
          <p:cNvSpPr/>
          <p:nvPr/>
        </p:nvSpPr>
        <p:spPr>
          <a:xfrm>
            <a:off x="658495" y="55245"/>
            <a:ext cx="499618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10.2 网络文件共享</a:t>
            </a:r>
          </a:p>
        </p:txBody>
      </p:sp>
      <p:sp>
        <p:nvSpPr>
          <p:cNvPr id="4" name="文本框 3"/>
          <p:cNvSpPr txBox="1"/>
          <p:nvPr/>
        </p:nvSpPr>
        <p:spPr>
          <a:xfrm>
            <a:off x="807085" y="1650365"/>
            <a:ext cx="7529830" cy="3175925"/>
          </a:xfrm>
          <a:prstGeom prst="snipRoundRect">
            <a:avLst/>
          </a:prstGeom>
          <a:noFill/>
          <a:ln w="38100" cmpd="dbl">
            <a:gradFill>
              <a:gsLst>
                <a:gs pos="0">
                  <a:srgbClr val="00B050"/>
                </a:gs>
                <a:gs pos="100000">
                  <a:srgbClr val="FFC000"/>
                </a:gs>
              </a:gsLst>
              <a:lin ang="18420000" scaled="1"/>
            </a:gradFill>
            <a:prstDash val="lgDash"/>
          </a:ln>
        </p:spPr>
        <p:txBody>
          <a:bodyPr wrap="square" rtlCol="0" anchor="t">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NFS服务实质上是将一台机器中共享的目录挂载在另一台机器的某个目录中，从而实现文件共享。本例中模拟在不同机器间将/nfstest目录挂载在/root/test目录上。可以看到，在/root/test目录下创建文件，在/nfstest目录下也会出现相同的文件。</a:t>
            </a:r>
          </a:p>
          <a:p>
            <a:pPr>
              <a:lnSpc>
                <a:spcPct val="150000"/>
              </a:lnSpc>
            </a:pPr>
            <a:r>
              <a:rPr lang="zh-CN" altLang="en-US" dirty="0">
                <a:solidFill>
                  <a:schemeClr val="tx1"/>
                </a:solidFill>
                <a:latin typeface="微软雅黑" panose="020B0503020204020204" pitchFamily="34" charset="-122"/>
                <a:ea typeface="微软雅黑" panose="020B0503020204020204" pitchFamily="34" charset="-122"/>
              </a:rPr>
              <a:t>       以上实例仅仅演示了最简单的网络共享文件的实现方式，并没有针对不同的用户或组设置权限，以便实现对共享目录访问时进行不同的限制，如果需要了解这方面的内容，用户可以参考相应的文献。</a:t>
            </a:r>
          </a:p>
        </p:txBody>
      </p:sp>
      <p:sp>
        <p:nvSpPr>
          <p:cNvPr id="6" name="矩形 5"/>
          <p:cNvSpPr/>
          <p:nvPr/>
        </p:nvSpPr>
        <p:spPr>
          <a:xfrm>
            <a:off x="654685" y="614045"/>
            <a:ext cx="3691255" cy="460375"/>
          </a:xfrm>
          <a:prstGeom prst="rect">
            <a:avLst/>
          </a:prstGeom>
          <a:ln w="28575" cmpd="dbl">
            <a:solidFill>
              <a:srgbClr val="B5655E"/>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10.2.3 实例三：NFS服务</a:t>
            </a:r>
          </a:p>
        </p:txBody>
      </p:sp>
      <p:grpSp>
        <p:nvGrpSpPr>
          <p:cNvPr id="2" name="Group 4"/>
          <p:cNvGrpSpPr/>
          <p:nvPr/>
        </p:nvGrpSpPr>
        <p:grpSpPr>
          <a:xfrm>
            <a:off x="6276975" y="534670"/>
            <a:ext cx="1980565" cy="1258570"/>
            <a:chOff x="2354750" y="1711324"/>
            <a:chExt cx="7010400" cy="4454526"/>
          </a:xfrm>
        </p:grpSpPr>
        <p:grpSp>
          <p:nvGrpSpPr>
            <p:cNvPr id="104" name="Group 103"/>
            <p:cNvGrpSpPr/>
            <p:nvPr/>
          </p:nvGrpSpPr>
          <p:grpSpPr>
            <a:xfrm>
              <a:off x="2354750" y="4857750"/>
              <a:ext cx="7010400" cy="1308100"/>
              <a:chOff x="574779" y="4251325"/>
              <a:chExt cx="7010400" cy="1308100"/>
            </a:xfrm>
            <a:effectLst>
              <a:outerShdw blurRad="50800" dist="38100" dir="5400000" algn="t" rotWithShape="0">
                <a:prstClr val="black">
                  <a:alpha val="40000"/>
                </a:prstClr>
              </a:outerShdw>
            </a:effectLst>
          </p:grpSpPr>
          <p:sp>
            <p:nvSpPr>
              <p:cNvPr id="7" name="Freeform 5"/>
              <p:cNvSpPr/>
              <p:nvPr/>
            </p:nvSpPr>
            <p:spPr bwMode="auto">
              <a:xfrm>
                <a:off x="574779" y="4251325"/>
                <a:ext cx="2889250" cy="1308100"/>
              </a:xfrm>
              <a:custGeom>
                <a:avLst/>
                <a:gdLst>
                  <a:gd name="T0" fmla="*/ 1136 w 1820"/>
                  <a:gd name="T1" fmla="*/ 0 h 824"/>
                  <a:gd name="T2" fmla="*/ 0 w 1820"/>
                  <a:gd name="T3" fmla="*/ 824 h 824"/>
                  <a:gd name="T4" fmla="*/ 0 w 1820"/>
                  <a:gd name="T5" fmla="*/ 824 h 824"/>
                  <a:gd name="T6" fmla="*/ 52 w 1820"/>
                  <a:gd name="T7" fmla="*/ 812 h 824"/>
                  <a:gd name="T8" fmla="*/ 112 w 1820"/>
                  <a:gd name="T9" fmla="*/ 800 h 824"/>
                  <a:gd name="T10" fmla="*/ 190 w 1820"/>
                  <a:gd name="T11" fmla="*/ 788 h 824"/>
                  <a:gd name="T12" fmla="*/ 286 w 1820"/>
                  <a:gd name="T13" fmla="*/ 776 h 824"/>
                  <a:gd name="T14" fmla="*/ 394 w 1820"/>
                  <a:gd name="T15" fmla="*/ 766 h 824"/>
                  <a:gd name="T16" fmla="*/ 452 w 1820"/>
                  <a:gd name="T17" fmla="*/ 762 h 824"/>
                  <a:gd name="T18" fmla="*/ 512 w 1820"/>
                  <a:gd name="T19" fmla="*/ 760 h 824"/>
                  <a:gd name="T20" fmla="*/ 572 w 1820"/>
                  <a:gd name="T21" fmla="*/ 760 h 824"/>
                  <a:gd name="T22" fmla="*/ 636 w 1820"/>
                  <a:gd name="T23" fmla="*/ 762 h 824"/>
                  <a:gd name="T24" fmla="*/ 636 w 1820"/>
                  <a:gd name="T25" fmla="*/ 762 h 824"/>
                  <a:gd name="T26" fmla="*/ 764 w 1820"/>
                  <a:gd name="T27" fmla="*/ 768 h 824"/>
                  <a:gd name="T28" fmla="*/ 888 w 1820"/>
                  <a:gd name="T29" fmla="*/ 778 h 824"/>
                  <a:gd name="T30" fmla="*/ 1004 w 1820"/>
                  <a:gd name="T31" fmla="*/ 788 h 824"/>
                  <a:gd name="T32" fmla="*/ 1110 w 1820"/>
                  <a:gd name="T33" fmla="*/ 798 h 824"/>
                  <a:gd name="T34" fmla="*/ 1268 w 1820"/>
                  <a:gd name="T35" fmla="*/ 816 h 824"/>
                  <a:gd name="T36" fmla="*/ 1328 w 1820"/>
                  <a:gd name="T37" fmla="*/ 824 h 824"/>
                  <a:gd name="T38" fmla="*/ 1820 w 1820"/>
                  <a:gd name="T39" fmla="*/ 0 h 824"/>
                  <a:gd name="T40" fmla="*/ 1136 w 1820"/>
                  <a:gd name="T41"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20" h="824">
                    <a:moveTo>
                      <a:pt x="1136" y="0"/>
                    </a:moveTo>
                    <a:lnTo>
                      <a:pt x="0" y="824"/>
                    </a:lnTo>
                    <a:lnTo>
                      <a:pt x="0" y="824"/>
                    </a:lnTo>
                    <a:lnTo>
                      <a:pt x="52" y="812"/>
                    </a:lnTo>
                    <a:lnTo>
                      <a:pt x="112" y="800"/>
                    </a:lnTo>
                    <a:lnTo>
                      <a:pt x="190" y="788"/>
                    </a:lnTo>
                    <a:lnTo>
                      <a:pt x="286" y="776"/>
                    </a:lnTo>
                    <a:lnTo>
                      <a:pt x="394" y="766"/>
                    </a:lnTo>
                    <a:lnTo>
                      <a:pt x="452" y="762"/>
                    </a:lnTo>
                    <a:lnTo>
                      <a:pt x="512" y="760"/>
                    </a:lnTo>
                    <a:lnTo>
                      <a:pt x="572" y="760"/>
                    </a:lnTo>
                    <a:lnTo>
                      <a:pt x="636" y="762"/>
                    </a:lnTo>
                    <a:lnTo>
                      <a:pt x="636" y="762"/>
                    </a:lnTo>
                    <a:lnTo>
                      <a:pt x="764" y="768"/>
                    </a:lnTo>
                    <a:lnTo>
                      <a:pt x="888" y="778"/>
                    </a:lnTo>
                    <a:lnTo>
                      <a:pt x="1004" y="788"/>
                    </a:lnTo>
                    <a:lnTo>
                      <a:pt x="1110" y="798"/>
                    </a:lnTo>
                    <a:lnTo>
                      <a:pt x="1268" y="816"/>
                    </a:lnTo>
                    <a:lnTo>
                      <a:pt x="1328" y="824"/>
                    </a:lnTo>
                    <a:lnTo>
                      <a:pt x="1820" y="0"/>
                    </a:lnTo>
                    <a:lnTo>
                      <a:pt x="1136" y="0"/>
                    </a:lnTo>
                    <a:close/>
                  </a:path>
                </a:pathLst>
              </a:custGeom>
              <a:solidFill>
                <a:srgbClr val="E6E7E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 name="Freeform 6"/>
              <p:cNvSpPr/>
              <p:nvPr/>
            </p:nvSpPr>
            <p:spPr bwMode="auto">
              <a:xfrm>
                <a:off x="2682979" y="4251325"/>
                <a:ext cx="1552575" cy="1308100"/>
              </a:xfrm>
              <a:custGeom>
                <a:avLst/>
                <a:gdLst>
                  <a:gd name="T0" fmla="*/ 492 w 978"/>
                  <a:gd name="T1" fmla="*/ 0 h 824"/>
                  <a:gd name="T2" fmla="*/ 0 w 978"/>
                  <a:gd name="T3" fmla="*/ 824 h 824"/>
                  <a:gd name="T4" fmla="*/ 0 w 978"/>
                  <a:gd name="T5" fmla="*/ 824 h 824"/>
                  <a:gd name="T6" fmla="*/ 46 w 978"/>
                  <a:gd name="T7" fmla="*/ 816 h 824"/>
                  <a:gd name="T8" fmla="*/ 166 w 978"/>
                  <a:gd name="T9" fmla="*/ 800 h 824"/>
                  <a:gd name="T10" fmla="*/ 246 w 978"/>
                  <a:gd name="T11" fmla="*/ 792 h 824"/>
                  <a:gd name="T12" fmla="*/ 336 w 978"/>
                  <a:gd name="T13" fmla="*/ 784 h 824"/>
                  <a:gd name="T14" fmla="*/ 428 w 978"/>
                  <a:gd name="T15" fmla="*/ 778 h 824"/>
                  <a:gd name="T16" fmla="*/ 524 w 978"/>
                  <a:gd name="T17" fmla="*/ 776 h 824"/>
                  <a:gd name="T18" fmla="*/ 524 w 978"/>
                  <a:gd name="T19" fmla="*/ 776 h 824"/>
                  <a:gd name="T20" fmla="*/ 618 w 978"/>
                  <a:gd name="T21" fmla="*/ 778 h 824"/>
                  <a:gd name="T22" fmla="*/ 704 w 978"/>
                  <a:gd name="T23" fmla="*/ 784 h 824"/>
                  <a:gd name="T24" fmla="*/ 780 w 978"/>
                  <a:gd name="T25" fmla="*/ 792 h 824"/>
                  <a:gd name="T26" fmla="*/ 848 w 978"/>
                  <a:gd name="T27" fmla="*/ 800 h 824"/>
                  <a:gd name="T28" fmla="*/ 902 w 978"/>
                  <a:gd name="T29" fmla="*/ 808 h 824"/>
                  <a:gd name="T30" fmla="*/ 944 w 978"/>
                  <a:gd name="T31" fmla="*/ 816 h 824"/>
                  <a:gd name="T32" fmla="*/ 978 w 978"/>
                  <a:gd name="T33" fmla="*/ 824 h 824"/>
                  <a:gd name="T34" fmla="*/ 978 w 978"/>
                  <a:gd name="T35" fmla="*/ 0 h 824"/>
                  <a:gd name="T36" fmla="*/ 492 w 978"/>
                  <a:gd name="T37"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8" h="824">
                    <a:moveTo>
                      <a:pt x="492" y="0"/>
                    </a:moveTo>
                    <a:lnTo>
                      <a:pt x="0" y="824"/>
                    </a:lnTo>
                    <a:lnTo>
                      <a:pt x="0" y="824"/>
                    </a:lnTo>
                    <a:lnTo>
                      <a:pt x="46" y="816"/>
                    </a:lnTo>
                    <a:lnTo>
                      <a:pt x="166" y="800"/>
                    </a:lnTo>
                    <a:lnTo>
                      <a:pt x="246" y="792"/>
                    </a:lnTo>
                    <a:lnTo>
                      <a:pt x="336" y="784"/>
                    </a:lnTo>
                    <a:lnTo>
                      <a:pt x="428" y="778"/>
                    </a:lnTo>
                    <a:lnTo>
                      <a:pt x="524" y="776"/>
                    </a:lnTo>
                    <a:lnTo>
                      <a:pt x="524" y="776"/>
                    </a:lnTo>
                    <a:lnTo>
                      <a:pt x="618" y="778"/>
                    </a:lnTo>
                    <a:lnTo>
                      <a:pt x="704" y="784"/>
                    </a:lnTo>
                    <a:lnTo>
                      <a:pt x="780" y="792"/>
                    </a:lnTo>
                    <a:lnTo>
                      <a:pt x="848" y="800"/>
                    </a:lnTo>
                    <a:lnTo>
                      <a:pt x="902" y="808"/>
                    </a:lnTo>
                    <a:lnTo>
                      <a:pt x="944" y="816"/>
                    </a:lnTo>
                    <a:lnTo>
                      <a:pt x="978" y="824"/>
                    </a:lnTo>
                    <a:lnTo>
                      <a:pt x="978" y="0"/>
                    </a:lnTo>
                    <a:lnTo>
                      <a:pt x="492" y="0"/>
                    </a:lnTo>
                    <a:close/>
                  </a:path>
                </a:pathLst>
              </a:custGeom>
              <a:solidFill>
                <a:srgbClr val="E6E7E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9" name="Freeform 7"/>
              <p:cNvSpPr/>
              <p:nvPr/>
            </p:nvSpPr>
            <p:spPr bwMode="auto">
              <a:xfrm>
                <a:off x="4235554" y="4251325"/>
                <a:ext cx="1409700" cy="1308100"/>
              </a:xfrm>
              <a:custGeom>
                <a:avLst/>
                <a:gdLst>
                  <a:gd name="T0" fmla="*/ 0 w 888"/>
                  <a:gd name="T1" fmla="*/ 0 h 824"/>
                  <a:gd name="T2" fmla="*/ 0 w 888"/>
                  <a:gd name="T3" fmla="*/ 824 h 824"/>
                  <a:gd name="T4" fmla="*/ 0 w 888"/>
                  <a:gd name="T5" fmla="*/ 824 h 824"/>
                  <a:gd name="T6" fmla="*/ 40 w 888"/>
                  <a:gd name="T7" fmla="*/ 816 h 824"/>
                  <a:gd name="T8" fmla="*/ 86 w 888"/>
                  <a:gd name="T9" fmla="*/ 808 h 824"/>
                  <a:gd name="T10" fmla="*/ 146 w 888"/>
                  <a:gd name="T11" fmla="*/ 798 h 824"/>
                  <a:gd name="T12" fmla="*/ 218 w 888"/>
                  <a:gd name="T13" fmla="*/ 788 h 824"/>
                  <a:gd name="T14" fmla="*/ 296 w 888"/>
                  <a:gd name="T15" fmla="*/ 780 h 824"/>
                  <a:gd name="T16" fmla="*/ 380 w 888"/>
                  <a:gd name="T17" fmla="*/ 774 h 824"/>
                  <a:gd name="T18" fmla="*/ 468 w 888"/>
                  <a:gd name="T19" fmla="*/ 772 h 824"/>
                  <a:gd name="T20" fmla="*/ 468 w 888"/>
                  <a:gd name="T21" fmla="*/ 772 h 824"/>
                  <a:gd name="T22" fmla="*/ 554 w 888"/>
                  <a:gd name="T23" fmla="*/ 774 h 824"/>
                  <a:gd name="T24" fmla="*/ 632 w 888"/>
                  <a:gd name="T25" fmla="*/ 780 h 824"/>
                  <a:gd name="T26" fmla="*/ 704 w 888"/>
                  <a:gd name="T27" fmla="*/ 788 h 824"/>
                  <a:gd name="T28" fmla="*/ 766 w 888"/>
                  <a:gd name="T29" fmla="*/ 798 h 824"/>
                  <a:gd name="T30" fmla="*/ 816 w 888"/>
                  <a:gd name="T31" fmla="*/ 808 h 824"/>
                  <a:gd name="T32" fmla="*/ 856 w 888"/>
                  <a:gd name="T33" fmla="*/ 816 h 824"/>
                  <a:gd name="T34" fmla="*/ 888 w 888"/>
                  <a:gd name="T35" fmla="*/ 824 h 824"/>
                  <a:gd name="T36" fmla="*/ 468 w 888"/>
                  <a:gd name="T37" fmla="*/ 0 h 824"/>
                  <a:gd name="T38" fmla="*/ 0 w 888"/>
                  <a:gd name="T3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8" h="824">
                    <a:moveTo>
                      <a:pt x="0" y="0"/>
                    </a:moveTo>
                    <a:lnTo>
                      <a:pt x="0" y="824"/>
                    </a:lnTo>
                    <a:lnTo>
                      <a:pt x="0" y="824"/>
                    </a:lnTo>
                    <a:lnTo>
                      <a:pt x="40" y="816"/>
                    </a:lnTo>
                    <a:lnTo>
                      <a:pt x="86" y="808"/>
                    </a:lnTo>
                    <a:lnTo>
                      <a:pt x="146" y="798"/>
                    </a:lnTo>
                    <a:lnTo>
                      <a:pt x="218" y="788"/>
                    </a:lnTo>
                    <a:lnTo>
                      <a:pt x="296" y="780"/>
                    </a:lnTo>
                    <a:lnTo>
                      <a:pt x="380" y="774"/>
                    </a:lnTo>
                    <a:lnTo>
                      <a:pt x="468" y="772"/>
                    </a:lnTo>
                    <a:lnTo>
                      <a:pt x="468" y="772"/>
                    </a:lnTo>
                    <a:lnTo>
                      <a:pt x="554" y="774"/>
                    </a:lnTo>
                    <a:lnTo>
                      <a:pt x="632" y="780"/>
                    </a:lnTo>
                    <a:lnTo>
                      <a:pt x="704" y="788"/>
                    </a:lnTo>
                    <a:lnTo>
                      <a:pt x="766" y="798"/>
                    </a:lnTo>
                    <a:lnTo>
                      <a:pt x="816" y="808"/>
                    </a:lnTo>
                    <a:lnTo>
                      <a:pt x="856" y="816"/>
                    </a:lnTo>
                    <a:lnTo>
                      <a:pt x="888" y="824"/>
                    </a:lnTo>
                    <a:lnTo>
                      <a:pt x="468" y="0"/>
                    </a:lnTo>
                    <a:lnTo>
                      <a:pt x="0" y="0"/>
                    </a:lnTo>
                    <a:close/>
                  </a:path>
                </a:pathLst>
              </a:custGeom>
              <a:solidFill>
                <a:srgbClr val="E6E7E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 name="Freeform 8"/>
              <p:cNvSpPr/>
              <p:nvPr/>
            </p:nvSpPr>
            <p:spPr bwMode="auto">
              <a:xfrm>
                <a:off x="4978504" y="4251325"/>
                <a:ext cx="2606675" cy="1308100"/>
              </a:xfrm>
              <a:custGeom>
                <a:avLst/>
                <a:gdLst>
                  <a:gd name="T0" fmla="*/ 598 w 1642"/>
                  <a:gd name="T1" fmla="*/ 0 h 824"/>
                  <a:gd name="T2" fmla="*/ 0 w 1642"/>
                  <a:gd name="T3" fmla="*/ 0 h 824"/>
                  <a:gd name="T4" fmla="*/ 420 w 1642"/>
                  <a:gd name="T5" fmla="*/ 824 h 824"/>
                  <a:gd name="T6" fmla="*/ 420 w 1642"/>
                  <a:gd name="T7" fmla="*/ 824 h 824"/>
                  <a:gd name="T8" fmla="*/ 576 w 1642"/>
                  <a:gd name="T9" fmla="*/ 798 h 824"/>
                  <a:gd name="T10" fmla="*/ 634 w 1642"/>
                  <a:gd name="T11" fmla="*/ 788 h 824"/>
                  <a:gd name="T12" fmla="*/ 686 w 1642"/>
                  <a:gd name="T13" fmla="*/ 782 h 824"/>
                  <a:gd name="T14" fmla="*/ 740 w 1642"/>
                  <a:gd name="T15" fmla="*/ 776 h 824"/>
                  <a:gd name="T16" fmla="*/ 804 w 1642"/>
                  <a:gd name="T17" fmla="*/ 774 h 824"/>
                  <a:gd name="T18" fmla="*/ 882 w 1642"/>
                  <a:gd name="T19" fmla="*/ 772 h 824"/>
                  <a:gd name="T20" fmla="*/ 982 w 1642"/>
                  <a:gd name="T21" fmla="*/ 772 h 824"/>
                  <a:gd name="T22" fmla="*/ 982 w 1642"/>
                  <a:gd name="T23" fmla="*/ 772 h 824"/>
                  <a:gd name="T24" fmla="*/ 1096 w 1642"/>
                  <a:gd name="T25" fmla="*/ 774 h 824"/>
                  <a:gd name="T26" fmla="*/ 1212 w 1642"/>
                  <a:gd name="T27" fmla="*/ 780 h 824"/>
                  <a:gd name="T28" fmla="*/ 1322 w 1642"/>
                  <a:gd name="T29" fmla="*/ 788 h 824"/>
                  <a:gd name="T30" fmla="*/ 1424 w 1642"/>
                  <a:gd name="T31" fmla="*/ 798 h 824"/>
                  <a:gd name="T32" fmla="*/ 1580 w 1642"/>
                  <a:gd name="T33" fmla="*/ 816 h 824"/>
                  <a:gd name="T34" fmla="*/ 1642 w 1642"/>
                  <a:gd name="T35" fmla="*/ 824 h 824"/>
                  <a:gd name="T36" fmla="*/ 598 w 1642"/>
                  <a:gd name="T37"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42" h="824">
                    <a:moveTo>
                      <a:pt x="598" y="0"/>
                    </a:moveTo>
                    <a:lnTo>
                      <a:pt x="0" y="0"/>
                    </a:lnTo>
                    <a:lnTo>
                      <a:pt x="420" y="824"/>
                    </a:lnTo>
                    <a:lnTo>
                      <a:pt x="420" y="824"/>
                    </a:lnTo>
                    <a:lnTo>
                      <a:pt x="576" y="798"/>
                    </a:lnTo>
                    <a:lnTo>
                      <a:pt x="634" y="788"/>
                    </a:lnTo>
                    <a:lnTo>
                      <a:pt x="686" y="782"/>
                    </a:lnTo>
                    <a:lnTo>
                      <a:pt x="740" y="776"/>
                    </a:lnTo>
                    <a:lnTo>
                      <a:pt x="804" y="774"/>
                    </a:lnTo>
                    <a:lnTo>
                      <a:pt x="882" y="772"/>
                    </a:lnTo>
                    <a:lnTo>
                      <a:pt x="982" y="772"/>
                    </a:lnTo>
                    <a:lnTo>
                      <a:pt x="982" y="772"/>
                    </a:lnTo>
                    <a:lnTo>
                      <a:pt x="1096" y="774"/>
                    </a:lnTo>
                    <a:lnTo>
                      <a:pt x="1212" y="780"/>
                    </a:lnTo>
                    <a:lnTo>
                      <a:pt x="1322" y="788"/>
                    </a:lnTo>
                    <a:lnTo>
                      <a:pt x="1424" y="798"/>
                    </a:lnTo>
                    <a:lnTo>
                      <a:pt x="1580" y="816"/>
                    </a:lnTo>
                    <a:lnTo>
                      <a:pt x="1642" y="824"/>
                    </a:lnTo>
                    <a:lnTo>
                      <a:pt x="598" y="0"/>
                    </a:lnTo>
                    <a:close/>
                  </a:path>
                </a:pathLst>
              </a:custGeom>
              <a:solidFill>
                <a:srgbClr val="E6E7E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13" name="Freeform 9"/>
              <p:cNvSpPr/>
              <p:nvPr/>
            </p:nvSpPr>
            <p:spPr bwMode="auto">
              <a:xfrm>
                <a:off x="841479" y="4273550"/>
                <a:ext cx="2609850" cy="1203325"/>
              </a:xfrm>
              <a:custGeom>
                <a:avLst/>
                <a:gdLst>
                  <a:gd name="T0" fmla="*/ 992 w 1644"/>
                  <a:gd name="T1" fmla="*/ 0 h 758"/>
                  <a:gd name="T2" fmla="*/ 0 w 1644"/>
                  <a:gd name="T3" fmla="*/ 738 h 758"/>
                  <a:gd name="T4" fmla="*/ 0 w 1644"/>
                  <a:gd name="T5" fmla="*/ 738 h 758"/>
                  <a:gd name="T6" fmla="*/ 30 w 1644"/>
                  <a:gd name="T7" fmla="*/ 732 h 758"/>
                  <a:gd name="T8" fmla="*/ 66 w 1644"/>
                  <a:gd name="T9" fmla="*/ 724 h 758"/>
                  <a:gd name="T10" fmla="*/ 116 w 1644"/>
                  <a:gd name="T11" fmla="*/ 718 h 758"/>
                  <a:gd name="T12" fmla="*/ 182 w 1644"/>
                  <a:gd name="T13" fmla="*/ 710 h 758"/>
                  <a:gd name="T14" fmla="*/ 264 w 1644"/>
                  <a:gd name="T15" fmla="*/ 702 h 758"/>
                  <a:gd name="T16" fmla="*/ 360 w 1644"/>
                  <a:gd name="T17" fmla="*/ 698 h 758"/>
                  <a:gd name="T18" fmla="*/ 470 w 1644"/>
                  <a:gd name="T19" fmla="*/ 694 h 758"/>
                  <a:gd name="T20" fmla="*/ 470 w 1644"/>
                  <a:gd name="T21" fmla="*/ 694 h 758"/>
                  <a:gd name="T22" fmla="*/ 530 w 1644"/>
                  <a:gd name="T23" fmla="*/ 694 h 758"/>
                  <a:gd name="T24" fmla="*/ 592 w 1644"/>
                  <a:gd name="T25" fmla="*/ 696 h 758"/>
                  <a:gd name="T26" fmla="*/ 718 w 1644"/>
                  <a:gd name="T27" fmla="*/ 702 h 758"/>
                  <a:gd name="T28" fmla="*/ 840 w 1644"/>
                  <a:gd name="T29" fmla="*/ 712 h 758"/>
                  <a:gd name="T30" fmla="*/ 954 w 1644"/>
                  <a:gd name="T31" fmla="*/ 724 h 758"/>
                  <a:gd name="T32" fmla="*/ 1052 w 1644"/>
                  <a:gd name="T33" fmla="*/ 736 h 758"/>
                  <a:gd name="T34" fmla="*/ 1130 w 1644"/>
                  <a:gd name="T35" fmla="*/ 748 h 758"/>
                  <a:gd name="T36" fmla="*/ 1200 w 1644"/>
                  <a:gd name="T37" fmla="*/ 758 h 758"/>
                  <a:gd name="T38" fmla="*/ 1644 w 1644"/>
                  <a:gd name="T39" fmla="*/ 0 h 758"/>
                  <a:gd name="T40" fmla="*/ 992 w 1644"/>
                  <a:gd name="T41" fmla="*/ 0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44" h="758">
                    <a:moveTo>
                      <a:pt x="992" y="0"/>
                    </a:moveTo>
                    <a:lnTo>
                      <a:pt x="0" y="738"/>
                    </a:lnTo>
                    <a:lnTo>
                      <a:pt x="0" y="738"/>
                    </a:lnTo>
                    <a:lnTo>
                      <a:pt x="30" y="732"/>
                    </a:lnTo>
                    <a:lnTo>
                      <a:pt x="66" y="724"/>
                    </a:lnTo>
                    <a:lnTo>
                      <a:pt x="116" y="718"/>
                    </a:lnTo>
                    <a:lnTo>
                      <a:pt x="182" y="710"/>
                    </a:lnTo>
                    <a:lnTo>
                      <a:pt x="264" y="702"/>
                    </a:lnTo>
                    <a:lnTo>
                      <a:pt x="360" y="698"/>
                    </a:lnTo>
                    <a:lnTo>
                      <a:pt x="470" y="694"/>
                    </a:lnTo>
                    <a:lnTo>
                      <a:pt x="470" y="694"/>
                    </a:lnTo>
                    <a:lnTo>
                      <a:pt x="530" y="694"/>
                    </a:lnTo>
                    <a:lnTo>
                      <a:pt x="592" y="696"/>
                    </a:lnTo>
                    <a:lnTo>
                      <a:pt x="718" y="702"/>
                    </a:lnTo>
                    <a:lnTo>
                      <a:pt x="840" y="712"/>
                    </a:lnTo>
                    <a:lnTo>
                      <a:pt x="954" y="724"/>
                    </a:lnTo>
                    <a:lnTo>
                      <a:pt x="1052" y="736"/>
                    </a:lnTo>
                    <a:lnTo>
                      <a:pt x="1130" y="748"/>
                    </a:lnTo>
                    <a:lnTo>
                      <a:pt x="1200" y="758"/>
                    </a:lnTo>
                    <a:lnTo>
                      <a:pt x="1644" y="0"/>
                    </a:lnTo>
                    <a:lnTo>
                      <a:pt x="992" y="0"/>
                    </a:lnTo>
                    <a:close/>
                  </a:path>
                </a:pathLst>
              </a:custGeom>
              <a:gradFill>
                <a:gsLst>
                  <a:gs pos="0">
                    <a:srgbClr val="7FB8BE"/>
                  </a:gs>
                  <a:gs pos="18000">
                    <a:srgbClr val="8BC9D0"/>
                  </a:gs>
                  <a:gs pos="86000">
                    <a:srgbClr val="8BC9D0"/>
                  </a:gs>
                  <a:gs pos="100000">
                    <a:srgbClr val="7FB8BE"/>
                  </a:gs>
                </a:gsLst>
                <a:lin ang="5400000" scaled="1"/>
              </a:gradFill>
              <a:ln>
                <a:noFill/>
              </a:ln>
            </p:spPr>
            <p:txBody>
              <a:bodyPr vert="horz" wrap="square" lIns="91440" tIns="45720" rIns="91440" bIns="45720" numCol="1" anchor="t" anchorCtr="0" compatLnSpc="1"/>
              <a:lstStyle/>
              <a:p>
                <a:endParaRPr lang="en-AU"/>
              </a:p>
            </p:txBody>
          </p:sp>
          <p:sp>
            <p:nvSpPr>
              <p:cNvPr id="14" name="Freeform 10"/>
              <p:cNvSpPr/>
              <p:nvPr/>
            </p:nvSpPr>
            <p:spPr bwMode="auto">
              <a:xfrm>
                <a:off x="2730604" y="4273550"/>
                <a:ext cx="1504950" cy="1203325"/>
              </a:xfrm>
              <a:custGeom>
                <a:avLst/>
                <a:gdLst>
                  <a:gd name="T0" fmla="*/ 454 w 948"/>
                  <a:gd name="T1" fmla="*/ 0 h 758"/>
                  <a:gd name="T2" fmla="*/ 0 w 948"/>
                  <a:gd name="T3" fmla="*/ 758 h 758"/>
                  <a:gd name="T4" fmla="*/ 0 w 948"/>
                  <a:gd name="T5" fmla="*/ 758 h 758"/>
                  <a:gd name="T6" fmla="*/ 36 w 948"/>
                  <a:gd name="T7" fmla="*/ 750 h 758"/>
                  <a:gd name="T8" fmla="*/ 78 w 948"/>
                  <a:gd name="T9" fmla="*/ 742 h 758"/>
                  <a:gd name="T10" fmla="*/ 136 w 948"/>
                  <a:gd name="T11" fmla="*/ 734 h 758"/>
                  <a:gd name="T12" fmla="*/ 210 w 948"/>
                  <a:gd name="T13" fmla="*/ 726 h 758"/>
                  <a:gd name="T14" fmla="*/ 298 w 948"/>
                  <a:gd name="T15" fmla="*/ 718 h 758"/>
                  <a:gd name="T16" fmla="*/ 400 w 948"/>
                  <a:gd name="T17" fmla="*/ 712 h 758"/>
                  <a:gd name="T18" fmla="*/ 514 w 948"/>
                  <a:gd name="T19" fmla="*/ 710 h 758"/>
                  <a:gd name="T20" fmla="*/ 514 w 948"/>
                  <a:gd name="T21" fmla="*/ 710 h 758"/>
                  <a:gd name="T22" fmla="*/ 626 w 948"/>
                  <a:gd name="T23" fmla="*/ 712 h 758"/>
                  <a:gd name="T24" fmla="*/ 718 w 948"/>
                  <a:gd name="T25" fmla="*/ 716 h 758"/>
                  <a:gd name="T26" fmla="*/ 794 w 948"/>
                  <a:gd name="T27" fmla="*/ 722 h 758"/>
                  <a:gd name="T28" fmla="*/ 852 w 948"/>
                  <a:gd name="T29" fmla="*/ 730 h 758"/>
                  <a:gd name="T30" fmla="*/ 896 w 948"/>
                  <a:gd name="T31" fmla="*/ 736 h 758"/>
                  <a:gd name="T32" fmla="*/ 926 w 948"/>
                  <a:gd name="T33" fmla="*/ 742 h 758"/>
                  <a:gd name="T34" fmla="*/ 948 w 948"/>
                  <a:gd name="T35" fmla="*/ 748 h 758"/>
                  <a:gd name="T36" fmla="*/ 948 w 948"/>
                  <a:gd name="T37" fmla="*/ 0 h 758"/>
                  <a:gd name="T38" fmla="*/ 454 w 948"/>
                  <a:gd name="T39" fmla="*/ 0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8" h="758">
                    <a:moveTo>
                      <a:pt x="454" y="0"/>
                    </a:moveTo>
                    <a:lnTo>
                      <a:pt x="0" y="758"/>
                    </a:lnTo>
                    <a:lnTo>
                      <a:pt x="0" y="758"/>
                    </a:lnTo>
                    <a:lnTo>
                      <a:pt x="36" y="750"/>
                    </a:lnTo>
                    <a:lnTo>
                      <a:pt x="78" y="742"/>
                    </a:lnTo>
                    <a:lnTo>
                      <a:pt x="136" y="734"/>
                    </a:lnTo>
                    <a:lnTo>
                      <a:pt x="210" y="726"/>
                    </a:lnTo>
                    <a:lnTo>
                      <a:pt x="298" y="718"/>
                    </a:lnTo>
                    <a:lnTo>
                      <a:pt x="400" y="712"/>
                    </a:lnTo>
                    <a:lnTo>
                      <a:pt x="514" y="710"/>
                    </a:lnTo>
                    <a:lnTo>
                      <a:pt x="514" y="710"/>
                    </a:lnTo>
                    <a:lnTo>
                      <a:pt x="626" y="712"/>
                    </a:lnTo>
                    <a:lnTo>
                      <a:pt x="718" y="716"/>
                    </a:lnTo>
                    <a:lnTo>
                      <a:pt x="794" y="722"/>
                    </a:lnTo>
                    <a:lnTo>
                      <a:pt x="852" y="730"/>
                    </a:lnTo>
                    <a:lnTo>
                      <a:pt x="896" y="736"/>
                    </a:lnTo>
                    <a:lnTo>
                      <a:pt x="926" y="742"/>
                    </a:lnTo>
                    <a:lnTo>
                      <a:pt x="948" y="748"/>
                    </a:lnTo>
                    <a:lnTo>
                      <a:pt x="948" y="0"/>
                    </a:lnTo>
                    <a:lnTo>
                      <a:pt x="454" y="0"/>
                    </a:lnTo>
                    <a:close/>
                  </a:path>
                </a:pathLst>
              </a:custGeom>
              <a:gradFill>
                <a:gsLst>
                  <a:gs pos="0">
                    <a:srgbClr val="7FB8BE"/>
                  </a:gs>
                  <a:gs pos="18000">
                    <a:srgbClr val="8BC9D0"/>
                  </a:gs>
                  <a:gs pos="86000">
                    <a:srgbClr val="8BC9D0"/>
                  </a:gs>
                  <a:gs pos="100000">
                    <a:srgbClr val="7FB8BE"/>
                  </a:gs>
                </a:gsLst>
                <a:lin ang="5400000" scaled="1"/>
              </a:gradFill>
              <a:ln>
                <a:noFill/>
              </a:ln>
            </p:spPr>
            <p:txBody>
              <a:bodyPr vert="horz" wrap="square" lIns="91440" tIns="45720" rIns="91440" bIns="45720" numCol="1" anchor="t" anchorCtr="0" compatLnSpc="1"/>
              <a:lstStyle/>
              <a:p>
                <a:endParaRPr lang="en-AU"/>
              </a:p>
            </p:txBody>
          </p:sp>
          <p:sp>
            <p:nvSpPr>
              <p:cNvPr id="15" name="Freeform 11"/>
              <p:cNvSpPr/>
              <p:nvPr/>
            </p:nvSpPr>
            <p:spPr bwMode="auto">
              <a:xfrm>
                <a:off x="4235554" y="4273550"/>
                <a:ext cx="1368425" cy="1203325"/>
              </a:xfrm>
              <a:custGeom>
                <a:avLst/>
                <a:gdLst>
                  <a:gd name="T0" fmla="*/ 0 w 862"/>
                  <a:gd name="T1" fmla="*/ 0 h 758"/>
                  <a:gd name="T2" fmla="*/ 0 w 862"/>
                  <a:gd name="T3" fmla="*/ 748 h 758"/>
                  <a:gd name="T4" fmla="*/ 0 w 862"/>
                  <a:gd name="T5" fmla="*/ 748 h 758"/>
                  <a:gd name="T6" fmla="*/ 38 w 862"/>
                  <a:gd name="T7" fmla="*/ 742 h 758"/>
                  <a:gd name="T8" fmla="*/ 136 w 862"/>
                  <a:gd name="T9" fmla="*/ 730 h 758"/>
                  <a:gd name="T10" fmla="*/ 204 w 862"/>
                  <a:gd name="T11" fmla="*/ 722 h 758"/>
                  <a:gd name="T12" fmla="*/ 280 w 862"/>
                  <a:gd name="T13" fmla="*/ 716 h 758"/>
                  <a:gd name="T14" fmla="*/ 364 w 862"/>
                  <a:gd name="T15" fmla="*/ 712 h 758"/>
                  <a:gd name="T16" fmla="*/ 452 w 862"/>
                  <a:gd name="T17" fmla="*/ 710 h 758"/>
                  <a:gd name="T18" fmla="*/ 452 w 862"/>
                  <a:gd name="T19" fmla="*/ 710 h 758"/>
                  <a:gd name="T20" fmla="*/ 538 w 862"/>
                  <a:gd name="T21" fmla="*/ 712 h 758"/>
                  <a:gd name="T22" fmla="*/ 616 w 862"/>
                  <a:gd name="T23" fmla="*/ 718 h 758"/>
                  <a:gd name="T24" fmla="*/ 686 w 862"/>
                  <a:gd name="T25" fmla="*/ 726 h 758"/>
                  <a:gd name="T26" fmla="*/ 746 w 862"/>
                  <a:gd name="T27" fmla="*/ 734 h 758"/>
                  <a:gd name="T28" fmla="*/ 794 w 862"/>
                  <a:gd name="T29" fmla="*/ 742 h 758"/>
                  <a:gd name="T30" fmla="*/ 832 w 862"/>
                  <a:gd name="T31" fmla="*/ 750 h 758"/>
                  <a:gd name="T32" fmla="*/ 862 w 862"/>
                  <a:gd name="T33" fmla="*/ 758 h 758"/>
                  <a:gd name="T34" fmla="*/ 476 w 862"/>
                  <a:gd name="T35" fmla="*/ 0 h 758"/>
                  <a:gd name="T36" fmla="*/ 0 w 862"/>
                  <a:gd name="T37" fmla="*/ 0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62" h="758">
                    <a:moveTo>
                      <a:pt x="0" y="0"/>
                    </a:moveTo>
                    <a:lnTo>
                      <a:pt x="0" y="748"/>
                    </a:lnTo>
                    <a:lnTo>
                      <a:pt x="0" y="748"/>
                    </a:lnTo>
                    <a:lnTo>
                      <a:pt x="38" y="742"/>
                    </a:lnTo>
                    <a:lnTo>
                      <a:pt x="136" y="730"/>
                    </a:lnTo>
                    <a:lnTo>
                      <a:pt x="204" y="722"/>
                    </a:lnTo>
                    <a:lnTo>
                      <a:pt x="280" y="716"/>
                    </a:lnTo>
                    <a:lnTo>
                      <a:pt x="364" y="712"/>
                    </a:lnTo>
                    <a:lnTo>
                      <a:pt x="452" y="710"/>
                    </a:lnTo>
                    <a:lnTo>
                      <a:pt x="452" y="710"/>
                    </a:lnTo>
                    <a:lnTo>
                      <a:pt x="538" y="712"/>
                    </a:lnTo>
                    <a:lnTo>
                      <a:pt x="616" y="718"/>
                    </a:lnTo>
                    <a:lnTo>
                      <a:pt x="686" y="726"/>
                    </a:lnTo>
                    <a:lnTo>
                      <a:pt x="746" y="734"/>
                    </a:lnTo>
                    <a:lnTo>
                      <a:pt x="794" y="742"/>
                    </a:lnTo>
                    <a:lnTo>
                      <a:pt x="832" y="750"/>
                    </a:lnTo>
                    <a:lnTo>
                      <a:pt x="862" y="758"/>
                    </a:lnTo>
                    <a:lnTo>
                      <a:pt x="476" y="0"/>
                    </a:lnTo>
                    <a:lnTo>
                      <a:pt x="0" y="0"/>
                    </a:lnTo>
                    <a:close/>
                  </a:path>
                </a:pathLst>
              </a:custGeom>
              <a:gradFill>
                <a:gsLst>
                  <a:gs pos="0">
                    <a:srgbClr val="7FB8BE"/>
                  </a:gs>
                  <a:gs pos="18000">
                    <a:srgbClr val="8BC9D0"/>
                  </a:gs>
                  <a:gs pos="86000">
                    <a:srgbClr val="8BC9D0"/>
                  </a:gs>
                  <a:gs pos="100000">
                    <a:srgbClr val="7FB8BE"/>
                  </a:gs>
                </a:gsLst>
                <a:lin ang="5400000" scaled="1"/>
              </a:gradFill>
              <a:ln>
                <a:noFill/>
              </a:ln>
            </p:spPr>
            <p:txBody>
              <a:bodyPr vert="horz" wrap="square" lIns="91440" tIns="45720" rIns="91440" bIns="45720" numCol="1" anchor="t" anchorCtr="0" compatLnSpc="1"/>
              <a:lstStyle/>
              <a:p>
                <a:endParaRPr lang="en-AU"/>
              </a:p>
            </p:txBody>
          </p:sp>
          <p:sp>
            <p:nvSpPr>
              <p:cNvPr id="16" name="Freeform 12"/>
              <p:cNvSpPr/>
              <p:nvPr/>
            </p:nvSpPr>
            <p:spPr bwMode="auto">
              <a:xfrm>
                <a:off x="4991204" y="4273550"/>
                <a:ext cx="2400300" cy="1203325"/>
              </a:xfrm>
              <a:custGeom>
                <a:avLst/>
                <a:gdLst>
                  <a:gd name="T0" fmla="*/ 564 w 1512"/>
                  <a:gd name="T1" fmla="*/ 0 h 758"/>
                  <a:gd name="T2" fmla="*/ 0 w 1512"/>
                  <a:gd name="T3" fmla="*/ 0 h 758"/>
                  <a:gd name="T4" fmla="*/ 386 w 1512"/>
                  <a:gd name="T5" fmla="*/ 758 h 758"/>
                  <a:gd name="T6" fmla="*/ 386 w 1512"/>
                  <a:gd name="T7" fmla="*/ 758 h 758"/>
                  <a:gd name="T8" fmla="*/ 428 w 1512"/>
                  <a:gd name="T9" fmla="*/ 750 h 758"/>
                  <a:gd name="T10" fmla="*/ 480 w 1512"/>
                  <a:gd name="T11" fmla="*/ 744 h 758"/>
                  <a:gd name="T12" fmla="*/ 546 w 1512"/>
                  <a:gd name="T13" fmla="*/ 736 h 758"/>
                  <a:gd name="T14" fmla="*/ 626 w 1512"/>
                  <a:gd name="T15" fmla="*/ 726 h 758"/>
                  <a:gd name="T16" fmla="*/ 716 w 1512"/>
                  <a:gd name="T17" fmla="*/ 720 h 758"/>
                  <a:gd name="T18" fmla="*/ 816 w 1512"/>
                  <a:gd name="T19" fmla="*/ 714 h 758"/>
                  <a:gd name="T20" fmla="*/ 922 w 1512"/>
                  <a:gd name="T21" fmla="*/ 712 h 758"/>
                  <a:gd name="T22" fmla="*/ 922 w 1512"/>
                  <a:gd name="T23" fmla="*/ 712 h 758"/>
                  <a:gd name="T24" fmla="*/ 1030 w 1512"/>
                  <a:gd name="T25" fmla="*/ 714 h 758"/>
                  <a:gd name="T26" fmla="*/ 1136 w 1512"/>
                  <a:gd name="T27" fmla="*/ 718 h 758"/>
                  <a:gd name="T28" fmla="*/ 1236 w 1512"/>
                  <a:gd name="T29" fmla="*/ 724 h 758"/>
                  <a:gd name="T30" fmla="*/ 1326 w 1512"/>
                  <a:gd name="T31" fmla="*/ 730 h 758"/>
                  <a:gd name="T32" fmla="*/ 1460 w 1512"/>
                  <a:gd name="T33" fmla="*/ 742 h 758"/>
                  <a:gd name="T34" fmla="*/ 1512 w 1512"/>
                  <a:gd name="T35" fmla="*/ 748 h 758"/>
                  <a:gd name="T36" fmla="*/ 564 w 1512"/>
                  <a:gd name="T37" fmla="*/ 0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2" h="758">
                    <a:moveTo>
                      <a:pt x="564" y="0"/>
                    </a:moveTo>
                    <a:lnTo>
                      <a:pt x="0" y="0"/>
                    </a:lnTo>
                    <a:lnTo>
                      <a:pt x="386" y="758"/>
                    </a:lnTo>
                    <a:lnTo>
                      <a:pt x="386" y="758"/>
                    </a:lnTo>
                    <a:lnTo>
                      <a:pt x="428" y="750"/>
                    </a:lnTo>
                    <a:lnTo>
                      <a:pt x="480" y="744"/>
                    </a:lnTo>
                    <a:lnTo>
                      <a:pt x="546" y="736"/>
                    </a:lnTo>
                    <a:lnTo>
                      <a:pt x="626" y="726"/>
                    </a:lnTo>
                    <a:lnTo>
                      <a:pt x="716" y="720"/>
                    </a:lnTo>
                    <a:lnTo>
                      <a:pt x="816" y="714"/>
                    </a:lnTo>
                    <a:lnTo>
                      <a:pt x="922" y="712"/>
                    </a:lnTo>
                    <a:lnTo>
                      <a:pt x="922" y="712"/>
                    </a:lnTo>
                    <a:lnTo>
                      <a:pt x="1030" y="714"/>
                    </a:lnTo>
                    <a:lnTo>
                      <a:pt x="1136" y="718"/>
                    </a:lnTo>
                    <a:lnTo>
                      <a:pt x="1236" y="724"/>
                    </a:lnTo>
                    <a:lnTo>
                      <a:pt x="1326" y="730"/>
                    </a:lnTo>
                    <a:lnTo>
                      <a:pt x="1460" y="742"/>
                    </a:lnTo>
                    <a:lnTo>
                      <a:pt x="1512" y="748"/>
                    </a:lnTo>
                    <a:lnTo>
                      <a:pt x="564" y="0"/>
                    </a:lnTo>
                    <a:close/>
                  </a:path>
                </a:pathLst>
              </a:custGeom>
              <a:gradFill>
                <a:gsLst>
                  <a:gs pos="0">
                    <a:srgbClr val="7FB8BE"/>
                  </a:gs>
                  <a:gs pos="18000">
                    <a:srgbClr val="8BC9D0"/>
                  </a:gs>
                  <a:gs pos="86000">
                    <a:srgbClr val="8BC9D0"/>
                  </a:gs>
                  <a:gs pos="100000">
                    <a:srgbClr val="7FB8BE"/>
                  </a:gs>
                </a:gsLst>
                <a:lin ang="5400000" scaled="1"/>
              </a:gradFill>
              <a:ln>
                <a:noFill/>
              </a:ln>
            </p:spPr>
            <p:txBody>
              <a:bodyPr vert="horz" wrap="square" lIns="91440" tIns="45720" rIns="91440" bIns="45720" numCol="1" anchor="t" anchorCtr="0" compatLnSpc="1"/>
              <a:lstStyle/>
              <a:p>
                <a:endParaRPr lang="en-AU"/>
              </a:p>
            </p:txBody>
          </p:sp>
          <p:sp>
            <p:nvSpPr>
              <p:cNvPr id="29" name="Freeform 27"/>
              <p:cNvSpPr/>
              <p:nvPr/>
            </p:nvSpPr>
            <p:spPr bwMode="auto">
              <a:xfrm>
                <a:off x="2333729" y="4578350"/>
                <a:ext cx="44450" cy="19050"/>
              </a:xfrm>
              <a:custGeom>
                <a:avLst/>
                <a:gdLst>
                  <a:gd name="T0" fmla="*/ 28 w 28"/>
                  <a:gd name="T1" fmla="*/ 2 h 12"/>
                  <a:gd name="T2" fmla="*/ 12 w 28"/>
                  <a:gd name="T3" fmla="*/ 0 h 12"/>
                  <a:gd name="T4" fmla="*/ 12 w 28"/>
                  <a:gd name="T5" fmla="*/ 0 h 12"/>
                  <a:gd name="T6" fmla="*/ 6 w 28"/>
                  <a:gd name="T7" fmla="*/ 6 h 12"/>
                  <a:gd name="T8" fmla="*/ 0 w 28"/>
                  <a:gd name="T9" fmla="*/ 12 h 12"/>
                  <a:gd name="T10" fmla="*/ 0 w 28"/>
                  <a:gd name="T11" fmla="*/ 12 h 12"/>
                  <a:gd name="T12" fmla="*/ 12 w 28"/>
                  <a:gd name="T13" fmla="*/ 12 h 12"/>
                  <a:gd name="T14" fmla="*/ 28 w 28"/>
                  <a:gd name="T15" fmla="*/ 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2">
                    <a:moveTo>
                      <a:pt x="28" y="2"/>
                    </a:moveTo>
                    <a:lnTo>
                      <a:pt x="12" y="0"/>
                    </a:lnTo>
                    <a:lnTo>
                      <a:pt x="12" y="0"/>
                    </a:lnTo>
                    <a:lnTo>
                      <a:pt x="6" y="6"/>
                    </a:lnTo>
                    <a:lnTo>
                      <a:pt x="0" y="12"/>
                    </a:lnTo>
                    <a:lnTo>
                      <a:pt x="0" y="12"/>
                    </a:lnTo>
                    <a:lnTo>
                      <a:pt x="12" y="12"/>
                    </a:lnTo>
                    <a:lnTo>
                      <a:pt x="28" y="2"/>
                    </a:lnTo>
                    <a:close/>
                  </a:path>
                </a:pathLst>
              </a:custGeom>
              <a:solidFill>
                <a:srgbClr val="9DC07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grpSp>
            <p:nvGrpSpPr>
              <p:cNvPr id="103" name="Group 102"/>
              <p:cNvGrpSpPr/>
              <p:nvPr/>
            </p:nvGrpSpPr>
            <p:grpSpPr>
              <a:xfrm>
                <a:off x="2089254" y="4387849"/>
                <a:ext cx="4787900" cy="974725"/>
                <a:chOff x="3752850" y="5719763"/>
                <a:chExt cx="4787900" cy="974725"/>
              </a:xfrm>
            </p:grpSpPr>
            <p:sp>
              <p:nvSpPr>
                <p:cNvPr id="58" name="Freeform 54"/>
                <p:cNvSpPr/>
                <p:nvPr/>
              </p:nvSpPr>
              <p:spPr bwMode="auto">
                <a:xfrm>
                  <a:off x="7029450" y="6246813"/>
                  <a:ext cx="342900" cy="92075"/>
                </a:xfrm>
                <a:custGeom>
                  <a:avLst/>
                  <a:gdLst>
                    <a:gd name="T0" fmla="*/ 80 w 216"/>
                    <a:gd name="T1" fmla="*/ 44 h 58"/>
                    <a:gd name="T2" fmla="*/ 96 w 216"/>
                    <a:gd name="T3" fmla="*/ 46 h 58"/>
                    <a:gd name="T4" fmla="*/ 98 w 216"/>
                    <a:gd name="T5" fmla="*/ 50 h 58"/>
                    <a:gd name="T6" fmla="*/ 78 w 216"/>
                    <a:gd name="T7" fmla="*/ 50 h 58"/>
                    <a:gd name="T8" fmla="*/ 88 w 216"/>
                    <a:gd name="T9" fmla="*/ 56 h 58"/>
                    <a:gd name="T10" fmla="*/ 216 w 216"/>
                    <a:gd name="T11" fmla="*/ 58 h 58"/>
                    <a:gd name="T12" fmla="*/ 166 w 216"/>
                    <a:gd name="T13" fmla="*/ 48 h 58"/>
                    <a:gd name="T14" fmla="*/ 114 w 216"/>
                    <a:gd name="T15" fmla="*/ 48 h 58"/>
                    <a:gd name="T16" fmla="*/ 104 w 216"/>
                    <a:gd name="T17" fmla="*/ 36 h 58"/>
                    <a:gd name="T18" fmla="*/ 114 w 216"/>
                    <a:gd name="T19" fmla="*/ 38 h 58"/>
                    <a:gd name="T20" fmla="*/ 132 w 216"/>
                    <a:gd name="T21" fmla="*/ 38 h 58"/>
                    <a:gd name="T22" fmla="*/ 122 w 216"/>
                    <a:gd name="T23" fmla="*/ 26 h 58"/>
                    <a:gd name="T24" fmla="*/ 68 w 216"/>
                    <a:gd name="T25" fmla="*/ 28 h 58"/>
                    <a:gd name="T26" fmla="*/ 48 w 216"/>
                    <a:gd name="T27" fmla="*/ 18 h 58"/>
                    <a:gd name="T28" fmla="*/ 46 w 216"/>
                    <a:gd name="T29" fmla="*/ 14 h 58"/>
                    <a:gd name="T30" fmla="*/ 0 w 216"/>
                    <a:gd name="T31" fmla="*/ 0 h 58"/>
                    <a:gd name="T32" fmla="*/ 8 w 216"/>
                    <a:gd name="T33" fmla="*/ 18 h 58"/>
                    <a:gd name="T34" fmla="*/ 80 w 216"/>
                    <a:gd name="T35" fmla="*/ 4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58">
                      <a:moveTo>
                        <a:pt x="80" y="44"/>
                      </a:moveTo>
                      <a:lnTo>
                        <a:pt x="96" y="46"/>
                      </a:lnTo>
                      <a:lnTo>
                        <a:pt x="98" y="50"/>
                      </a:lnTo>
                      <a:lnTo>
                        <a:pt x="78" y="50"/>
                      </a:lnTo>
                      <a:lnTo>
                        <a:pt x="88" y="56"/>
                      </a:lnTo>
                      <a:lnTo>
                        <a:pt x="216" y="58"/>
                      </a:lnTo>
                      <a:lnTo>
                        <a:pt x="166" y="48"/>
                      </a:lnTo>
                      <a:lnTo>
                        <a:pt x="114" y="48"/>
                      </a:lnTo>
                      <a:lnTo>
                        <a:pt x="104" y="36"/>
                      </a:lnTo>
                      <a:lnTo>
                        <a:pt x="114" y="38"/>
                      </a:lnTo>
                      <a:lnTo>
                        <a:pt x="132" y="38"/>
                      </a:lnTo>
                      <a:lnTo>
                        <a:pt x="122" y="26"/>
                      </a:lnTo>
                      <a:lnTo>
                        <a:pt x="68" y="28"/>
                      </a:lnTo>
                      <a:lnTo>
                        <a:pt x="48" y="18"/>
                      </a:lnTo>
                      <a:lnTo>
                        <a:pt x="46" y="14"/>
                      </a:lnTo>
                      <a:lnTo>
                        <a:pt x="0" y="0"/>
                      </a:lnTo>
                      <a:lnTo>
                        <a:pt x="8" y="18"/>
                      </a:lnTo>
                      <a:lnTo>
                        <a:pt x="80" y="44"/>
                      </a:lnTo>
                      <a:close/>
                    </a:path>
                  </a:pathLst>
                </a:custGeom>
                <a:solidFill>
                  <a:srgbClr val="9DC07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59" name="Freeform 55"/>
                <p:cNvSpPr/>
                <p:nvPr/>
              </p:nvSpPr>
              <p:spPr bwMode="auto">
                <a:xfrm>
                  <a:off x="6943725" y="6227763"/>
                  <a:ext cx="98425" cy="47625"/>
                </a:xfrm>
                <a:custGeom>
                  <a:avLst/>
                  <a:gdLst>
                    <a:gd name="T0" fmla="*/ 0 w 62"/>
                    <a:gd name="T1" fmla="*/ 6 h 30"/>
                    <a:gd name="T2" fmla="*/ 62 w 62"/>
                    <a:gd name="T3" fmla="*/ 30 h 30"/>
                    <a:gd name="T4" fmla="*/ 54 w 62"/>
                    <a:gd name="T5" fmla="*/ 12 h 30"/>
                    <a:gd name="T6" fmla="*/ 12 w 62"/>
                    <a:gd name="T7" fmla="*/ 0 h 30"/>
                    <a:gd name="T8" fmla="*/ 0 w 62"/>
                    <a:gd name="T9" fmla="*/ 6 h 30"/>
                  </a:gdLst>
                  <a:ahLst/>
                  <a:cxnLst>
                    <a:cxn ang="0">
                      <a:pos x="T0" y="T1"/>
                    </a:cxn>
                    <a:cxn ang="0">
                      <a:pos x="T2" y="T3"/>
                    </a:cxn>
                    <a:cxn ang="0">
                      <a:pos x="T4" y="T5"/>
                    </a:cxn>
                    <a:cxn ang="0">
                      <a:pos x="T6" y="T7"/>
                    </a:cxn>
                    <a:cxn ang="0">
                      <a:pos x="T8" y="T9"/>
                    </a:cxn>
                  </a:cxnLst>
                  <a:rect l="0" t="0" r="r" b="b"/>
                  <a:pathLst>
                    <a:path w="62" h="30">
                      <a:moveTo>
                        <a:pt x="0" y="6"/>
                      </a:moveTo>
                      <a:lnTo>
                        <a:pt x="62" y="30"/>
                      </a:lnTo>
                      <a:lnTo>
                        <a:pt x="54" y="12"/>
                      </a:lnTo>
                      <a:lnTo>
                        <a:pt x="12" y="0"/>
                      </a:lnTo>
                      <a:lnTo>
                        <a:pt x="0" y="6"/>
                      </a:lnTo>
                      <a:close/>
                    </a:path>
                  </a:pathLst>
                </a:custGeom>
                <a:solidFill>
                  <a:srgbClr val="9DC07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0" name="Freeform 56"/>
                <p:cNvSpPr/>
                <p:nvPr/>
              </p:nvSpPr>
              <p:spPr bwMode="auto">
                <a:xfrm>
                  <a:off x="7204075" y="6215063"/>
                  <a:ext cx="190500" cy="92075"/>
                </a:xfrm>
                <a:custGeom>
                  <a:avLst/>
                  <a:gdLst>
                    <a:gd name="T0" fmla="*/ 46 w 120"/>
                    <a:gd name="T1" fmla="*/ 58 h 58"/>
                    <a:gd name="T2" fmla="*/ 108 w 120"/>
                    <a:gd name="T3" fmla="*/ 58 h 58"/>
                    <a:gd name="T4" fmla="*/ 108 w 120"/>
                    <a:gd name="T5" fmla="*/ 50 h 58"/>
                    <a:gd name="T6" fmla="*/ 118 w 120"/>
                    <a:gd name="T7" fmla="*/ 44 h 58"/>
                    <a:gd name="T8" fmla="*/ 114 w 120"/>
                    <a:gd name="T9" fmla="*/ 40 h 58"/>
                    <a:gd name="T10" fmla="*/ 120 w 120"/>
                    <a:gd name="T11" fmla="*/ 38 h 58"/>
                    <a:gd name="T12" fmla="*/ 96 w 120"/>
                    <a:gd name="T13" fmla="*/ 10 h 58"/>
                    <a:gd name="T14" fmla="*/ 86 w 120"/>
                    <a:gd name="T15" fmla="*/ 10 h 58"/>
                    <a:gd name="T16" fmla="*/ 76 w 120"/>
                    <a:gd name="T17" fmla="*/ 0 h 58"/>
                    <a:gd name="T18" fmla="*/ 64 w 120"/>
                    <a:gd name="T19" fmla="*/ 0 h 58"/>
                    <a:gd name="T20" fmla="*/ 64 w 120"/>
                    <a:gd name="T21" fmla="*/ 10 h 58"/>
                    <a:gd name="T22" fmla="*/ 56 w 120"/>
                    <a:gd name="T23" fmla="*/ 12 h 58"/>
                    <a:gd name="T24" fmla="*/ 0 w 120"/>
                    <a:gd name="T25" fmla="*/ 28 h 58"/>
                    <a:gd name="T26" fmla="*/ 12 w 120"/>
                    <a:gd name="T27" fmla="*/ 44 h 58"/>
                    <a:gd name="T28" fmla="*/ 46 w 120"/>
                    <a:gd name="T2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58">
                      <a:moveTo>
                        <a:pt x="46" y="58"/>
                      </a:moveTo>
                      <a:lnTo>
                        <a:pt x="108" y="58"/>
                      </a:lnTo>
                      <a:lnTo>
                        <a:pt x="108" y="50"/>
                      </a:lnTo>
                      <a:lnTo>
                        <a:pt x="118" y="44"/>
                      </a:lnTo>
                      <a:lnTo>
                        <a:pt x="114" y="40"/>
                      </a:lnTo>
                      <a:lnTo>
                        <a:pt x="120" y="38"/>
                      </a:lnTo>
                      <a:lnTo>
                        <a:pt x="96" y="10"/>
                      </a:lnTo>
                      <a:lnTo>
                        <a:pt x="86" y="10"/>
                      </a:lnTo>
                      <a:lnTo>
                        <a:pt x="76" y="0"/>
                      </a:lnTo>
                      <a:lnTo>
                        <a:pt x="64" y="0"/>
                      </a:lnTo>
                      <a:lnTo>
                        <a:pt x="64" y="10"/>
                      </a:lnTo>
                      <a:lnTo>
                        <a:pt x="56" y="12"/>
                      </a:lnTo>
                      <a:lnTo>
                        <a:pt x="0" y="28"/>
                      </a:lnTo>
                      <a:lnTo>
                        <a:pt x="12" y="44"/>
                      </a:lnTo>
                      <a:lnTo>
                        <a:pt x="46" y="58"/>
                      </a:lnTo>
                      <a:close/>
                    </a:path>
                  </a:pathLst>
                </a:custGeom>
                <a:solidFill>
                  <a:srgbClr val="9DC07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1" name="Freeform 57"/>
                <p:cNvSpPr/>
                <p:nvPr/>
              </p:nvSpPr>
              <p:spPr bwMode="auto">
                <a:xfrm>
                  <a:off x="7407275" y="6275388"/>
                  <a:ext cx="98425" cy="47625"/>
                </a:xfrm>
                <a:custGeom>
                  <a:avLst/>
                  <a:gdLst>
                    <a:gd name="T0" fmla="*/ 18 w 62"/>
                    <a:gd name="T1" fmla="*/ 30 h 30"/>
                    <a:gd name="T2" fmla="*/ 38 w 62"/>
                    <a:gd name="T3" fmla="*/ 30 h 30"/>
                    <a:gd name="T4" fmla="*/ 22 w 62"/>
                    <a:gd name="T5" fmla="*/ 18 h 30"/>
                    <a:gd name="T6" fmla="*/ 40 w 62"/>
                    <a:gd name="T7" fmla="*/ 20 h 30"/>
                    <a:gd name="T8" fmla="*/ 48 w 62"/>
                    <a:gd name="T9" fmla="*/ 28 h 30"/>
                    <a:gd name="T10" fmla="*/ 62 w 62"/>
                    <a:gd name="T11" fmla="*/ 28 h 30"/>
                    <a:gd name="T12" fmla="*/ 36 w 62"/>
                    <a:gd name="T13" fmla="*/ 0 h 30"/>
                    <a:gd name="T14" fmla="*/ 6 w 62"/>
                    <a:gd name="T15" fmla="*/ 6 h 30"/>
                    <a:gd name="T16" fmla="*/ 10 w 62"/>
                    <a:gd name="T17" fmla="*/ 10 h 30"/>
                    <a:gd name="T18" fmla="*/ 0 w 62"/>
                    <a:gd name="T19" fmla="*/ 10 h 30"/>
                    <a:gd name="T20" fmla="*/ 18 w 62"/>
                    <a:gd name="T2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30">
                      <a:moveTo>
                        <a:pt x="18" y="30"/>
                      </a:moveTo>
                      <a:lnTo>
                        <a:pt x="38" y="30"/>
                      </a:lnTo>
                      <a:lnTo>
                        <a:pt x="22" y="18"/>
                      </a:lnTo>
                      <a:lnTo>
                        <a:pt x="40" y="20"/>
                      </a:lnTo>
                      <a:lnTo>
                        <a:pt x="48" y="28"/>
                      </a:lnTo>
                      <a:lnTo>
                        <a:pt x="62" y="28"/>
                      </a:lnTo>
                      <a:lnTo>
                        <a:pt x="36" y="0"/>
                      </a:lnTo>
                      <a:lnTo>
                        <a:pt x="6" y="6"/>
                      </a:lnTo>
                      <a:lnTo>
                        <a:pt x="10" y="10"/>
                      </a:lnTo>
                      <a:lnTo>
                        <a:pt x="0" y="10"/>
                      </a:lnTo>
                      <a:lnTo>
                        <a:pt x="18" y="30"/>
                      </a:lnTo>
                      <a:close/>
                    </a:path>
                  </a:pathLst>
                </a:custGeom>
                <a:solidFill>
                  <a:srgbClr val="9DC07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2" name="Freeform 58"/>
                <p:cNvSpPr/>
                <p:nvPr/>
              </p:nvSpPr>
              <p:spPr bwMode="auto">
                <a:xfrm>
                  <a:off x="7407275" y="6357938"/>
                  <a:ext cx="777875" cy="212725"/>
                </a:xfrm>
                <a:custGeom>
                  <a:avLst/>
                  <a:gdLst>
                    <a:gd name="T0" fmla="*/ 458 w 490"/>
                    <a:gd name="T1" fmla="*/ 56 h 134"/>
                    <a:gd name="T2" fmla="*/ 404 w 490"/>
                    <a:gd name="T3" fmla="*/ 44 h 134"/>
                    <a:gd name="T4" fmla="*/ 372 w 490"/>
                    <a:gd name="T5" fmla="*/ 18 h 134"/>
                    <a:gd name="T6" fmla="*/ 326 w 490"/>
                    <a:gd name="T7" fmla="*/ 2 h 134"/>
                    <a:gd name="T8" fmla="*/ 304 w 490"/>
                    <a:gd name="T9" fmla="*/ 2 h 134"/>
                    <a:gd name="T10" fmla="*/ 328 w 490"/>
                    <a:gd name="T11" fmla="*/ 32 h 134"/>
                    <a:gd name="T12" fmla="*/ 282 w 490"/>
                    <a:gd name="T13" fmla="*/ 32 h 134"/>
                    <a:gd name="T14" fmla="*/ 266 w 490"/>
                    <a:gd name="T15" fmla="*/ 28 h 134"/>
                    <a:gd name="T16" fmla="*/ 252 w 490"/>
                    <a:gd name="T17" fmla="*/ 16 h 134"/>
                    <a:gd name="T18" fmla="*/ 278 w 490"/>
                    <a:gd name="T19" fmla="*/ 18 h 134"/>
                    <a:gd name="T20" fmla="*/ 290 w 490"/>
                    <a:gd name="T21" fmla="*/ 10 h 134"/>
                    <a:gd name="T22" fmla="*/ 236 w 490"/>
                    <a:gd name="T23" fmla="*/ 0 h 134"/>
                    <a:gd name="T24" fmla="*/ 188 w 490"/>
                    <a:gd name="T25" fmla="*/ 0 h 134"/>
                    <a:gd name="T26" fmla="*/ 172 w 490"/>
                    <a:gd name="T27" fmla="*/ 20 h 134"/>
                    <a:gd name="T28" fmla="*/ 158 w 490"/>
                    <a:gd name="T29" fmla="*/ 20 h 134"/>
                    <a:gd name="T30" fmla="*/ 152 w 490"/>
                    <a:gd name="T31" fmla="*/ 14 h 134"/>
                    <a:gd name="T32" fmla="*/ 110 w 490"/>
                    <a:gd name="T33" fmla="*/ 16 h 134"/>
                    <a:gd name="T34" fmla="*/ 70 w 490"/>
                    <a:gd name="T35" fmla="*/ 44 h 134"/>
                    <a:gd name="T36" fmla="*/ 32 w 490"/>
                    <a:gd name="T37" fmla="*/ 46 h 134"/>
                    <a:gd name="T38" fmla="*/ 0 w 490"/>
                    <a:gd name="T39" fmla="*/ 56 h 134"/>
                    <a:gd name="T40" fmla="*/ 34 w 490"/>
                    <a:gd name="T41" fmla="*/ 102 h 134"/>
                    <a:gd name="T42" fmla="*/ 16 w 490"/>
                    <a:gd name="T43" fmla="*/ 110 h 134"/>
                    <a:gd name="T44" fmla="*/ 22 w 490"/>
                    <a:gd name="T45" fmla="*/ 120 h 134"/>
                    <a:gd name="T46" fmla="*/ 134 w 490"/>
                    <a:gd name="T47" fmla="*/ 104 h 134"/>
                    <a:gd name="T48" fmla="*/ 234 w 490"/>
                    <a:gd name="T49" fmla="*/ 102 h 134"/>
                    <a:gd name="T50" fmla="*/ 302 w 490"/>
                    <a:gd name="T51" fmla="*/ 132 h 134"/>
                    <a:gd name="T52" fmla="*/ 420 w 490"/>
                    <a:gd name="T53" fmla="*/ 134 h 134"/>
                    <a:gd name="T54" fmla="*/ 490 w 490"/>
                    <a:gd name="T55" fmla="*/ 96 h 134"/>
                    <a:gd name="T56" fmla="*/ 490 w 490"/>
                    <a:gd name="T57" fmla="*/ 74 h 134"/>
                    <a:gd name="T58" fmla="*/ 458 w 490"/>
                    <a:gd name="T59" fmla="*/ 5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 h="134">
                      <a:moveTo>
                        <a:pt x="458" y="56"/>
                      </a:moveTo>
                      <a:lnTo>
                        <a:pt x="404" y="44"/>
                      </a:lnTo>
                      <a:lnTo>
                        <a:pt x="372" y="18"/>
                      </a:lnTo>
                      <a:lnTo>
                        <a:pt x="326" y="2"/>
                      </a:lnTo>
                      <a:lnTo>
                        <a:pt x="304" y="2"/>
                      </a:lnTo>
                      <a:lnTo>
                        <a:pt x="328" y="32"/>
                      </a:lnTo>
                      <a:lnTo>
                        <a:pt x="282" y="32"/>
                      </a:lnTo>
                      <a:lnTo>
                        <a:pt x="266" y="28"/>
                      </a:lnTo>
                      <a:lnTo>
                        <a:pt x="252" y="16"/>
                      </a:lnTo>
                      <a:lnTo>
                        <a:pt x="278" y="18"/>
                      </a:lnTo>
                      <a:lnTo>
                        <a:pt x="290" y="10"/>
                      </a:lnTo>
                      <a:lnTo>
                        <a:pt x="236" y="0"/>
                      </a:lnTo>
                      <a:lnTo>
                        <a:pt x="188" y="0"/>
                      </a:lnTo>
                      <a:lnTo>
                        <a:pt x="172" y="20"/>
                      </a:lnTo>
                      <a:lnTo>
                        <a:pt x="158" y="20"/>
                      </a:lnTo>
                      <a:lnTo>
                        <a:pt x="152" y="14"/>
                      </a:lnTo>
                      <a:lnTo>
                        <a:pt x="110" y="16"/>
                      </a:lnTo>
                      <a:lnTo>
                        <a:pt x="70" y="44"/>
                      </a:lnTo>
                      <a:lnTo>
                        <a:pt x="32" y="46"/>
                      </a:lnTo>
                      <a:lnTo>
                        <a:pt x="0" y="56"/>
                      </a:lnTo>
                      <a:lnTo>
                        <a:pt x="34" y="102"/>
                      </a:lnTo>
                      <a:lnTo>
                        <a:pt x="16" y="110"/>
                      </a:lnTo>
                      <a:lnTo>
                        <a:pt x="22" y="120"/>
                      </a:lnTo>
                      <a:lnTo>
                        <a:pt x="134" y="104"/>
                      </a:lnTo>
                      <a:lnTo>
                        <a:pt x="234" y="102"/>
                      </a:lnTo>
                      <a:lnTo>
                        <a:pt x="302" y="132"/>
                      </a:lnTo>
                      <a:lnTo>
                        <a:pt x="420" y="134"/>
                      </a:lnTo>
                      <a:lnTo>
                        <a:pt x="490" y="96"/>
                      </a:lnTo>
                      <a:lnTo>
                        <a:pt x="490" y="74"/>
                      </a:lnTo>
                      <a:lnTo>
                        <a:pt x="458" y="56"/>
                      </a:lnTo>
                      <a:close/>
                    </a:path>
                  </a:pathLst>
                </a:custGeom>
                <a:solidFill>
                  <a:srgbClr val="9DC07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3" name="Freeform 59"/>
                <p:cNvSpPr/>
                <p:nvPr/>
              </p:nvSpPr>
              <p:spPr bwMode="auto">
                <a:xfrm>
                  <a:off x="7947025" y="6580188"/>
                  <a:ext cx="111125" cy="25400"/>
                </a:xfrm>
                <a:custGeom>
                  <a:avLst/>
                  <a:gdLst>
                    <a:gd name="T0" fmla="*/ 0 w 70"/>
                    <a:gd name="T1" fmla="*/ 14 h 16"/>
                    <a:gd name="T2" fmla="*/ 44 w 70"/>
                    <a:gd name="T3" fmla="*/ 16 h 16"/>
                    <a:gd name="T4" fmla="*/ 70 w 70"/>
                    <a:gd name="T5" fmla="*/ 10 h 16"/>
                    <a:gd name="T6" fmla="*/ 62 w 70"/>
                    <a:gd name="T7" fmla="*/ 0 h 16"/>
                    <a:gd name="T8" fmla="*/ 24 w 70"/>
                    <a:gd name="T9" fmla="*/ 0 h 16"/>
                    <a:gd name="T10" fmla="*/ 0 w 70"/>
                    <a:gd name="T11" fmla="*/ 14 h 16"/>
                  </a:gdLst>
                  <a:ahLst/>
                  <a:cxnLst>
                    <a:cxn ang="0">
                      <a:pos x="T0" y="T1"/>
                    </a:cxn>
                    <a:cxn ang="0">
                      <a:pos x="T2" y="T3"/>
                    </a:cxn>
                    <a:cxn ang="0">
                      <a:pos x="T4" y="T5"/>
                    </a:cxn>
                    <a:cxn ang="0">
                      <a:pos x="T6" y="T7"/>
                    </a:cxn>
                    <a:cxn ang="0">
                      <a:pos x="T8" y="T9"/>
                    </a:cxn>
                    <a:cxn ang="0">
                      <a:pos x="T10" y="T11"/>
                    </a:cxn>
                  </a:cxnLst>
                  <a:rect l="0" t="0" r="r" b="b"/>
                  <a:pathLst>
                    <a:path w="70" h="16">
                      <a:moveTo>
                        <a:pt x="0" y="14"/>
                      </a:moveTo>
                      <a:lnTo>
                        <a:pt x="44" y="16"/>
                      </a:lnTo>
                      <a:lnTo>
                        <a:pt x="70" y="10"/>
                      </a:lnTo>
                      <a:lnTo>
                        <a:pt x="62" y="0"/>
                      </a:lnTo>
                      <a:lnTo>
                        <a:pt x="24" y="0"/>
                      </a:lnTo>
                      <a:lnTo>
                        <a:pt x="0" y="14"/>
                      </a:lnTo>
                      <a:close/>
                    </a:path>
                  </a:pathLst>
                </a:custGeom>
                <a:solidFill>
                  <a:srgbClr val="9DC07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4" name="Freeform 60"/>
                <p:cNvSpPr/>
                <p:nvPr/>
              </p:nvSpPr>
              <p:spPr bwMode="auto">
                <a:xfrm>
                  <a:off x="8226425" y="6519863"/>
                  <a:ext cx="314325" cy="98425"/>
                </a:xfrm>
                <a:custGeom>
                  <a:avLst/>
                  <a:gdLst>
                    <a:gd name="T0" fmla="*/ 176 w 198"/>
                    <a:gd name="T1" fmla="*/ 12 h 62"/>
                    <a:gd name="T2" fmla="*/ 162 w 198"/>
                    <a:gd name="T3" fmla="*/ 14 h 62"/>
                    <a:gd name="T4" fmla="*/ 142 w 198"/>
                    <a:gd name="T5" fmla="*/ 0 h 62"/>
                    <a:gd name="T6" fmla="*/ 112 w 198"/>
                    <a:gd name="T7" fmla="*/ 0 h 62"/>
                    <a:gd name="T8" fmla="*/ 136 w 198"/>
                    <a:gd name="T9" fmla="*/ 22 h 62"/>
                    <a:gd name="T10" fmla="*/ 116 w 198"/>
                    <a:gd name="T11" fmla="*/ 28 h 62"/>
                    <a:gd name="T12" fmla="*/ 68 w 198"/>
                    <a:gd name="T13" fmla="*/ 32 h 62"/>
                    <a:gd name="T14" fmla="*/ 10 w 198"/>
                    <a:gd name="T15" fmla="*/ 52 h 62"/>
                    <a:gd name="T16" fmla="*/ 0 w 198"/>
                    <a:gd name="T17" fmla="*/ 56 h 62"/>
                    <a:gd name="T18" fmla="*/ 8 w 198"/>
                    <a:gd name="T19" fmla="*/ 62 h 62"/>
                    <a:gd name="T20" fmla="*/ 50 w 198"/>
                    <a:gd name="T21" fmla="*/ 60 h 62"/>
                    <a:gd name="T22" fmla="*/ 128 w 198"/>
                    <a:gd name="T23" fmla="*/ 38 h 62"/>
                    <a:gd name="T24" fmla="*/ 150 w 198"/>
                    <a:gd name="T25" fmla="*/ 30 h 62"/>
                    <a:gd name="T26" fmla="*/ 174 w 198"/>
                    <a:gd name="T27" fmla="*/ 26 h 62"/>
                    <a:gd name="T28" fmla="*/ 198 w 198"/>
                    <a:gd name="T29" fmla="*/ 20 h 62"/>
                    <a:gd name="T30" fmla="*/ 176 w 198"/>
                    <a:gd name="T31" fmla="*/ 1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8" h="62">
                      <a:moveTo>
                        <a:pt x="176" y="12"/>
                      </a:moveTo>
                      <a:lnTo>
                        <a:pt x="162" y="14"/>
                      </a:lnTo>
                      <a:lnTo>
                        <a:pt x="142" y="0"/>
                      </a:lnTo>
                      <a:lnTo>
                        <a:pt x="112" y="0"/>
                      </a:lnTo>
                      <a:lnTo>
                        <a:pt x="136" y="22"/>
                      </a:lnTo>
                      <a:lnTo>
                        <a:pt x="116" y="28"/>
                      </a:lnTo>
                      <a:lnTo>
                        <a:pt x="68" y="32"/>
                      </a:lnTo>
                      <a:lnTo>
                        <a:pt x="10" y="52"/>
                      </a:lnTo>
                      <a:lnTo>
                        <a:pt x="0" y="56"/>
                      </a:lnTo>
                      <a:lnTo>
                        <a:pt x="8" y="62"/>
                      </a:lnTo>
                      <a:lnTo>
                        <a:pt x="50" y="60"/>
                      </a:lnTo>
                      <a:lnTo>
                        <a:pt x="128" y="38"/>
                      </a:lnTo>
                      <a:lnTo>
                        <a:pt x="150" y="30"/>
                      </a:lnTo>
                      <a:lnTo>
                        <a:pt x="174" y="26"/>
                      </a:lnTo>
                      <a:lnTo>
                        <a:pt x="198" y="20"/>
                      </a:lnTo>
                      <a:lnTo>
                        <a:pt x="176" y="12"/>
                      </a:lnTo>
                      <a:close/>
                    </a:path>
                  </a:pathLst>
                </a:custGeom>
                <a:solidFill>
                  <a:srgbClr val="9DC07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5" name="Freeform 61"/>
                <p:cNvSpPr/>
                <p:nvPr/>
              </p:nvSpPr>
              <p:spPr bwMode="auto">
                <a:xfrm>
                  <a:off x="7616825" y="6272213"/>
                  <a:ext cx="406400" cy="82550"/>
                </a:xfrm>
                <a:custGeom>
                  <a:avLst/>
                  <a:gdLst>
                    <a:gd name="T0" fmla="*/ 248 w 256"/>
                    <a:gd name="T1" fmla="*/ 46 h 52"/>
                    <a:gd name="T2" fmla="*/ 228 w 256"/>
                    <a:gd name="T3" fmla="*/ 46 h 52"/>
                    <a:gd name="T4" fmla="*/ 202 w 256"/>
                    <a:gd name="T5" fmla="*/ 26 h 52"/>
                    <a:gd name="T6" fmla="*/ 94 w 256"/>
                    <a:gd name="T7" fmla="*/ 10 h 52"/>
                    <a:gd name="T8" fmla="*/ 76 w 256"/>
                    <a:gd name="T9" fmla="*/ 14 h 52"/>
                    <a:gd name="T10" fmla="*/ 54 w 256"/>
                    <a:gd name="T11" fmla="*/ 14 h 52"/>
                    <a:gd name="T12" fmla="*/ 44 w 256"/>
                    <a:gd name="T13" fmla="*/ 4 h 52"/>
                    <a:gd name="T14" fmla="*/ 18 w 256"/>
                    <a:gd name="T15" fmla="*/ 0 h 52"/>
                    <a:gd name="T16" fmla="*/ 0 w 256"/>
                    <a:gd name="T17" fmla="*/ 12 h 52"/>
                    <a:gd name="T18" fmla="*/ 30 w 256"/>
                    <a:gd name="T19" fmla="*/ 22 h 52"/>
                    <a:gd name="T20" fmla="*/ 80 w 256"/>
                    <a:gd name="T21" fmla="*/ 26 h 52"/>
                    <a:gd name="T22" fmla="*/ 110 w 256"/>
                    <a:gd name="T23" fmla="*/ 32 h 52"/>
                    <a:gd name="T24" fmla="*/ 118 w 256"/>
                    <a:gd name="T25" fmla="*/ 36 h 52"/>
                    <a:gd name="T26" fmla="*/ 100 w 256"/>
                    <a:gd name="T27" fmla="*/ 36 h 52"/>
                    <a:gd name="T28" fmla="*/ 112 w 256"/>
                    <a:gd name="T29" fmla="*/ 46 h 52"/>
                    <a:gd name="T30" fmla="*/ 168 w 256"/>
                    <a:gd name="T31" fmla="*/ 46 h 52"/>
                    <a:gd name="T32" fmla="*/ 178 w 256"/>
                    <a:gd name="T33" fmla="*/ 36 h 52"/>
                    <a:gd name="T34" fmla="*/ 198 w 256"/>
                    <a:gd name="T35" fmla="*/ 36 h 52"/>
                    <a:gd name="T36" fmla="*/ 218 w 256"/>
                    <a:gd name="T37" fmla="*/ 52 h 52"/>
                    <a:gd name="T38" fmla="*/ 256 w 256"/>
                    <a:gd name="T39" fmla="*/ 52 h 52"/>
                    <a:gd name="T40" fmla="*/ 248 w 256"/>
                    <a:gd name="T41"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 h="52">
                      <a:moveTo>
                        <a:pt x="248" y="46"/>
                      </a:moveTo>
                      <a:lnTo>
                        <a:pt x="228" y="46"/>
                      </a:lnTo>
                      <a:lnTo>
                        <a:pt x="202" y="26"/>
                      </a:lnTo>
                      <a:lnTo>
                        <a:pt x="94" y="10"/>
                      </a:lnTo>
                      <a:lnTo>
                        <a:pt x="76" y="14"/>
                      </a:lnTo>
                      <a:lnTo>
                        <a:pt x="54" y="14"/>
                      </a:lnTo>
                      <a:lnTo>
                        <a:pt x="44" y="4"/>
                      </a:lnTo>
                      <a:lnTo>
                        <a:pt x="18" y="0"/>
                      </a:lnTo>
                      <a:lnTo>
                        <a:pt x="0" y="12"/>
                      </a:lnTo>
                      <a:lnTo>
                        <a:pt x="30" y="22"/>
                      </a:lnTo>
                      <a:lnTo>
                        <a:pt x="80" y="26"/>
                      </a:lnTo>
                      <a:lnTo>
                        <a:pt x="110" y="32"/>
                      </a:lnTo>
                      <a:lnTo>
                        <a:pt x="118" y="36"/>
                      </a:lnTo>
                      <a:lnTo>
                        <a:pt x="100" y="36"/>
                      </a:lnTo>
                      <a:lnTo>
                        <a:pt x="112" y="46"/>
                      </a:lnTo>
                      <a:lnTo>
                        <a:pt x="168" y="46"/>
                      </a:lnTo>
                      <a:lnTo>
                        <a:pt x="178" y="36"/>
                      </a:lnTo>
                      <a:lnTo>
                        <a:pt x="198" y="36"/>
                      </a:lnTo>
                      <a:lnTo>
                        <a:pt x="218" y="52"/>
                      </a:lnTo>
                      <a:lnTo>
                        <a:pt x="256" y="52"/>
                      </a:lnTo>
                      <a:lnTo>
                        <a:pt x="248" y="46"/>
                      </a:lnTo>
                      <a:close/>
                    </a:path>
                  </a:pathLst>
                </a:custGeom>
                <a:solidFill>
                  <a:srgbClr val="9DC07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6" name="Freeform 62"/>
                <p:cNvSpPr/>
                <p:nvPr/>
              </p:nvSpPr>
              <p:spPr bwMode="auto">
                <a:xfrm>
                  <a:off x="6654800" y="6205538"/>
                  <a:ext cx="63500" cy="31750"/>
                </a:xfrm>
                <a:custGeom>
                  <a:avLst/>
                  <a:gdLst>
                    <a:gd name="T0" fmla="*/ 12 w 40"/>
                    <a:gd name="T1" fmla="*/ 0 h 20"/>
                    <a:gd name="T2" fmla="*/ 0 w 40"/>
                    <a:gd name="T3" fmla="*/ 10 h 20"/>
                    <a:gd name="T4" fmla="*/ 12 w 40"/>
                    <a:gd name="T5" fmla="*/ 20 h 20"/>
                    <a:gd name="T6" fmla="*/ 40 w 40"/>
                    <a:gd name="T7" fmla="*/ 14 h 20"/>
                    <a:gd name="T8" fmla="*/ 36 w 40"/>
                    <a:gd name="T9" fmla="*/ 2 h 20"/>
                    <a:gd name="T10" fmla="*/ 12 w 40"/>
                    <a:gd name="T11" fmla="*/ 0 h 20"/>
                  </a:gdLst>
                  <a:ahLst/>
                  <a:cxnLst>
                    <a:cxn ang="0">
                      <a:pos x="T0" y="T1"/>
                    </a:cxn>
                    <a:cxn ang="0">
                      <a:pos x="T2" y="T3"/>
                    </a:cxn>
                    <a:cxn ang="0">
                      <a:pos x="T4" y="T5"/>
                    </a:cxn>
                    <a:cxn ang="0">
                      <a:pos x="T6" y="T7"/>
                    </a:cxn>
                    <a:cxn ang="0">
                      <a:pos x="T8" y="T9"/>
                    </a:cxn>
                    <a:cxn ang="0">
                      <a:pos x="T10" y="T11"/>
                    </a:cxn>
                  </a:cxnLst>
                  <a:rect l="0" t="0" r="r" b="b"/>
                  <a:pathLst>
                    <a:path w="40" h="20">
                      <a:moveTo>
                        <a:pt x="12" y="0"/>
                      </a:moveTo>
                      <a:lnTo>
                        <a:pt x="0" y="10"/>
                      </a:lnTo>
                      <a:lnTo>
                        <a:pt x="12" y="20"/>
                      </a:lnTo>
                      <a:lnTo>
                        <a:pt x="40" y="14"/>
                      </a:lnTo>
                      <a:lnTo>
                        <a:pt x="36" y="2"/>
                      </a:lnTo>
                      <a:lnTo>
                        <a:pt x="12" y="0"/>
                      </a:lnTo>
                      <a:close/>
                    </a:path>
                  </a:pathLst>
                </a:custGeom>
                <a:solidFill>
                  <a:srgbClr val="90B264"/>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7" name="Freeform 63"/>
                <p:cNvSpPr/>
                <p:nvPr/>
              </p:nvSpPr>
              <p:spPr bwMode="auto">
                <a:xfrm>
                  <a:off x="6026150" y="6364288"/>
                  <a:ext cx="168275" cy="127000"/>
                </a:xfrm>
                <a:custGeom>
                  <a:avLst/>
                  <a:gdLst>
                    <a:gd name="T0" fmla="*/ 56 w 106"/>
                    <a:gd name="T1" fmla="*/ 22 h 80"/>
                    <a:gd name="T2" fmla="*/ 12 w 106"/>
                    <a:gd name="T3" fmla="*/ 18 h 80"/>
                    <a:gd name="T4" fmla="*/ 12 w 106"/>
                    <a:gd name="T5" fmla="*/ 32 h 80"/>
                    <a:gd name="T6" fmla="*/ 30 w 106"/>
                    <a:gd name="T7" fmla="*/ 40 h 80"/>
                    <a:gd name="T8" fmla="*/ 18 w 106"/>
                    <a:gd name="T9" fmla="*/ 48 h 80"/>
                    <a:gd name="T10" fmla="*/ 0 w 106"/>
                    <a:gd name="T11" fmla="*/ 56 h 80"/>
                    <a:gd name="T12" fmla="*/ 0 w 106"/>
                    <a:gd name="T13" fmla="*/ 70 h 80"/>
                    <a:gd name="T14" fmla="*/ 28 w 106"/>
                    <a:gd name="T15" fmla="*/ 80 h 80"/>
                    <a:gd name="T16" fmla="*/ 50 w 106"/>
                    <a:gd name="T17" fmla="*/ 66 h 80"/>
                    <a:gd name="T18" fmla="*/ 92 w 106"/>
                    <a:gd name="T19" fmla="*/ 40 h 80"/>
                    <a:gd name="T20" fmla="*/ 106 w 106"/>
                    <a:gd name="T21" fmla="*/ 0 h 80"/>
                    <a:gd name="T22" fmla="*/ 80 w 106"/>
                    <a:gd name="T23" fmla="*/ 0 h 80"/>
                    <a:gd name="T24" fmla="*/ 56 w 106"/>
                    <a:gd name="T25" fmla="*/ 2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80">
                      <a:moveTo>
                        <a:pt x="56" y="22"/>
                      </a:moveTo>
                      <a:lnTo>
                        <a:pt x="12" y="18"/>
                      </a:lnTo>
                      <a:lnTo>
                        <a:pt x="12" y="32"/>
                      </a:lnTo>
                      <a:lnTo>
                        <a:pt x="30" y="40"/>
                      </a:lnTo>
                      <a:lnTo>
                        <a:pt x="18" y="48"/>
                      </a:lnTo>
                      <a:lnTo>
                        <a:pt x="0" y="56"/>
                      </a:lnTo>
                      <a:lnTo>
                        <a:pt x="0" y="70"/>
                      </a:lnTo>
                      <a:lnTo>
                        <a:pt x="28" y="80"/>
                      </a:lnTo>
                      <a:lnTo>
                        <a:pt x="50" y="66"/>
                      </a:lnTo>
                      <a:lnTo>
                        <a:pt x="92" y="40"/>
                      </a:lnTo>
                      <a:lnTo>
                        <a:pt x="106" y="0"/>
                      </a:lnTo>
                      <a:lnTo>
                        <a:pt x="80" y="0"/>
                      </a:lnTo>
                      <a:lnTo>
                        <a:pt x="56" y="22"/>
                      </a:lnTo>
                      <a:close/>
                    </a:path>
                  </a:pathLst>
                </a:custGeom>
                <a:solidFill>
                  <a:srgbClr val="9DC07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8" name="Freeform 64"/>
                <p:cNvSpPr/>
                <p:nvPr/>
              </p:nvSpPr>
              <p:spPr bwMode="auto">
                <a:xfrm>
                  <a:off x="7508875" y="6332538"/>
                  <a:ext cx="25400" cy="6350"/>
                </a:xfrm>
                <a:custGeom>
                  <a:avLst/>
                  <a:gdLst>
                    <a:gd name="T0" fmla="*/ 16 w 16"/>
                    <a:gd name="T1" fmla="*/ 4 h 4"/>
                    <a:gd name="T2" fmla="*/ 14 w 16"/>
                    <a:gd name="T3" fmla="*/ 0 h 4"/>
                    <a:gd name="T4" fmla="*/ 0 w 16"/>
                    <a:gd name="T5" fmla="*/ 0 h 4"/>
                    <a:gd name="T6" fmla="*/ 2 w 16"/>
                    <a:gd name="T7" fmla="*/ 2 h 4"/>
                    <a:gd name="T8" fmla="*/ 16 w 16"/>
                    <a:gd name="T9" fmla="*/ 4 h 4"/>
                  </a:gdLst>
                  <a:ahLst/>
                  <a:cxnLst>
                    <a:cxn ang="0">
                      <a:pos x="T0" y="T1"/>
                    </a:cxn>
                    <a:cxn ang="0">
                      <a:pos x="T2" y="T3"/>
                    </a:cxn>
                    <a:cxn ang="0">
                      <a:pos x="T4" y="T5"/>
                    </a:cxn>
                    <a:cxn ang="0">
                      <a:pos x="T6" y="T7"/>
                    </a:cxn>
                    <a:cxn ang="0">
                      <a:pos x="T8" y="T9"/>
                    </a:cxn>
                  </a:cxnLst>
                  <a:rect l="0" t="0" r="r" b="b"/>
                  <a:pathLst>
                    <a:path w="16" h="4">
                      <a:moveTo>
                        <a:pt x="16" y="4"/>
                      </a:moveTo>
                      <a:lnTo>
                        <a:pt x="14" y="0"/>
                      </a:lnTo>
                      <a:lnTo>
                        <a:pt x="0" y="0"/>
                      </a:lnTo>
                      <a:lnTo>
                        <a:pt x="2" y="2"/>
                      </a:lnTo>
                      <a:lnTo>
                        <a:pt x="16" y="4"/>
                      </a:lnTo>
                      <a:close/>
                    </a:path>
                  </a:pathLst>
                </a:custGeom>
                <a:solidFill>
                  <a:srgbClr val="9DC07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9" name="Freeform 65"/>
                <p:cNvSpPr/>
                <p:nvPr/>
              </p:nvSpPr>
              <p:spPr bwMode="auto">
                <a:xfrm>
                  <a:off x="7410450" y="6338888"/>
                  <a:ext cx="31750" cy="6350"/>
                </a:xfrm>
                <a:custGeom>
                  <a:avLst/>
                  <a:gdLst>
                    <a:gd name="T0" fmla="*/ 20 w 20"/>
                    <a:gd name="T1" fmla="*/ 4 h 4"/>
                    <a:gd name="T2" fmla="*/ 16 w 20"/>
                    <a:gd name="T3" fmla="*/ 0 h 4"/>
                    <a:gd name="T4" fmla="*/ 0 w 20"/>
                    <a:gd name="T5" fmla="*/ 0 h 4"/>
                    <a:gd name="T6" fmla="*/ 2 w 20"/>
                    <a:gd name="T7" fmla="*/ 4 h 4"/>
                    <a:gd name="T8" fmla="*/ 20 w 20"/>
                    <a:gd name="T9" fmla="*/ 4 h 4"/>
                  </a:gdLst>
                  <a:ahLst/>
                  <a:cxnLst>
                    <a:cxn ang="0">
                      <a:pos x="T0" y="T1"/>
                    </a:cxn>
                    <a:cxn ang="0">
                      <a:pos x="T2" y="T3"/>
                    </a:cxn>
                    <a:cxn ang="0">
                      <a:pos x="T4" y="T5"/>
                    </a:cxn>
                    <a:cxn ang="0">
                      <a:pos x="T6" y="T7"/>
                    </a:cxn>
                    <a:cxn ang="0">
                      <a:pos x="T8" y="T9"/>
                    </a:cxn>
                  </a:cxnLst>
                  <a:rect l="0" t="0" r="r" b="b"/>
                  <a:pathLst>
                    <a:path w="20" h="4">
                      <a:moveTo>
                        <a:pt x="20" y="4"/>
                      </a:moveTo>
                      <a:lnTo>
                        <a:pt x="16" y="0"/>
                      </a:lnTo>
                      <a:lnTo>
                        <a:pt x="0" y="0"/>
                      </a:lnTo>
                      <a:lnTo>
                        <a:pt x="2" y="4"/>
                      </a:lnTo>
                      <a:lnTo>
                        <a:pt x="20" y="4"/>
                      </a:lnTo>
                      <a:close/>
                    </a:path>
                  </a:pathLst>
                </a:custGeom>
                <a:solidFill>
                  <a:srgbClr val="9DC07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70" name="Freeform 66"/>
                <p:cNvSpPr/>
                <p:nvPr/>
              </p:nvSpPr>
              <p:spPr bwMode="auto">
                <a:xfrm>
                  <a:off x="7454900" y="6332538"/>
                  <a:ext cx="47625" cy="19050"/>
                </a:xfrm>
                <a:custGeom>
                  <a:avLst/>
                  <a:gdLst>
                    <a:gd name="T0" fmla="*/ 18 w 30"/>
                    <a:gd name="T1" fmla="*/ 10 h 12"/>
                    <a:gd name="T2" fmla="*/ 16 w 30"/>
                    <a:gd name="T3" fmla="*/ 8 h 12"/>
                    <a:gd name="T4" fmla="*/ 26 w 30"/>
                    <a:gd name="T5" fmla="*/ 8 h 12"/>
                    <a:gd name="T6" fmla="*/ 24 w 30"/>
                    <a:gd name="T7" fmla="*/ 4 h 12"/>
                    <a:gd name="T8" fmla="*/ 30 w 30"/>
                    <a:gd name="T9" fmla="*/ 4 h 12"/>
                    <a:gd name="T10" fmla="*/ 28 w 30"/>
                    <a:gd name="T11" fmla="*/ 0 h 12"/>
                    <a:gd name="T12" fmla="*/ 12 w 30"/>
                    <a:gd name="T13" fmla="*/ 0 h 12"/>
                    <a:gd name="T14" fmla="*/ 8 w 30"/>
                    <a:gd name="T15" fmla="*/ 4 h 12"/>
                    <a:gd name="T16" fmla="*/ 0 w 30"/>
                    <a:gd name="T17" fmla="*/ 8 h 12"/>
                    <a:gd name="T18" fmla="*/ 4 w 30"/>
                    <a:gd name="T19" fmla="*/ 12 h 12"/>
                    <a:gd name="T20" fmla="*/ 18 w 30"/>
                    <a:gd name="T21"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2">
                      <a:moveTo>
                        <a:pt x="18" y="10"/>
                      </a:moveTo>
                      <a:lnTo>
                        <a:pt x="16" y="8"/>
                      </a:lnTo>
                      <a:lnTo>
                        <a:pt x="26" y="8"/>
                      </a:lnTo>
                      <a:lnTo>
                        <a:pt x="24" y="4"/>
                      </a:lnTo>
                      <a:lnTo>
                        <a:pt x="30" y="4"/>
                      </a:lnTo>
                      <a:lnTo>
                        <a:pt x="28" y="0"/>
                      </a:lnTo>
                      <a:lnTo>
                        <a:pt x="12" y="0"/>
                      </a:lnTo>
                      <a:lnTo>
                        <a:pt x="8" y="4"/>
                      </a:lnTo>
                      <a:lnTo>
                        <a:pt x="0" y="8"/>
                      </a:lnTo>
                      <a:lnTo>
                        <a:pt x="4" y="12"/>
                      </a:lnTo>
                      <a:lnTo>
                        <a:pt x="18" y="10"/>
                      </a:lnTo>
                      <a:close/>
                    </a:path>
                  </a:pathLst>
                </a:custGeom>
                <a:solidFill>
                  <a:srgbClr val="9DC07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71" name="Freeform 67"/>
                <p:cNvSpPr/>
                <p:nvPr/>
              </p:nvSpPr>
              <p:spPr bwMode="auto">
                <a:xfrm>
                  <a:off x="7524750" y="6335713"/>
                  <a:ext cx="69850" cy="19050"/>
                </a:xfrm>
                <a:custGeom>
                  <a:avLst/>
                  <a:gdLst>
                    <a:gd name="T0" fmla="*/ 22 w 44"/>
                    <a:gd name="T1" fmla="*/ 12 h 12"/>
                    <a:gd name="T2" fmla="*/ 18 w 44"/>
                    <a:gd name="T3" fmla="*/ 8 h 12"/>
                    <a:gd name="T4" fmla="*/ 36 w 44"/>
                    <a:gd name="T5" fmla="*/ 8 h 12"/>
                    <a:gd name="T6" fmla="*/ 32 w 44"/>
                    <a:gd name="T7" fmla="*/ 6 h 12"/>
                    <a:gd name="T8" fmla="*/ 44 w 44"/>
                    <a:gd name="T9" fmla="*/ 6 h 12"/>
                    <a:gd name="T10" fmla="*/ 38 w 44"/>
                    <a:gd name="T11" fmla="*/ 0 h 12"/>
                    <a:gd name="T12" fmla="*/ 20 w 44"/>
                    <a:gd name="T13" fmla="*/ 0 h 12"/>
                    <a:gd name="T14" fmla="*/ 20 w 44"/>
                    <a:gd name="T15" fmla="*/ 4 h 12"/>
                    <a:gd name="T16" fmla="*/ 0 w 44"/>
                    <a:gd name="T17" fmla="*/ 6 h 12"/>
                    <a:gd name="T18" fmla="*/ 0 w 44"/>
                    <a:gd name="T19" fmla="*/ 6 h 12"/>
                    <a:gd name="T20" fmla="*/ 4 w 44"/>
                    <a:gd name="T21" fmla="*/ 12 h 12"/>
                    <a:gd name="T22" fmla="*/ 22 w 44"/>
                    <a:gd name="T2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12">
                      <a:moveTo>
                        <a:pt x="22" y="12"/>
                      </a:moveTo>
                      <a:lnTo>
                        <a:pt x="18" y="8"/>
                      </a:lnTo>
                      <a:lnTo>
                        <a:pt x="36" y="8"/>
                      </a:lnTo>
                      <a:lnTo>
                        <a:pt x="32" y="6"/>
                      </a:lnTo>
                      <a:lnTo>
                        <a:pt x="44" y="6"/>
                      </a:lnTo>
                      <a:lnTo>
                        <a:pt x="38" y="0"/>
                      </a:lnTo>
                      <a:lnTo>
                        <a:pt x="20" y="0"/>
                      </a:lnTo>
                      <a:lnTo>
                        <a:pt x="20" y="4"/>
                      </a:lnTo>
                      <a:lnTo>
                        <a:pt x="0" y="6"/>
                      </a:lnTo>
                      <a:lnTo>
                        <a:pt x="0" y="6"/>
                      </a:lnTo>
                      <a:lnTo>
                        <a:pt x="4" y="12"/>
                      </a:lnTo>
                      <a:lnTo>
                        <a:pt x="22" y="12"/>
                      </a:lnTo>
                      <a:close/>
                    </a:path>
                  </a:pathLst>
                </a:custGeom>
                <a:solidFill>
                  <a:srgbClr val="9DC07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72" name="Freeform 68"/>
                <p:cNvSpPr/>
                <p:nvPr/>
              </p:nvSpPr>
              <p:spPr bwMode="auto">
                <a:xfrm>
                  <a:off x="4022725" y="5865813"/>
                  <a:ext cx="44450" cy="19050"/>
                </a:xfrm>
                <a:custGeom>
                  <a:avLst/>
                  <a:gdLst>
                    <a:gd name="T0" fmla="*/ 28 w 28"/>
                    <a:gd name="T1" fmla="*/ 2 h 12"/>
                    <a:gd name="T2" fmla="*/ 12 w 28"/>
                    <a:gd name="T3" fmla="*/ 0 h 12"/>
                    <a:gd name="T4" fmla="*/ 12 w 28"/>
                    <a:gd name="T5" fmla="*/ 0 h 12"/>
                    <a:gd name="T6" fmla="*/ 6 w 28"/>
                    <a:gd name="T7" fmla="*/ 6 h 12"/>
                    <a:gd name="T8" fmla="*/ 0 w 28"/>
                    <a:gd name="T9" fmla="*/ 12 h 12"/>
                    <a:gd name="T10" fmla="*/ 0 w 28"/>
                    <a:gd name="T11" fmla="*/ 12 h 12"/>
                    <a:gd name="T12" fmla="*/ 12 w 28"/>
                    <a:gd name="T13" fmla="*/ 12 h 12"/>
                    <a:gd name="T14" fmla="*/ 28 w 28"/>
                    <a:gd name="T15" fmla="*/ 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2">
                      <a:moveTo>
                        <a:pt x="28" y="2"/>
                      </a:moveTo>
                      <a:lnTo>
                        <a:pt x="12" y="0"/>
                      </a:lnTo>
                      <a:lnTo>
                        <a:pt x="12" y="0"/>
                      </a:lnTo>
                      <a:lnTo>
                        <a:pt x="6" y="6"/>
                      </a:lnTo>
                      <a:lnTo>
                        <a:pt x="0" y="12"/>
                      </a:lnTo>
                      <a:lnTo>
                        <a:pt x="0" y="12"/>
                      </a:lnTo>
                      <a:lnTo>
                        <a:pt x="12" y="12"/>
                      </a:lnTo>
                      <a:lnTo>
                        <a:pt x="28" y="2"/>
                      </a:lnTo>
                      <a:close/>
                    </a:path>
                  </a:pathLst>
                </a:custGeom>
                <a:solidFill>
                  <a:srgbClr val="9DC07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73" name="Freeform 69"/>
                <p:cNvSpPr/>
                <p:nvPr/>
              </p:nvSpPr>
              <p:spPr bwMode="auto">
                <a:xfrm>
                  <a:off x="5372100" y="5837238"/>
                  <a:ext cx="92075" cy="63500"/>
                </a:xfrm>
                <a:custGeom>
                  <a:avLst/>
                  <a:gdLst>
                    <a:gd name="T0" fmla="*/ 22 w 58"/>
                    <a:gd name="T1" fmla="*/ 20 h 40"/>
                    <a:gd name="T2" fmla="*/ 22 w 58"/>
                    <a:gd name="T3" fmla="*/ 26 h 40"/>
                    <a:gd name="T4" fmla="*/ 6 w 58"/>
                    <a:gd name="T5" fmla="*/ 28 h 40"/>
                    <a:gd name="T6" fmla="*/ 0 w 58"/>
                    <a:gd name="T7" fmla="*/ 40 h 40"/>
                    <a:gd name="T8" fmla="*/ 18 w 58"/>
                    <a:gd name="T9" fmla="*/ 40 h 40"/>
                    <a:gd name="T10" fmla="*/ 44 w 58"/>
                    <a:gd name="T11" fmla="*/ 38 h 40"/>
                    <a:gd name="T12" fmla="*/ 58 w 58"/>
                    <a:gd name="T13" fmla="*/ 30 h 40"/>
                    <a:gd name="T14" fmla="*/ 46 w 58"/>
                    <a:gd name="T15" fmla="*/ 28 h 40"/>
                    <a:gd name="T16" fmla="*/ 40 w 58"/>
                    <a:gd name="T17" fmla="*/ 22 h 40"/>
                    <a:gd name="T18" fmla="*/ 32 w 58"/>
                    <a:gd name="T19" fmla="*/ 14 h 40"/>
                    <a:gd name="T20" fmla="*/ 32 w 58"/>
                    <a:gd name="T21" fmla="*/ 0 h 40"/>
                    <a:gd name="T22" fmla="*/ 12 w 58"/>
                    <a:gd name="T23" fmla="*/ 2 h 40"/>
                    <a:gd name="T24" fmla="*/ 4 w 58"/>
                    <a:gd name="T25" fmla="*/ 6 h 40"/>
                    <a:gd name="T26" fmla="*/ 2 w 58"/>
                    <a:gd name="T27" fmla="*/ 12 h 40"/>
                    <a:gd name="T28" fmla="*/ 10 w 58"/>
                    <a:gd name="T29" fmla="*/ 16 h 40"/>
                    <a:gd name="T30" fmla="*/ 22 w 58"/>
                    <a:gd name="T31"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40">
                      <a:moveTo>
                        <a:pt x="22" y="20"/>
                      </a:moveTo>
                      <a:lnTo>
                        <a:pt x="22" y="26"/>
                      </a:lnTo>
                      <a:lnTo>
                        <a:pt x="6" y="28"/>
                      </a:lnTo>
                      <a:lnTo>
                        <a:pt x="0" y="40"/>
                      </a:lnTo>
                      <a:lnTo>
                        <a:pt x="18" y="40"/>
                      </a:lnTo>
                      <a:lnTo>
                        <a:pt x="44" y="38"/>
                      </a:lnTo>
                      <a:lnTo>
                        <a:pt x="58" y="30"/>
                      </a:lnTo>
                      <a:lnTo>
                        <a:pt x="46" y="28"/>
                      </a:lnTo>
                      <a:lnTo>
                        <a:pt x="40" y="22"/>
                      </a:lnTo>
                      <a:lnTo>
                        <a:pt x="32" y="14"/>
                      </a:lnTo>
                      <a:lnTo>
                        <a:pt x="32" y="0"/>
                      </a:lnTo>
                      <a:lnTo>
                        <a:pt x="12" y="2"/>
                      </a:lnTo>
                      <a:lnTo>
                        <a:pt x="4" y="6"/>
                      </a:lnTo>
                      <a:lnTo>
                        <a:pt x="2" y="12"/>
                      </a:lnTo>
                      <a:lnTo>
                        <a:pt x="10" y="16"/>
                      </a:lnTo>
                      <a:lnTo>
                        <a:pt x="22" y="20"/>
                      </a:lnTo>
                      <a:close/>
                    </a:path>
                  </a:pathLst>
                </a:custGeom>
                <a:solidFill>
                  <a:srgbClr val="9DC07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74" name="Freeform 70"/>
                <p:cNvSpPr/>
                <p:nvPr/>
              </p:nvSpPr>
              <p:spPr bwMode="auto">
                <a:xfrm>
                  <a:off x="5305425" y="5859463"/>
                  <a:ext cx="79375" cy="31750"/>
                </a:xfrm>
                <a:custGeom>
                  <a:avLst/>
                  <a:gdLst>
                    <a:gd name="T0" fmla="*/ 46 w 50"/>
                    <a:gd name="T1" fmla="*/ 12 h 20"/>
                    <a:gd name="T2" fmla="*/ 50 w 50"/>
                    <a:gd name="T3" fmla="*/ 4 h 20"/>
                    <a:gd name="T4" fmla="*/ 38 w 50"/>
                    <a:gd name="T5" fmla="*/ 0 h 20"/>
                    <a:gd name="T6" fmla="*/ 22 w 50"/>
                    <a:gd name="T7" fmla="*/ 4 h 20"/>
                    <a:gd name="T8" fmla="*/ 4 w 50"/>
                    <a:gd name="T9" fmla="*/ 14 h 20"/>
                    <a:gd name="T10" fmla="*/ 0 w 50"/>
                    <a:gd name="T11" fmla="*/ 20 h 20"/>
                    <a:gd name="T12" fmla="*/ 16 w 50"/>
                    <a:gd name="T13" fmla="*/ 20 h 20"/>
                    <a:gd name="T14" fmla="*/ 46 w 50"/>
                    <a:gd name="T15" fmla="*/ 1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0">
                      <a:moveTo>
                        <a:pt x="46" y="12"/>
                      </a:moveTo>
                      <a:lnTo>
                        <a:pt x="50" y="4"/>
                      </a:lnTo>
                      <a:lnTo>
                        <a:pt x="38" y="0"/>
                      </a:lnTo>
                      <a:lnTo>
                        <a:pt x="22" y="4"/>
                      </a:lnTo>
                      <a:lnTo>
                        <a:pt x="4" y="14"/>
                      </a:lnTo>
                      <a:lnTo>
                        <a:pt x="0" y="20"/>
                      </a:lnTo>
                      <a:lnTo>
                        <a:pt x="16" y="20"/>
                      </a:lnTo>
                      <a:lnTo>
                        <a:pt x="46" y="12"/>
                      </a:lnTo>
                      <a:close/>
                    </a:path>
                  </a:pathLst>
                </a:custGeom>
                <a:solidFill>
                  <a:srgbClr val="9DC07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75" name="Freeform 71"/>
                <p:cNvSpPr/>
                <p:nvPr/>
              </p:nvSpPr>
              <p:spPr bwMode="auto">
                <a:xfrm>
                  <a:off x="5924550" y="6116638"/>
                  <a:ext cx="273050" cy="314325"/>
                </a:xfrm>
                <a:custGeom>
                  <a:avLst/>
                  <a:gdLst>
                    <a:gd name="T0" fmla="*/ 172 w 172"/>
                    <a:gd name="T1" fmla="*/ 44 h 198"/>
                    <a:gd name="T2" fmla="*/ 156 w 172"/>
                    <a:gd name="T3" fmla="*/ 42 h 198"/>
                    <a:gd name="T4" fmla="*/ 74 w 172"/>
                    <a:gd name="T5" fmla="*/ 50 h 198"/>
                    <a:gd name="T6" fmla="*/ 54 w 172"/>
                    <a:gd name="T7" fmla="*/ 44 h 198"/>
                    <a:gd name="T8" fmla="*/ 0 w 172"/>
                    <a:gd name="T9" fmla="*/ 0 h 198"/>
                    <a:gd name="T10" fmla="*/ 0 w 172"/>
                    <a:gd name="T11" fmla="*/ 198 h 198"/>
                    <a:gd name="T12" fmla="*/ 12 w 172"/>
                    <a:gd name="T13" fmla="*/ 192 h 198"/>
                    <a:gd name="T14" fmla="*/ 52 w 172"/>
                    <a:gd name="T15" fmla="*/ 170 h 198"/>
                    <a:gd name="T16" fmla="*/ 42 w 172"/>
                    <a:gd name="T17" fmla="*/ 136 h 198"/>
                    <a:gd name="T18" fmla="*/ 24 w 172"/>
                    <a:gd name="T19" fmla="*/ 124 h 198"/>
                    <a:gd name="T20" fmla="*/ 98 w 172"/>
                    <a:gd name="T21" fmla="*/ 94 h 198"/>
                    <a:gd name="T22" fmla="*/ 172 w 172"/>
                    <a:gd name="T23" fmla="*/ 4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198">
                      <a:moveTo>
                        <a:pt x="172" y="44"/>
                      </a:moveTo>
                      <a:lnTo>
                        <a:pt x="156" y="42"/>
                      </a:lnTo>
                      <a:lnTo>
                        <a:pt x="74" y="50"/>
                      </a:lnTo>
                      <a:lnTo>
                        <a:pt x="54" y="44"/>
                      </a:lnTo>
                      <a:lnTo>
                        <a:pt x="0" y="0"/>
                      </a:lnTo>
                      <a:lnTo>
                        <a:pt x="0" y="198"/>
                      </a:lnTo>
                      <a:lnTo>
                        <a:pt x="12" y="192"/>
                      </a:lnTo>
                      <a:lnTo>
                        <a:pt x="52" y="170"/>
                      </a:lnTo>
                      <a:lnTo>
                        <a:pt x="42" y="136"/>
                      </a:lnTo>
                      <a:lnTo>
                        <a:pt x="24" y="124"/>
                      </a:lnTo>
                      <a:lnTo>
                        <a:pt x="98" y="94"/>
                      </a:lnTo>
                      <a:lnTo>
                        <a:pt x="172" y="44"/>
                      </a:lnTo>
                      <a:close/>
                    </a:path>
                  </a:pathLst>
                </a:custGeom>
                <a:solidFill>
                  <a:srgbClr val="9DC07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76" name="Freeform 72"/>
                <p:cNvSpPr/>
                <p:nvPr/>
              </p:nvSpPr>
              <p:spPr bwMode="auto">
                <a:xfrm>
                  <a:off x="6772275" y="5748338"/>
                  <a:ext cx="552450" cy="457200"/>
                </a:xfrm>
                <a:custGeom>
                  <a:avLst/>
                  <a:gdLst>
                    <a:gd name="T0" fmla="*/ 140 w 348"/>
                    <a:gd name="T1" fmla="*/ 266 h 288"/>
                    <a:gd name="T2" fmla="*/ 192 w 348"/>
                    <a:gd name="T3" fmla="*/ 286 h 288"/>
                    <a:gd name="T4" fmla="*/ 216 w 348"/>
                    <a:gd name="T5" fmla="*/ 288 h 288"/>
                    <a:gd name="T6" fmla="*/ 238 w 348"/>
                    <a:gd name="T7" fmla="*/ 278 h 288"/>
                    <a:gd name="T8" fmla="*/ 224 w 348"/>
                    <a:gd name="T9" fmla="*/ 266 h 288"/>
                    <a:gd name="T10" fmla="*/ 164 w 348"/>
                    <a:gd name="T11" fmla="*/ 250 h 288"/>
                    <a:gd name="T12" fmla="*/ 152 w 348"/>
                    <a:gd name="T13" fmla="*/ 234 h 288"/>
                    <a:gd name="T14" fmla="*/ 158 w 348"/>
                    <a:gd name="T15" fmla="*/ 226 h 288"/>
                    <a:gd name="T16" fmla="*/ 184 w 348"/>
                    <a:gd name="T17" fmla="*/ 230 h 288"/>
                    <a:gd name="T18" fmla="*/ 188 w 348"/>
                    <a:gd name="T19" fmla="*/ 236 h 288"/>
                    <a:gd name="T20" fmla="*/ 208 w 348"/>
                    <a:gd name="T21" fmla="*/ 246 h 288"/>
                    <a:gd name="T22" fmla="*/ 216 w 348"/>
                    <a:gd name="T23" fmla="*/ 242 h 288"/>
                    <a:gd name="T24" fmla="*/ 202 w 348"/>
                    <a:gd name="T25" fmla="*/ 232 h 288"/>
                    <a:gd name="T26" fmla="*/ 258 w 348"/>
                    <a:gd name="T27" fmla="*/ 220 h 288"/>
                    <a:gd name="T28" fmla="*/ 276 w 348"/>
                    <a:gd name="T29" fmla="*/ 210 h 288"/>
                    <a:gd name="T30" fmla="*/ 256 w 348"/>
                    <a:gd name="T31" fmla="*/ 190 h 288"/>
                    <a:gd name="T32" fmla="*/ 180 w 348"/>
                    <a:gd name="T33" fmla="*/ 164 h 288"/>
                    <a:gd name="T34" fmla="*/ 162 w 348"/>
                    <a:gd name="T35" fmla="*/ 142 h 288"/>
                    <a:gd name="T36" fmla="*/ 184 w 348"/>
                    <a:gd name="T37" fmla="*/ 142 h 288"/>
                    <a:gd name="T38" fmla="*/ 278 w 348"/>
                    <a:gd name="T39" fmla="*/ 168 h 288"/>
                    <a:gd name="T40" fmla="*/ 296 w 348"/>
                    <a:gd name="T41" fmla="*/ 166 h 288"/>
                    <a:gd name="T42" fmla="*/ 276 w 348"/>
                    <a:gd name="T43" fmla="*/ 156 h 288"/>
                    <a:gd name="T44" fmla="*/ 226 w 348"/>
                    <a:gd name="T45" fmla="*/ 146 h 288"/>
                    <a:gd name="T46" fmla="*/ 214 w 348"/>
                    <a:gd name="T47" fmla="*/ 128 h 288"/>
                    <a:gd name="T48" fmla="*/ 258 w 348"/>
                    <a:gd name="T49" fmla="*/ 128 h 288"/>
                    <a:gd name="T50" fmla="*/ 242 w 348"/>
                    <a:gd name="T51" fmla="*/ 106 h 288"/>
                    <a:gd name="T52" fmla="*/ 216 w 348"/>
                    <a:gd name="T53" fmla="*/ 96 h 288"/>
                    <a:gd name="T54" fmla="*/ 220 w 348"/>
                    <a:gd name="T55" fmla="*/ 90 h 288"/>
                    <a:gd name="T56" fmla="*/ 250 w 348"/>
                    <a:gd name="T57" fmla="*/ 102 h 288"/>
                    <a:gd name="T58" fmla="*/ 254 w 348"/>
                    <a:gd name="T59" fmla="*/ 96 h 288"/>
                    <a:gd name="T60" fmla="*/ 212 w 348"/>
                    <a:gd name="T61" fmla="*/ 80 h 288"/>
                    <a:gd name="T62" fmla="*/ 144 w 348"/>
                    <a:gd name="T63" fmla="*/ 76 h 288"/>
                    <a:gd name="T64" fmla="*/ 126 w 348"/>
                    <a:gd name="T65" fmla="*/ 66 h 288"/>
                    <a:gd name="T66" fmla="*/ 134 w 348"/>
                    <a:gd name="T67" fmla="*/ 52 h 288"/>
                    <a:gd name="T68" fmla="*/ 152 w 348"/>
                    <a:gd name="T69" fmla="*/ 58 h 288"/>
                    <a:gd name="T70" fmla="*/ 198 w 348"/>
                    <a:gd name="T71" fmla="*/ 60 h 288"/>
                    <a:gd name="T72" fmla="*/ 232 w 348"/>
                    <a:gd name="T73" fmla="*/ 40 h 288"/>
                    <a:gd name="T74" fmla="*/ 248 w 348"/>
                    <a:gd name="T75" fmla="*/ 46 h 288"/>
                    <a:gd name="T76" fmla="*/ 246 w 348"/>
                    <a:gd name="T77" fmla="*/ 58 h 288"/>
                    <a:gd name="T78" fmla="*/ 258 w 348"/>
                    <a:gd name="T79" fmla="*/ 68 h 288"/>
                    <a:gd name="T80" fmla="*/ 332 w 348"/>
                    <a:gd name="T81" fmla="*/ 90 h 288"/>
                    <a:gd name="T82" fmla="*/ 344 w 348"/>
                    <a:gd name="T83" fmla="*/ 86 h 288"/>
                    <a:gd name="T84" fmla="*/ 322 w 348"/>
                    <a:gd name="T85" fmla="*/ 70 h 288"/>
                    <a:gd name="T86" fmla="*/ 266 w 348"/>
                    <a:gd name="T87" fmla="*/ 52 h 288"/>
                    <a:gd name="T88" fmla="*/ 310 w 348"/>
                    <a:gd name="T89" fmla="*/ 50 h 288"/>
                    <a:gd name="T90" fmla="*/ 302 w 348"/>
                    <a:gd name="T91" fmla="*/ 42 h 288"/>
                    <a:gd name="T92" fmla="*/ 322 w 348"/>
                    <a:gd name="T93" fmla="*/ 40 h 288"/>
                    <a:gd name="T94" fmla="*/ 298 w 348"/>
                    <a:gd name="T95" fmla="*/ 34 h 288"/>
                    <a:gd name="T96" fmla="*/ 292 w 348"/>
                    <a:gd name="T97" fmla="*/ 28 h 288"/>
                    <a:gd name="T98" fmla="*/ 344 w 348"/>
                    <a:gd name="T99" fmla="*/ 32 h 288"/>
                    <a:gd name="T100" fmla="*/ 348 w 348"/>
                    <a:gd name="T101" fmla="*/ 28 h 288"/>
                    <a:gd name="T102" fmla="*/ 270 w 348"/>
                    <a:gd name="T103" fmla="*/ 14 h 288"/>
                    <a:gd name="T104" fmla="*/ 40 w 348"/>
                    <a:gd name="T105" fmla="*/ 6 h 288"/>
                    <a:gd name="T106" fmla="*/ 16 w 348"/>
                    <a:gd name="T107" fmla="*/ 0 h 288"/>
                    <a:gd name="T108" fmla="*/ 0 w 348"/>
                    <a:gd name="T109" fmla="*/ 0 h 288"/>
                    <a:gd name="T110" fmla="*/ 140 w 348"/>
                    <a:gd name="T111" fmla="*/ 272 h 288"/>
                    <a:gd name="T112" fmla="*/ 140 w 348"/>
                    <a:gd name="T113" fmla="*/ 26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8" h="288">
                      <a:moveTo>
                        <a:pt x="140" y="266"/>
                      </a:moveTo>
                      <a:lnTo>
                        <a:pt x="192" y="286"/>
                      </a:lnTo>
                      <a:lnTo>
                        <a:pt x="216" y="288"/>
                      </a:lnTo>
                      <a:lnTo>
                        <a:pt x="238" y="278"/>
                      </a:lnTo>
                      <a:lnTo>
                        <a:pt x="224" y="266"/>
                      </a:lnTo>
                      <a:lnTo>
                        <a:pt x="164" y="250"/>
                      </a:lnTo>
                      <a:lnTo>
                        <a:pt x="152" y="234"/>
                      </a:lnTo>
                      <a:lnTo>
                        <a:pt x="158" y="226"/>
                      </a:lnTo>
                      <a:lnTo>
                        <a:pt x="184" y="230"/>
                      </a:lnTo>
                      <a:lnTo>
                        <a:pt x="188" y="236"/>
                      </a:lnTo>
                      <a:lnTo>
                        <a:pt x="208" y="246"/>
                      </a:lnTo>
                      <a:lnTo>
                        <a:pt x="216" y="242"/>
                      </a:lnTo>
                      <a:lnTo>
                        <a:pt x="202" y="232"/>
                      </a:lnTo>
                      <a:lnTo>
                        <a:pt x="258" y="220"/>
                      </a:lnTo>
                      <a:lnTo>
                        <a:pt x="276" y="210"/>
                      </a:lnTo>
                      <a:lnTo>
                        <a:pt x="256" y="190"/>
                      </a:lnTo>
                      <a:lnTo>
                        <a:pt x="180" y="164"/>
                      </a:lnTo>
                      <a:lnTo>
                        <a:pt x="162" y="142"/>
                      </a:lnTo>
                      <a:lnTo>
                        <a:pt x="184" y="142"/>
                      </a:lnTo>
                      <a:lnTo>
                        <a:pt x="278" y="168"/>
                      </a:lnTo>
                      <a:lnTo>
                        <a:pt x="296" y="166"/>
                      </a:lnTo>
                      <a:lnTo>
                        <a:pt x="276" y="156"/>
                      </a:lnTo>
                      <a:lnTo>
                        <a:pt x="226" y="146"/>
                      </a:lnTo>
                      <a:lnTo>
                        <a:pt x="214" y="128"/>
                      </a:lnTo>
                      <a:lnTo>
                        <a:pt x="258" y="128"/>
                      </a:lnTo>
                      <a:lnTo>
                        <a:pt x="242" y="106"/>
                      </a:lnTo>
                      <a:lnTo>
                        <a:pt x="216" y="96"/>
                      </a:lnTo>
                      <a:lnTo>
                        <a:pt x="220" y="90"/>
                      </a:lnTo>
                      <a:lnTo>
                        <a:pt x="250" y="102"/>
                      </a:lnTo>
                      <a:lnTo>
                        <a:pt x="254" y="96"/>
                      </a:lnTo>
                      <a:lnTo>
                        <a:pt x="212" y="80"/>
                      </a:lnTo>
                      <a:lnTo>
                        <a:pt x="144" y="76"/>
                      </a:lnTo>
                      <a:lnTo>
                        <a:pt x="126" y="66"/>
                      </a:lnTo>
                      <a:lnTo>
                        <a:pt x="134" y="52"/>
                      </a:lnTo>
                      <a:lnTo>
                        <a:pt x="152" y="58"/>
                      </a:lnTo>
                      <a:lnTo>
                        <a:pt x="198" y="60"/>
                      </a:lnTo>
                      <a:lnTo>
                        <a:pt x="232" y="40"/>
                      </a:lnTo>
                      <a:lnTo>
                        <a:pt x="248" y="46"/>
                      </a:lnTo>
                      <a:lnTo>
                        <a:pt x="246" y="58"/>
                      </a:lnTo>
                      <a:lnTo>
                        <a:pt x="258" y="68"/>
                      </a:lnTo>
                      <a:lnTo>
                        <a:pt x="332" y="90"/>
                      </a:lnTo>
                      <a:lnTo>
                        <a:pt x="344" y="86"/>
                      </a:lnTo>
                      <a:lnTo>
                        <a:pt x="322" y="70"/>
                      </a:lnTo>
                      <a:lnTo>
                        <a:pt x="266" y="52"/>
                      </a:lnTo>
                      <a:lnTo>
                        <a:pt x="310" y="50"/>
                      </a:lnTo>
                      <a:lnTo>
                        <a:pt x="302" y="42"/>
                      </a:lnTo>
                      <a:lnTo>
                        <a:pt x="322" y="40"/>
                      </a:lnTo>
                      <a:lnTo>
                        <a:pt x="298" y="34"/>
                      </a:lnTo>
                      <a:lnTo>
                        <a:pt x="292" y="28"/>
                      </a:lnTo>
                      <a:lnTo>
                        <a:pt x="344" y="32"/>
                      </a:lnTo>
                      <a:lnTo>
                        <a:pt x="348" y="28"/>
                      </a:lnTo>
                      <a:lnTo>
                        <a:pt x="270" y="14"/>
                      </a:lnTo>
                      <a:lnTo>
                        <a:pt x="40" y="6"/>
                      </a:lnTo>
                      <a:lnTo>
                        <a:pt x="16" y="0"/>
                      </a:lnTo>
                      <a:lnTo>
                        <a:pt x="0" y="0"/>
                      </a:lnTo>
                      <a:lnTo>
                        <a:pt x="140" y="272"/>
                      </a:lnTo>
                      <a:lnTo>
                        <a:pt x="140" y="266"/>
                      </a:lnTo>
                      <a:close/>
                    </a:path>
                  </a:pathLst>
                </a:custGeom>
                <a:solidFill>
                  <a:srgbClr val="9DC07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77" name="Freeform 73"/>
                <p:cNvSpPr/>
                <p:nvPr/>
              </p:nvSpPr>
              <p:spPr bwMode="auto">
                <a:xfrm>
                  <a:off x="7004050" y="6196013"/>
                  <a:ext cx="165100" cy="82550"/>
                </a:xfrm>
                <a:custGeom>
                  <a:avLst/>
                  <a:gdLst>
                    <a:gd name="T0" fmla="*/ 104 w 104"/>
                    <a:gd name="T1" fmla="*/ 52 h 52"/>
                    <a:gd name="T2" fmla="*/ 104 w 104"/>
                    <a:gd name="T3" fmla="*/ 44 h 52"/>
                    <a:gd name="T4" fmla="*/ 0 w 104"/>
                    <a:gd name="T5" fmla="*/ 0 h 52"/>
                    <a:gd name="T6" fmla="*/ 10 w 104"/>
                    <a:gd name="T7" fmla="*/ 22 h 52"/>
                    <a:gd name="T8" fmla="*/ 104 w 104"/>
                    <a:gd name="T9" fmla="*/ 52 h 52"/>
                  </a:gdLst>
                  <a:ahLst/>
                  <a:cxnLst>
                    <a:cxn ang="0">
                      <a:pos x="T0" y="T1"/>
                    </a:cxn>
                    <a:cxn ang="0">
                      <a:pos x="T2" y="T3"/>
                    </a:cxn>
                    <a:cxn ang="0">
                      <a:pos x="T4" y="T5"/>
                    </a:cxn>
                    <a:cxn ang="0">
                      <a:pos x="T6" y="T7"/>
                    </a:cxn>
                    <a:cxn ang="0">
                      <a:pos x="T8" y="T9"/>
                    </a:cxn>
                  </a:cxnLst>
                  <a:rect l="0" t="0" r="r" b="b"/>
                  <a:pathLst>
                    <a:path w="104" h="52">
                      <a:moveTo>
                        <a:pt x="104" y="52"/>
                      </a:moveTo>
                      <a:lnTo>
                        <a:pt x="104" y="44"/>
                      </a:lnTo>
                      <a:lnTo>
                        <a:pt x="0" y="0"/>
                      </a:lnTo>
                      <a:lnTo>
                        <a:pt x="10" y="22"/>
                      </a:lnTo>
                      <a:lnTo>
                        <a:pt x="104" y="52"/>
                      </a:lnTo>
                      <a:close/>
                    </a:path>
                  </a:pathLst>
                </a:custGeom>
                <a:solidFill>
                  <a:srgbClr val="9DC07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78" name="Freeform 74"/>
                <p:cNvSpPr/>
                <p:nvPr/>
              </p:nvSpPr>
              <p:spPr bwMode="auto">
                <a:xfrm>
                  <a:off x="5924550" y="6002338"/>
                  <a:ext cx="247650" cy="174625"/>
                </a:xfrm>
                <a:custGeom>
                  <a:avLst/>
                  <a:gdLst>
                    <a:gd name="T0" fmla="*/ 0 w 156"/>
                    <a:gd name="T1" fmla="*/ 0 h 110"/>
                    <a:gd name="T2" fmla="*/ 0 w 156"/>
                    <a:gd name="T3" fmla="*/ 56 h 110"/>
                    <a:gd name="T4" fmla="*/ 56 w 156"/>
                    <a:gd name="T5" fmla="*/ 88 h 110"/>
                    <a:gd name="T6" fmla="*/ 60 w 156"/>
                    <a:gd name="T7" fmla="*/ 102 h 110"/>
                    <a:gd name="T8" fmla="*/ 80 w 156"/>
                    <a:gd name="T9" fmla="*/ 110 h 110"/>
                    <a:gd name="T10" fmla="*/ 120 w 156"/>
                    <a:gd name="T11" fmla="*/ 110 h 110"/>
                    <a:gd name="T12" fmla="*/ 156 w 156"/>
                    <a:gd name="T13" fmla="*/ 96 h 110"/>
                    <a:gd name="T14" fmla="*/ 0 w 156"/>
                    <a:gd name="T15" fmla="*/ 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110">
                      <a:moveTo>
                        <a:pt x="0" y="0"/>
                      </a:moveTo>
                      <a:lnTo>
                        <a:pt x="0" y="56"/>
                      </a:lnTo>
                      <a:lnTo>
                        <a:pt x="56" y="88"/>
                      </a:lnTo>
                      <a:lnTo>
                        <a:pt x="60" y="102"/>
                      </a:lnTo>
                      <a:lnTo>
                        <a:pt x="80" y="110"/>
                      </a:lnTo>
                      <a:lnTo>
                        <a:pt x="120" y="110"/>
                      </a:lnTo>
                      <a:lnTo>
                        <a:pt x="156" y="96"/>
                      </a:lnTo>
                      <a:lnTo>
                        <a:pt x="0" y="0"/>
                      </a:lnTo>
                      <a:close/>
                    </a:path>
                  </a:pathLst>
                </a:custGeom>
                <a:solidFill>
                  <a:srgbClr val="90B264"/>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79" name="Freeform 75"/>
                <p:cNvSpPr/>
                <p:nvPr/>
              </p:nvSpPr>
              <p:spPr bwMode="auto">
                <a:xfrm>
                  <a:off x="6153150" y="6088063"/>
                  <a:ext cx="123825" cy="66675"/>
                </a:xfrm>
                <a:custGeom>
                  <a:avLst/>
                  <a:gdLst>
                    <a:gd name="T0" fmla="*/ 54 w 78"/>
                    <a:gd name="T1" fmla="*/ 28 h 42"/>
                    <a:gd name="T2" fmla="*/ 78 w 78"/>
                    <a:gd name="T3" fmla="*/ 20 h 42"/>
                    <a:gd name="T4" fmla="*/ 76 w 78"/>
                    <a:gd name="T5" fmla="*/ 12 h 42"/>
                    <a:gd name="T6" fmla="*/ 48 w 78"/>
                    <a:gd name="T7" fmla="*/ 10 h 42"/>
                    <a:gd name="T8" fmla="*/ 48 w 78"/>
                    <a:gd name="T9" fmla="*/ 10 h 42"/>
                    <a:gd name="T10" fmla="*/ 0 w 78"/>
                    <a:gd name="T11" fmla="*/ 0 h 42"/>
                    <a:gd name="T12" fmla="*/ 12 w 78"/>
                    <a:gd name="T13" fmla="*/ 42 h 42"/>
                    <a:gd name="T14" fmla="*/ 54 w 78"/>
                    <a:gd name="T15" fmla="*/ 28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42">
                      <a:moveTo>
                        <a:pt x="54" y="28"/>
                      </a:moveTo>
                      <a:lnTo>
                        <a:pt x="78" y="20"/>
                      </a:lnTo>
                      <a:lnTo>
                        <a:pt x="76" y="12"/>
                      </a:lnTo>
                      <a:lnTo>
                        <a:pt x="48" y="10"/>
                      </a:lnTo>
                      <a:lnTo>
                        <a:pt x="48" y="10"/>
                      </a:lnTo>
                      <a:lnTo>
                        <a:pt x="0" y="0"/>
                      </a:lnTo>
                      <a:lnTo>
                        <a:pt x="12" y="42"/>
                      </a:lnTo>
                      <a:lnTo>
                        <a:pt x="54" y="28"/>
                      </a:lnTo>
                      <a:close/>
                    </a:path>
                  </a:pathLst>
                </a:custGeom>
                <a:solidFill>
                  <a:srgbClr val="90B264"/>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0" name="Freeform 76"/>
                <p:cNvSpPr/>
                <p:nvPr/>
              </p:nvSpPr>
              <p:spPr bwMode="auto">
                <a:xfrm>
                  <a:off x="5924550" y="5770563"/>
                  <a:ext cx="247650" cy="384175"/>
                </a:xfrm>
                <a:custGeom>
                  <a:avLst/>
                  <a:gdLst>
                    <a:gd name="T0" fmla="*/ 112 w 156"/>
                    <a:gd name="T1" fmla="*/ 144 h 242"/>
                    <a:gd name="T2" fmla="*/ 108 w 156"/>
                    <a:gd name="T3" fmla="*/ 142 h 242"/>
                    <a:gd name="T4" fmla="*/ 80 w 156"/>
                    <a:gd name="T5" fmla="*/ 142 h 242"/>
                    <a:gd name="T6" fmla="*/ 82 w 156"/>
                    <a:gd name="T7" fmla="*/ 136 h 242"/>
                    <a:gd name="T8" fmla="*/ 96 w 156"/>
                    <a:gd name="T9" fmla="*/ 130 h 242"/>
                    <a:gd name="T10" fmla="*/ 94 w 156"/>
                    <a:gd name="T11" fmla="*/ 124 h 242"/>
                    <a:gd name="T12" fmla="*/ 66 w 156"/>
                    <a:gd name="T13" fmla="*/ 114 h 242"/>
                    <a:gd name="T14" fmla="*/ 64 w 156"/>
                    <a:gd name="T15" fmla="*/ 102 h 242"/>
                    <a:gd name="T16" fmla="*/ 68 w 156"/>
                    <a:gd name="T17" fmla="*/ 96 h 242"/>
                    <a:gd name="T18" fmla="*/ 90 w 156"/>
                    <a:gd name="T19" fmla="*/ 94 h 242"/>
                    <a:gd name="T20" fmla="*/ 110 w 156"/>
                    <a:gd name="T21" fmla="*/ 98 h 242"/>
                    <a:gd name="T22" fmla="*/ 110 w 156"/>
                    <a:gd name="T23" fmla="*/ 104 h 242"/>
                    <a:gd name="T24" fmla="*/ 84 w 156"/>
                    <a:gd name="T25" fmla="*/ 104 h 242"/>
                    <a:gd name="T26" fmla="*/ 84 w 156"/>
                    <a:gd name="T27" fmla="*/ 110 h 242"/>
                    <a:gd name="T28" fmla="*/ 118 w 156"/>
                    <a:gd name="T29" fmla="*/ 122 h 242"/>
                    <a:gd name="T30" fmla="*/ 120 w 156"/>
                    <a:gd name="T31" fmla="*/ 130 h 242"/>
                    <a:gd name="T32" fmla="*/ 124 w 156"/>
                    <a:gd name="T33" fmla="*/ 132 h 242"/>
                    <a:gd name="T34" fmla="*/ 88 w 156"/>
                    <a:gd name="T35" fmla="*/ 2 h 242"/>
                    <a:gd name="T36" fmla="*/ 38 w 156"/>
                    <a:gd name="T37" fmla="*/ 0 h 242"/>
                    <a:gd name="T38" fmla="*/ 2 w 156"/>
                    <a:gd name="T39" fmla="*/ 10 h 242"/>
                    <a:gd name="T40" fmla="*/ 0 w 156"/>
                    <a:gd name="T41" fmla="*/ 6 h 242"/>
                    <a:gd name="T42" fmla="*/ 0 w 156"/>
                    <a:gd name="T43" fmla="*/ 146 h 242"/>
                    <a:gd name="T44" fmla="*/ 156 w 156"/>
                    <a:gd name="T45" fmla="*/ 242 h 242"/>
                    <a:gd name="T46" fmla="*/ 144 w 156"/>
                    <a:gd name="T47" fmla="*/ 200 h 242"/>
                    <a:gd name="T48" fmla="*/ 144 w 156"/>
                    <a:gd name="T49" fmla="*/ 200 h 242"/>
                    <a:gd name="T50" fmla="*/ 96 w 156"/>
                    <a:gd name="T51" fmla="*/ 188 h 242"/>
                    <a:gd name="T52" fmla="*/ 96 w 156"/>
                    <a:gd name="T53" fmla="*/ 188 h 242"/>
                    <a:gd name="T54" fmla="*/ 94 w 156"/>
                    <a:gd name="T55" fmla="*/ 172 h 242"/>
                    <a:gd name="T56" fmla="*/ 114 w 156"/>
                    <a:gd name="T57" fmla="*/ 172 h 242"/>
                    <a:gd name="T58" fmla="*/ 118 w 156"/>
                    <a:gd name="T59" fmla="*/ 184 h 242"/>
                    <a:gd name="T60" fmla="*/ 140 w 156"/>
                    <a:gd name="T61" fmla="*/ 188 h 242"/>
                    <a:gd name="T62" fmla="*/ 128 w 156"/>
                    <a:gd name="T63" fmla="*/ 146 h 242"/>
                    <a:gd name="T64" fmla="*/ 112 w 156"/>
                    <a:gd name="T65"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6" h="242">
                      <a:moveTo>
                        <a:pt x="112" y="144"/>
                      </a:moveTo>
                      <a:lnTo>
                        <a:pt x="108" y="142"/>
                      </a:lnTo>
                      <a:lnTo>
                        <a:pt x="80" y="142"/>
                      </a:lnTo>
                      <a:lnTo>
                        <a:pt x="82" y="136"/>
                      </a:lnTo>
                      <a:lnTo>
                        <a:pt x="96" y="130"/>
                      </a:lnTo>
                      <a:lnTo>
                        <a:pt x="94" y="124"/>
                      </a:lnTo>
                      <a:lnTo>
                        <a:pt x="66" y="114"/>
                      </a:lnTo>
                      <a:lnTo>
                        <a:pt x="64" y="102"/>
                      </a:lnTo>
                      <a:lnTo>
                        <a:pt x="68" y="96"/>
                      </a:lnTo>
                      <a:lnTo>
                        <a:pt x="90" y="94"/>
                      </a:lnTo>
                      <a:lnTo>
                        <a:pt x="110" y="98"/>
                      </a:lnTo>
                      <a:lnTo>
                        <a:pt x="110" y="104"/>
                      </a:lnTo>
                      <a:lnTo>
                        <a:pt x="84" y="104"/>
                      </a:lnTo>
                      <a:lnTo>
                        <a:pt x="84" y="110"/>
                      </a:lnTo>
                      <a:lnTo>
                        <a:pt x="118" y="122"/>
                      </a:lnTo>
                      <a:lnTo>
                        <a:pt x="120" y="130"/>
                      </a:lnTo>
                      <a:lnTo>
                        <a:pt x="124" y="132"/>
                      </a:lnTo>
                      <a:lnTo>
                        <a:pt x="88" y="2"/>
                      </a:lnTo>
                      <a:lnTo>
                        <a:pt x="38" y="0"/>
                      </a:lnTo>
                      <a:lnTo>
                        <a:pt x="2" y="10"/>
                      </a:lnTo>
                      <a:lnTo>
                        <a:pt x="0" y="6"/>
                      </a:lnTo>
                      <a:lnTo>
                        <a:pt x="0" y="146"/>
                      </a:lnTo>
                      <a:lnTo>
                        <a:pt x="156" y="242"/>
                      </a:lnTo>
                      <a:lnTo>
                        <a:pt x="144" y="200"/>
                      </a:lnTo>
                      <a:lnTo>
                        <a:pt x="144" y="200"/>
                      </a:lnTo>
                      <a:lnTo>
                        <a:pt x="96" y="188"/>
                      </a:lnTo>
                      <a:lnTo>
                        <a:pt x="96" y="188"/>
                      </a:lnTo>
                      <a:lnTo>
                        <a:pt x="94" y="172"/>
                      </a:lnTo>
                      <a:lnTo>
                        <a:pt x="114" y="172"/>
                      </a:lnTo>
                      <a:lnTo>
                        <a:pt x="118" y="184"/>
                      </a:lnTo>
                      <a:lnTo>
                        <a:pt x="140" y="188"/>
                      </a:lnTo>
                      <a:lnTo>
                        <a:pt x="128" y="146"/>
                      </a:lnTo>
                      <a:lnTo>
                        <a:pt x="112" y="144"/>
                      </a:lnTo>
                      <a:close/>
                    </a:path>
                  </a:pathLst>
                </a:custGeom>
                <a:solidFill>
                  <a:srgbClr val="90B264"/>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1" name="Freeform 77"/>
                <p:cNvSpPr/>
                <p:nvPr/>
              </p:nvSpPr>
              <p:spPr bwMode="auto">
                <a:xfrm>
                  <a:off x="6064250" y="5719763"/>
                  <a:ext cx="955675" cy="511175"/>
                </a:xfrm>
                <a:custGeom>
                  <a:avLst/>
                  <a:gdLst>
                    <a:gd name="T0" fmla="*/ 592 w 602"/>
                    <a:gd name="T1" fmla="*/ 300 h 322"/>
                    <a:gd name="T2" fmla="*/ 586 w 602"/>
                    <a:gd name="T3" fmla="*/ 298 h 322"/>
                    <a:gd name="T4" fmla="*/ 586 w 602"/>
                    <a:gd name="T5" fmla="*/ 290 h 322"/>
                    <a:gd name="T6" fmla="*/ 446 w 602"/>
                    <a:gd name="T7" fmla="*/ 18 h 322"/>
                    <a:gd name="T8" fmla="*/ 426 w 602"/>
                    <a:gd name="T9" fmla="*/ 16 h 322"/>
                    <a:gd name="T10" fmla="*/ 402 w 602"/>
                    <a:gd name="T11" fmla="*/ 16 h 322"/>
                    <a:gd name="T12" fmla="*/ 388 w 602"/>
                    <a:gd name="T13" fmla="*/ 28 h 322"/>
                    <a:gd name="T14" fmla="*/ 380 w 602"/>
                    <a:gd name="T15" fmla="*/ 28 h 322"/>
                    <a:gd name="T16" fmla="*/ 342 w 602"/>
                    <a:gd name="T17" fmla="*/ 14 h 322"/>
                    <a:gd name="T18" fmla="*/ 254 w 602"/>
                    <a:gd name="T19" fmla="*/ 14 h 322"/>
                    <a:gd name="T20" fmla="*/ 208 w 602"/>
                    <a:gd name="T21" fmla="*/ 0 h 322"/>
                    <a:gd name="T22" fmla="*/ 130 w 602"/>
                    <a:gd name="T23" fmla="*/ 4 h 322"/>
                    <a:gd name="T24" fmla="*/ 74 w 602"/>
                    <a:gd name="T25" fmla="*/ 20 h 322"/>
                    <a:gd name="T26" fmla="*/ 80 w 602"/>
                    <a:gd name="T27" fmla="*/ 38 h 322"/>
                    <a:gd name="T28" fmla="*/ 60 w 602"/>
                    <a:gd name="T29" fmla="*/ 42 h 322"/>
                    <a:gd name="T30" fmla="*/ 52 w 602"/>
                    <a:gd name="T31" fmla="*/ 24 h 322"/>
                    <a:gd name="T32" fmla="*/ 44 w 602"/>
                    <a:gd name="T33" fmla="*/ 16 h 322"/>
                    <a:gd name="T34" fmla="*/ 22 w 602"/>
                    <a:gd name="T35" fmla="*/ 14 h 322"/>
                    <a:gd name="T36" fmla="*/ 20 w 602"/>
                    <a:gd name="T37" fmla="*/ 26 h 322"/>
                    <a:gd name="T38" fmla="*/ 28 w 602"/>
                    <a:gd name="T39" fmla="*/ 34 h 322"/>
                    <a:gd name="T40" fmla="*/ 0 w 602"/>
                    <a:gd name="T41" fmla="*/ 34 h 322"/>
                    <a:gd name="T42" fmla="*/ 36 w 602"/>
                    <a:gd name="T43" fmla="*/ 164 h 322"/>
                    <a:gd name="T44" fmla="*/ 48 w 602"/>
                    <a:gd name="T45" fmla="*/ 168 h 322"/>
                    <a:gd name="T46" fmla="*/ 50 w 602"/>
                    <a:gd name="T47" fmla="*/ 174 h 322"/>
                    <a:gd name="T48" fmla="*/ 42 w 602"/>
                    <a:gd name="T49" fmla="*/ 178 h 322"/>
                    <a:gd name="T50" fmla="*/ 40 w 602"/>
                    <a:gd name="T51" fmla="*/ 178 h 322"/>
                    <a:gd name="T52" fmla="*/ 52 w 602"/>
                    <a:gd name="T53" fmla="*/ 220 h 322"/>
                    <a:gd name="T54" fmla="*/ 76 w 602"/>
                    <a:gd name="T55" fmla="*/ 226 h 322"/>
                    <a:gd name="T56" fmla="*/ 126 w 602"/>
                    <a:gd name="T57" fmla="*/ 228 h 322"/>
                    <a:gd name="T58" fmla="*/ 234 w 602"/>
                    <a:gd name="T59" fmla="*/ 236 h 322"/>
                    <a:gd name="T60" fmla="*/ 262 w 602"/>
                    <a:gd name="T61" fmla="*/ 244 h 322"/>
                    <a:gd name="T62" fmla="*/ 268 w 602"/>
                    <a:gd name="T63" fmla="*/ 254 h 322"/>
                    <a:gd name="T64" fmla="*/ 270 w 602"/>
                    <a:gd name="T65" fmla="*/ 270 h 322"/>
                    <a:gd name="T66" fmla="*/ 344 w 602"/>
                    <a:gd name="T67" fmla="*/ 312 h 322"/>
                    <a:gd name="T68" fmla="*/ 366 w 602"/>
                    <a:gd name="T69" fmla="*/ 314 h 322"/>
                    <a:gd name="T70" fmla="*/ 378 w 602"/>
                    <a:gd name="T71" fmla="*/ 302 h 322"/>
                    <a:gd name="T72" fmla="*/ 372 w 602"/>
                    <a:gd name="T73" fmla="*/ 268 h 322"/>
                    <a:gd name="T74" fmla="*/ 382 w 602"/>
                    <a:gd name="T75" fmla="*/ 250 h 322"/>
                    <a:gd name="T76" fmla="*/ 410 w 602"/>
                    <a:gd name="T77" fmla="*/ 244 h 322"/>
                    <a:gd name="T78" fmla="*/ 464 w 602"/>
                    <a:gd name="T79" fmla="*/ 248 h 322"/>
                    <a:gd name="T80" fmla="*/ 548 w 602"/>
                    <a:gd name="T81" fmla="*/ 274 h 322"/>
                    <a:gd name="T82" fmla="*/ 574 w 602"/>
                    <a:gd name="T83" fmla="*/ 312 h 322"/>
                    <a:gd name="T84" fmla="*/ 602 w 602"/>
                    <a:gd name="T85" fmla="*/ 322 h 322"/>
                    <a:gd name="T86" fmla="*/ 592 w 602"/>
                    <a:gd name="T87" fmla="*/ 30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2" h="322">
                      <a:moveTo>
                        <a:pt x="592" y="300"/>
                      </a:moveTo>
                      <a:lnTo>
                        <a:pt x="586" y="298"/>
                      </a:lnTo>
                      <a:lnTo>
                        <a:pt x="586" y="290"/>
                      </a:lnTo>
                      <a:lnTo>
                        <a:pt x="446" y="18"/>
                      </a:lnTo>
                      <a:lnTo>
                        <a:pt x="426" y="16"/>
                      </a:lnTo>
                      <a:lnTo>
                        <a:pt x="402" y="16"/>
                      </a:lnTo>
                      <a:lnTo>
                        <a:pt x="388" y="28"/>
                      </a:lnTo>
                      <a:lnTo>
                        <a:pt x="380" y="28"/>
                      </a:lnTo>
                      <a:lnTo>
                        <a:pt x="342" y="14"/>
                      </a:lnTo>
                      <a:lnTo>
                        <a:pt x="254" y="14"/>
                      </a:lnTo>
                      <a:lnTo>
                        <a:pt x="208" y="0"/>
                      </a:lnTo>
                      <a:lnTo>
                        <a:pt x="130" y="4"/>
                      </a:lnTo>
                      <a:lnTo>
                        <a:pt x="74" y="20"/>
                      </a:lnTo>
                      <a:lnTo>
                        <a:pt x="80" y="38"/>
                      </a:lnTo>
                      <a:lnTo>
                        <a:pt x="60" y="42"/>
                      </a:lnTo>
                      <a:lnTo>
                        <a:pt x="52" y="24"/>
                      </a:lnTo>
                      <a:lnTo>
                        <a:pt x="44" y="16"/>
                      </a:lnTo>
                      <a:lnTo>
                        <a:pt x="22" y="14"/>
                      </a:lnTo>
                      <a:lnTo>
                        <a:pt x="20" y="26"/>
                      </a:lnTo>
                      <a:lnTo>
                        <a:pt x="28" y="34"/>
                      </a:lnTo>
                      <a:lnTo>
                        <a:pt x="0" y="34"/>
                      </a:lnTo>
                      <a:lnTo>
                        <a:pt x="36" y="164"/>
                      </a:lnTo>
                      <a:lnTo>
                        <a:pt x="48" y="168"/>
                      </a:lnTo>
                      <a:lnTo>
                        <a:pt x="50" y="174"/>
                      </a:lnTo>
                      <a:lnTo>
                        <a:pt x="42" y="178"/>
                      </a:lnTo>
                      <a:lnTo>
                        <a:pt x="40" y="178"/>
                      </a:lnTo>
                      <a:lnTo>
                        <a:pt x="52" y="220"/>
                      </a:lnTo>
                      <a:lnTo>
                        <a:pt x="76" y="226"/>
                      </a:lnTo>
                      <a:lnTo>
                        <a:pt x="126" y="228"/>
                      </a:lnTo>
                      <a:lnTo>
                        <a:pt x="234" y="236"/>
                      </a:lnTo>
                      <a:lnTo>
                        <a:pt x="262" y="244"/>
                      </a:lnTo>
                      <a:lnTo>
                        <a:pt x="268" y="254"/>
                      </a:lnTo>
                      <a:lnTo>
                        <a:pt x="270" y="270"/>
                      </a:lnTo>
                      <a:lnTo>
                        <a:pt x="344" y="312"/>
                      </a:lnTo>
                      <a:lnTo>
                        <a:pt x="366" y="314"/>
                      </a:lnTo>
                      <a:lnTo>
                        <a:pt x="378" y="302"/>
                      </a:lnTo>
                      <a:lnTo>
                        <a:pt x="372" y="268"/>
                      </a:lnTo>
                      <a:lnTo>
                        <a:pt x="382" y="250"/>
                      </a:lnTo>
                      <a:lnTo>
                        <a:pt x="410" y="244"/>
                      </a:lnTo>
                      <a:lnTo>
                        <a:pt x="464" y="248"/>
                      </a:lnTo>
                      <a:lnTo>
                        <a:pt x="548" y="274"/>
                      </a:lnTo>
                      <a:lnTo>
                        <a:pt x="574" y="312"/>
                      </a:lnTo>
                      <a:lnTo>
                        <a:pt x="602" y="322"/>
                      </a:lnTo>
                      <a:lnTo>
                        <a:pt x="592" y="300"/>
                      </a:lnTo>
                      <a:close/>
                    </a:path>
                  </a:pathLst>
                </a:custGeom>
                <a:solidFill>
                  <a:srgbClr val="90B264"/>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2" name="Freeform 78"/>
                <p:cNvSpPr/>
                <p:nvPr/>
              </p:nvSpPr>
              <p:spPr bwMode="auto">
                <a:xfrm>
                  <a:off x="5026025" y="5795963"/>
                  <a:ext cx="898525" cy="739775"/>
                </a:xfrm>
                <a:custGeom>
                  <a:avLst/>
                  <a:gdLst>
                    <a:gd name="T0" fmla="*/ 566 w 566"/>
                    <a:gd name="T1" fmla="*/ 130 h 466"/>
                    <a:gd name="T2" fmla="*/ 534 w 566"/>
                    <a:gd name="T3" fmla="*/ 116 h 466"/>
                    <a:gd name="T4" fmla="*/ 476 w 566"/>
                    <a:gd name="T5" fmla="*/ 116 h 466"/>
                    <a:gd name="T6" fmla="*/ 488 w 566"/>
                    <a:gd name="T7" fmla="*/ 94 h 466"/>
                    <a:gd name="T8" fmla="*/ 504 w 566"/>
                    <a:gd name="T9" fmla="*/ 92 h 466"/>
                    <a:gd name="T10" fmla="*/ 402 w 566"/>
                    <a:gd name="T11" fmla="*/ 48 h 466"/>
                    <a:gd name="T12" fmla="*/ 358 w 566"/>
                    <a:gd name="T13" fmla="*/ 44 h 466"/>
                    <a:gd name="T14" fmla="*/ 388 w 566"/>
                    <a:gd name="T15" fmla="*/ 22 h 466"/>
                    <a:gd name="T16" fmla="*/ 346 w 566"/>
                    <a:gd name="T17" fmla="*/ 4 h 466"/>
                    <a:gd name="T18" fmla="*/ 302 w 566"/>
                    <a:gd name="T19" fmla="*/ 18 h 466"/>
                    <a:gd name="T20" fmla="*/ 316 w 566"/>
                    <a:gd name="T21" fmla="*/ 28 h 466"/>
                    <a:gd name="T22" fmla="*/ 348 w 566"/>
                    <a:gd name="T23" fmla="*/ 34 h 466"/>
                    <a:gd name="T24" fmla="*/ 342 w 566"/>
                    <a:gd name="T25" fmla="*/ 50 h 466"/>
                    <a:gd name="T26" fmla="*/ 296 w 566"/>
                    <a:gd name="T27" fmla="*/ 50 h 466"/>
                    <a:gd name="T28" fmla="*/ 234 w 566"/>
                    <a:gd name="T29" fmla="*/ 70 h 466"/>
                    <a:gd name="T30" fmla="*/ 238 w 566"/>
                    <a:gd name="T31" fmla="*/ 88 h 466"/>
                    <a:gd name="T32" fmla="*/ 196 w 566"/>
                    <a:gd name="T33" fmla="*/ 94 h 466"/>
                    <a:gd name="T34" fmla="*/ 154 w 566"/>
                    <a:gd name="T35" fmla="*/ 106 h 466"/>
                    <a:gd name="T36" fmla="*/ 168 w 566"/>
                    <a:gd name="T37" fmla="*/ 128 h 466"/>
                    <a:gd name="T38" fmla="*/ 222 w 566"/>
                    <a:gd name="T39" fmla="*/ 128 h 466"/>
                    <a:gd name="T40" fmla="*/ 272 w 566"/>
                    <a:gd name="T41" fmla="*/ 98 h 466"/>
                    <a:gd name="T42" fmla="*/ 316 w 566"/>
                    <a:gd name="T43" fmla="*/ 90 h 466"/>
                    <a:gd name="T44" fmla="*/ 366 w 566"/>
                    <a:gd name="T45" fmla="*/ 116 h 466"/>
                    <a:gd name="T46" fmla="*/ 334 w 566"/>
                    <a:gd name="T47" fmla="*/ 120 h 466"/>
                    <a:gd name="T48" fmla="*/ 356 w 566"/>
                    <a:gd name="T49" fmla="*/ 128 h 466"/>
                    <a:gd name="T50" fmla="*/ 376 w 566"/>
                    <a:gd name="T51" fmla="*/ 114 h 466"/>
                    <a:gd name="T52" fmla="*/ 380 w 566"/>
                    <a:gd name="T53" fmla="*/ 108 h 466"/>
                    <a:gd name="T54" fmla="*/ 340 w 566"/>
                    <a:gd name="T55" fmla="*/ 86 h 466"/>
                    <a:gd name="T56" fmla="*/ 376 w 566"/>
                    <a:gd name="T57" fmla="*/ 90 h 466"/>
                    <a:gd name="T58" fmla="*/ 398 w 566"/>
                    <a:gd name="T59" fmla="*/ 114 h 466"/>
                    <a:gd name="T60" fmla="*/ 434 w 566"/>
                    <a:gd name="T61" fmla="*/ 110 h 466"/>
                    <a:gd name="T62" fmla="*/ 456 w 566"/>
                    <a:gd name="T63" fmla="*/ 120 h 466"/>
                    <a:gd name="T64" fmla="*/ 526 w 566"/>
                    <a:gd name="T65" fmla="*/ 130 h 466"/>
                    <a:gd name="T66" fmla="*/ 542 w 566"/>
                    <a:gd name="T67" fmla="*/ 148 h 466"/>
                    <a:gd name="T68" fmla="*/ 466 w 566"/>
                    <a:gd name="T69" fmla="*/ 158 h 466"/>
                    <a:gd name="T70" fmla="*/ 396 w 566"/>
                    <a:gd name="T71" fmla="*/ 148 h 466"/>
                    <a:gd name="T72" fmla="*/ 384 w 566"/>
                    <a:gd name="T73" fmla="*/ 158 h 466"/>
                    <a:gd name="T74" fmla="*/ 312 w 566"/>
                    <a:gd name="T75" fmla="*/ 146 h 466"/>
                    <a:gd name="T76" fmla="*/ 238 w 566"/>
                    <a:gd name="T77" fmla="*/ 130 h 466"/>
                    <a:gd name="T78" fmla="*/ 180 w 566"/>
                    <a:gd name="T79" fmla="*/ 136 h 466"/>
                    <a:gd name="T80" fmla="*/ 124 w 566"/>
                    <a:gd name="T81" fmla="*/ 146 h 466"/>
                    <a:gd name="T82" fmla="*/ 22 w 566"/>
                    <a:gd name="T83" fmla="*/ 192 h 466"/>
                    <a:gd name="T84" fmla="*/ 38 w 566"/>
                    <a:gd name="T85" fmla="*/ 202 h 466"/>
                    <a:gd name="T86" fmla="*/ 16 w 566"/>
                    <a:gd name="T87" fmla="*/ 216 h 466"/>
                    <a:gd name="T88" fmla="*/ 56 w 566"/>
                    <a:gd name="T89" fmla="*/ 282 h 466"/>
                    <a:gd name="T90" fmla="*/ 92 w 566"/>
                    <a:gd name="T91" fmla="*/ 280 h 466"/>
                    <a:gd name="T92" fmla="*/ 172 w 566"/>
                    <a:gd name="T93" fmla="*/ 272 h 466"/>
                    <a:gd name="T94" fmla="*/ 222 w 566"/>
                    <a:gd name="T95" fmla="*/ 280 h 466"/>
                    <a:gd name="T96" fmla="*/ 258 w 566"/>
                    <a:gd name="T97" fmla="*/ 312 h 466"/>
                    <a:gd name="T98" fmla="*/ 270 w 566"/>
                    <a:gd name="T99" fmla="*/ 376 h 466"/>
                    <a:gd name="T100" fmla="*/ 292 w 566"/>
                    <a:gd name="T101" fmla="*/ 398 h 466"/>
                    <a:gd name="T102" fmla="*/ 318 w 566"/>
                    <a:gd name="T103" fmla="*/ 442 h 466"/>
                    <a:gd name="T104" fmla="*/ 420 w 566"/>
                    <a:gd name="T105" fmla="*/ 466 h 466"/>
                    <a:gd name="T106" fmla="*/ 526 w 566"/>
                    <a:gd name="T107" fmla="*/ 420 h 466"/>
                    <a:gd name="T108" fmla="*/ 558 w 566"/>
                    <a:gd name="T109" fmla="*/ 404 h 466"/>
                    <a:gd name="T110" fmla="*/ 566 w 566"/>
                    <a:gd name="T111" fmla="*/ 202 h 466"/>
                    <a:gd name="T112" fmla="*/ 538 w 566"/>
                    <a:gd name="T113" fmla="*/ 172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66" h="466">
                      <a:moveTo>
                        <a:pt x="566" y="186"/>
                      </a:moveTo>
                      <a:lnTo>
                        <a:pt x="566" y="130"/>
                      </a:lnTo>
                      <a:lnTo>
                        <a:pt x="540" y="116"/>
                      </a:lnTo>
                      <a:lnTo>
                        <a:pt x="534" y="116"/>
                      </a:lnTo>
                      <a:lnTo>
                        <a:pt x="490" y="114"/>
                      </a:lnTo>
                      <a:lnTo>
                        <a:pt x="476" y="116"/>
                      </a:lnTo>
                      <a:lnTo>
                        <a:pt x="478" y="100"/>
                      </a:lnTo>
                      <a:lnTo>
                        <a:pt x="488" y="94"/>
                      </a:lnTo>
                      <a:lnTo>
                        <a:pt x="498" y="92"/>
                      </a:lnTo>
                      <a:lnTo>
                        <a:pt x="504" y="92"/>
                      </a:lnTo>
                      <a:lnTo>
                        <a:pt x="416" y="38"/>
                      </a:lnTo>
                      <a:lnTo>
                        <a:pt x="402" y="48"/>
                      </a:lnTo>
                      <a:lnTo>
                        <a:pt x="358" y="48"/>
                      </a:lnTo>
                      <a:lnTo>
                        <a:pt x="358" y="44"/>
                      </a:lnTo>
                      <a:lnTo>
                        <a:pt x="386" y="36"/>
                      </a:lnTo>
                      <a:lnTo>
                        <a:pt x="388" y="22"/>
                      </a:lnTo>
                      <a:lnTo>
                        <a:pt x="352" y="0"/>
                      </a:lnTo>
                      <a:lnTo>
                        <a:pt x="346" y="4"/>
                      </a:lnTo>
                      <a:lnTo>
                        <a:pt x="316" y="10"/>
                      </a:lnTo>
                      <a:lnTo>
                        <a:pt x="302" y="18"/>
                      </a:lnTo>
                      <a:lnTo>
                        <a:pt x="302" y="26"/>
                      </a:lnTo>
                      <a:lnTo>
                        <a:pt x="316" y="28"/>
                      </a:lnTo>
                      <a:lnTo>
                        <a:pt x="322" y="40"/>
                      </a:lnTo>
                      <a:lnTo>
                        <a:pt x="348" y="34"/>
                      </a:lnTo>
                      <a:lnTo>
                        <a:pt x="350" y="50"/>
                      </a:lnTo>
                      <a:lnTo>
                        <a:pt x="342" y="50"/>
                      </a:lnTo>
                      <a:lnTo>
                        <a:pt x="320" y="48"/>
                      </a:lnTo>
                      <a:lnTo>
                        <a:pt x="296" y="50"/>
                      </a:lnTo>
                      <a:lnTo>
                        <a:pt x="268" y="68"/>
                      </a:lnTo>
                      <a:lnTo>
                        <a:pt x="234" y="70"/>
                      </a:lnTo>
                      <a:lnTo>
                        <a:pt x="224" y="86"/>
                      </a:lnTo>
                      <a:lnTo>
                        <a:pt x="238" y="88"/>
                      </a:lnTo>
                      <a:lnTo>
                        <a:pt x="230" y="96"/>
                      </a:lnTo>
                      <a:lnTo>
                        <a:pt x="196" y="94"/>
                      </a:lnTo>
                      <a:lnTo>
                        <a:pt x="164" y="96"/>
                      </a:lnTo>
                      <a:lnTo>
                        <a:pt x="154" y="106"/>
                      </a:lnTo>
                      <a:lnTo>
                        <a:pt x="150" y="124"/>
                      </a:lnTo>
                      <a:lnTo>
                        <a:pt x="168" y="128"/>
                      </a:lnTo>
                      <a:lnTo>
                        <a:pt x="200" y="128"/>
                      </a:lnTo>
                      <a:lnTo>
                        <a:pt x="222" y="128"/>
                      </a:lnTo>
                      <a:lnTo>
                        <a:pt x="232" y="120"/>
                      </a:lnTo>
                      <a:lnTo>
                        <a:pt x="272" y="98"/>
                      </a:lnTo>
                      <a:lnTo>
                        <a:pt x="292" y="100"/>
                      </a:lnTo>
                      <a:lnTo>
                        <a:pt x="316" y="90"/>
                      </a:lnTo>
                      <a:lnTo>
                        <a:pt x="318" y="98"/>
                      </a:lnTo>
                      <a:lnTo>
                        <a:pt x="366" y="116"/>
                      </a:lnTo>
                      <a:lnTo>
                        <a:pt x="358" y="120"/>
                      </a:lnTo>
                      <a:lnTo>
                        <a:pt x="334" y="120"/>
                      </a:lnTo>
                      <a:lnTo>
                        <a:pt x="342" y="126"/>
                      </a:lnTo>
                      <a:lnTo>
                        <a:pt x="356" y="128"/>
                      </a:lnTo>
                      <a:lnTo>
                        <a:pt x="374" y="124"/>
                      </a:lnTo>
                      <a:lnTo>
                        <a:pt x="376" y="114"/>
                      </a:lnTo>
                      <a:lnTo>
                        <a:pt x="384" y="112"/>
                      </a:lnTo>
                      <a:lnTo>
                        <a:pt x="380" y="108"/>
                      </a:lnTo>
                      <a:lnTo>
                        <a:pt x="346" y="98"/>
                      </a:lnTo>
                      <a:lnTo>
                        <a:pt x="340" y="86"/>
                      </a:lnTo>
                      <a:lnTo>
                        <a:pt x="368" y="86"/>
                      </a:lnTo>
                      <a:lnTo>
                        <a:pt x="376" y="90"/>
                      </a:lnTo>
                      <a:lnTo>
                        <a:pt x="400" y="102"/>
                      </a:lnTo>
                      <a:lnTo>
                        <a:pt x="398" y="114"/>
                      </a:lnTo>
                      <a:lnTo>
                        <a:pt x="422" y="128"/>
                      </a:lnTo>
                      <a:lnTo>
                        <a:pt x="434" y="110"/>
                      </a:lnTo>
                      <a:lnTo>
                        <a:pt x="454" y="104"/>
                      </a:lnTo>
                      <a:lnTo>
                        <a:pt x="456" y="120"/>
                      </a:lnTo>
                      <a:lnTo>
                        <a:pt x="472" y="130"/>
                      </a:lnTo>
                      <a:lnTo>
                        <a:pt x="526" y="130"/>
                      </a:lnTo>
                      <a:lnTo>
                        <a:pt x="542" y="134"/>
                      </a:lnTo>
                      <a:lnTo>
                        <a:pt x="542" y="148"/>
                      </a:lnTo>
                      <a:lnTo>
                        <a:pt x="522" y="158"/>
                      </a:lnTo>
                      <a:lnTo>
                        <a:pt x="466" y="158"/>
                      </a:lnTo>
                      <a:lnTo>
                        <a:pt x="432" y="146"/>
                      </a:lnTo>
                      <a:lnTo>
                        <a:pt x="396" y="148"/>
                      </a:lnTo>
                      <a:lnTo>
                        <a:pt x="394" y="158"/>
                      </a:lnTo>
                      <a:lnTo>
                        <a:pt x="384" y="158"/>
                      </a:lnTo>
                      <a:lnTo>
                        <a:pt x="372" y="154"/>
                      </a:lnTo>
                      <a:lnTo>
                        <a:pt x="312" y="146"/>
                      </a:lnTo>
                      <a:lnTo>
                        <a:pt x="316" y="126"/>
                      </a:lnTo>
                      <a:lnTo>
                        <a:pt x="238" y="130"/>
                      </a:lnTo>
                      <a:lnTo>
                        <a:pt x="212" y="136"/>
                      </a:lnTo>
                      <a:lnTo>
                        <a:pt x="180" y="136"/>
                      </a:lnTo>
                      <a:lnTo>
                        <a:pt x="166" y="136"/>
                      </a:lnTo>
                      <a:lnTo>
                        <a:pt x="124" y="146"/>
                      </a:lnTo>
                      <a:lnTo>
                        <a:pt x="116" y="164"/>
                      </a:lnTo>
                      <a:lnTo>
                        <a:pt x="22" y="192"/>
                      </a:lnTo>
                      <a:lnTo>
                        <a:pt x="22" y="202"/>
                      </a:lnTo>
                      <a:lnTo>
                        <a:pt x="38" y="202"/>
                      </a:lnTo>
                      <a:lnTo>
                        <a:pt x="28" y="214"/>
                      </a:lnTo>
                      <a:lnTo>
                        <a:pt x="16" y="216"/>
                      </a:lnTo>
                      <a:lnTo>
                        <a:pt x="0" y="244"/>
                      </a:lnTo>
                      <a:lnTo>
                        <a:pt x="56" y="282"/>
                      </a:lnTo>
                      <a:lnTo>
                        <a:pt x="90" y="282"/>
                      </a:lnTo>
                      <a:lnTo>
                        <a:pt x="92" y="280"/>
                      </a:lnTo>
                      <a:lnTo>
                        <a:pt x="152" y="280"/>
                      </a:lnTo>
                      <a:lnTo>
                        <a:pt x="172" y="272"/>
                      </a:lnTo>
                      <a:lnTo>
                        <a:pt x="206" y="272"/>
                      </a:lnTo>
                      <a:lnTo>
                        <a:pt x="222" y="280"/>
                      </a:lnTo>
                      <a:lnTo>
                        <a:pt x="272" y="282"/>
                      </a:lnTo>
                      <a:lnTo>
                        <a:pt x="258" y="312"/>
                      </a:lnTo>
                      <a:lnTo>
                        <a:pt x="308" y="352"/>
                      </a:lnTo>
                      <a:lnTo>
                        <a:pt x="270" y="376"/>
                      </a:lnTo>
                      <a:lnTo>
                        <a:pt x="268" y="388"/>
                      </a:lnTo>
                      <a:lnTo>
                        <a:pt x="292" y="398"/>
                      </a:lnTo>
                      <a:lnTo>
                        <a:pt x="286" y="426"/>
                      </a:lnTo>
                      <a:lnTo>
                        <a:pt x="318" y="442"/>
                      </a:lnTo>
                      <a:lnTo>
                        <a:pt x="314" y="466"/>
                      </a:lnTo>
                      <a:lnTo>
                        <a:pt x="420" y="466"/>
                      </a:lnTo>
                      <a:lnTo>
                        <a:pt x="502" y="436"/>
                      </a:lnTo>
                      <a:lnTo>
                        <a:pt x="526" y="420"/>
                      </a:lnTo>
                      <a:lnTo>
                        <a:pt x="558" y="416"/>
                      </a:lnTo>
                      <a:lnTo>
                        <a:pt x="558" y="404"/>
                      </a:lnTo>
                      <a:lnTo>
                        <a:pt x="566" y="400"/>
                      </a:lnTo>
                      <a:lnTo>
                        <a:pt x="566" y="202"/>
                      </a:lnTo>
                      <a:lnTo>
                        <a:pt x="534" y="174"/>
                      </a:lnTo>
                      <a:lnTo>
                        <a:pt x="538" y="172"/>
                      </a:lnTo>
                      <a:lnTo>
                        <a:pt x="566" y="186"/>
                      </a:lnTo>
                      <a:close/>
                    </a:path>
                  </a:pathLst>
                </a:custGeom>
                <a:solidFill>
                  <a:srgbClr val="9DC07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3" name="Freeform 79"/>
                <p:cNvSpPr/>
                <p:nvPr/>
              </p:nvSpPr>
              <p:spPr bwMode="auto">
                <a:xfrm>
                  <a:off x="5584825" y="5757863"/>
                  <a:ext cx="339725" cy="244475"/>
                </a:xfrm>
                <a:custGeom>
                  <a:avLst/>
                  <a:gdLst>
                    <a:gd name="T0" fmla="*/ 40 w 214"/>
                    <a:gd name="T1" fmla="*/ 32 h 154"/>
                    <a:gd name="T2" fmla="*/ 86 w 214"/>
                    <a:gd name="T3" fmla="*/ 14 h 154"/>
                    <a:gd name="T4" fmla="*/ 94 w 214"/>
                    <a:gd name="T5" fmla="*/ 14 h 154"/>
                    <a:gd name="T6" fmla="*/ 94 w 214"/>
                    <a:gd name="T7" fmla="*/ 22 h 154"/>
                    <a:gd name="T8" fmla="*/ 62 w 214"/>
                    <a:gd name="T9" fmla="*/ 32 h 154"/>
                    <a:gd name="T10" fmla="*/ 62 w 214"/>
                    <a:gd name="T11" fmla="*/ 38 h 154"/>
                    <a:gd name="T12" fmla="*/ 78 w 214"/>
                    <a:gd name="T13" fmla="*/ 44 h 154"/>
                    <a:gd name="T14" fmla="*/ 78 w 214"/>
                    <a:gd name="T15" fmla="*/ 52 h 154"/>
                    <a:gd name="T16" fmla="*/ 64 w 214"/>
                    <a:gd name="T17" fmla="*/ 62 h 154"/>
                    <a:gd name="T18" fmla="*/ 152 w 214"/>
                    <a:gd name="T19" fmla="*/ 116 h 154"/>
                    <a:gd name="T20" fmla="*/ 168 w 214"/>
                    <a:gd name="T21" fmla="*/ 116 h 154"/>
                    <a:gd name="T22" fmla="*/ 174 w 214"/>
                    <a:gd name="T23" fmla="*/ 112 h 154"/>
                    <a:gd name="T24" fmla="*/ 182 w 214"/>
                    <a:gd name="T25" fmla="*/ 114 h 154"/>
                    <a:gd name="T26" fmla="*/ 184 w 214"/>
                    <a:gd name="T27" fmla="*/ 128 h 154"/>
                    <a:gd name="T28" fmla="*/ 210 w 214"/>
                    <a:gd name="T29" fmla="*/ 132 h 154"/>
                    <a:gd name="T30" fmla="*/ 212 w 214"/>
                    <a:gd name="T31" fmla="*/ 140 h 154"/>
                    <a:gd name="T32" fmla="*/ 188 w 214"/>
                    <a:gd name="T33" fmla="*/ 140 h 154"/>
                    <a:gd name="T34" fmla="*/ 214 w 214"/>
                    <a:gd name="T35" fmla="*/ 154 h 154"/>
                    <a:gd name="T36" fmla="*/ 214 w 214"/>
                    <a:gd name="T37" fmla="*/ 14 h 154"/>
                    <a:gd name="T38" fmla="*/ 210 w 214"/>
                    <a:gd name="T39" fmla="*/ 8 h 154"/>
                    <a:gd name="T40" fmla="*/ 200 w 214"/>
                    <a:gd name="T41" fmla="*/ 10 h 154"/>
                    <a:gd name="T42" fmla="*/ 194 w 214"/>
                    <a:gd name="T43" fmla="*/ 20 h 154"/>
                    <a:gd name="T44" fmla="*/ 174 w 214"/>
                    <a:gd name="T45" fmla="*/ 28 h 154"/>
                    <a:gd name="T46" fmla="*/ 126 w 214"/>
                    <a:gd name="T47" fmla="*/ 28 h 154"/>
                    <a:gd name="T48" fmla="*/ 124 w 214"/>
                    <a:gd name="T49" fmla="*/ 22 h 154"/>
                    <a:gd name="T50" fmla="*/ 174 w 214"/>
                    <a:gd name="T51" fmla="*/ 20 h 154"/>
                    <a:gd name="T52" fmla="*/ 186 w 214"/>
                    <a:gd name="T53" fmla="*/ 16 h 154"/>
                    <a:gd name="T54" fmla="*/ 126 w 214"/>
                    <a:gd name="T55" fmla="*/ 0 h 154"/>
                    <a:gd name="T56" fmla="*/ 56 w 214"/>
                    <a:gd name="T57" fmla="*/ 0 h 154"/>
                    <a:gd name="T58" fmla="*/ 12 w 214"/>
                    <a:gd name="T59" fmla="*/ 12 h 154"/>
                    <a:gd name="T60" fmla="*/ 0 w 214"/>
                    <a:gd name="T61" fmla="*/ 24 h 154"/>
                    <a:gd name="T62" fmla="*/ 36 w 214"/>
                    <a:gd name="T63" fmla="*/ 46 h 154"/>
                    <a:gd name="T64" fmla="*/ 40 w 214"/>
                    <a:gd name="T65" fmla="*/ 3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4" h="154">
                      <a:moveTo>
                        <a:pt x="40" y="32"/>
                      </a:moveTo>
                      <a:lnTo>
                        <a:pt x="86" y="14"/>
                      </a:lnTo>
                      <a:lnTo>
                        <a:pt x="94" y="14"/>
                      </a:lnTo>
                      <a:lnTo>
                        <a:pt x="94" y="22"/>
                      </a:lnTo>
                      <a:lnTo>
                        <a:pt x="62" y="32"/>
                      </a:lnTo>
                      <a:lnTo>
                        <a:pt x="62" y="38"/>
                      </a:lnTo>
                      <a:lnTo>
                        <a:pt x="78" y="44"/>
                      </a:lnTo>
                      <a:lnTo>
                        <a:pt x="78" y="52"/>
                      </a:lnTo>
                      <a:lnTo>
                        <a:pt x="64" y="62"/>
                      </a:lnTo>
                      <a:lnTo>
                        <a:pt x="152" y="116"/>
                      </a:lnTo>
                      <a:lnTo>
                        <a:pt x="168" y="116"/>
                      </a:lnTo>
                      <a:lnTo>
                        <a:pt x="174" y="112"/>
                      </a:lnTo>
                      <a:lnTo>
                        <a:pt x="182" y="114"/>
                      </a:lnTo>
                      <a:lnTo>
                        <a:pt x="184" y="128"/>
                      </a:lnTo>
                      <a:lnTo>
                        <a:pt x="210" y="132"/>
                      </a:lnTo>
                      <a:lnTo>
                        <a:pt x="212" y="140"/>
                      </a:lnTo>
                      <a:lnTo>
                        <a:pt x="188" y="140"/>
                      </a:lnTo>
                      <a:lnTo>
                        <a:pt x="214" y="154"/>
                      </a:lnTo>
                      <a:lnTo>
                        <a:pt x="214" y="14"/>
                      </a:lnTo>
                      <a:lnTo>
                        <a:pt x="210" y="8"/>
                      </a:lnTo>
                      <a:lnTo>
                        <a:pt x="200" y="10"/>
                      </a:lnTo>
                      <a:lnTo>
                        <a:pt x="194" y="20"/>
                      </a:lnTo>
                      <a:lnTo>
                        <a:pt x="174" y="28"/>
                      </a:lnTo>
                      <a:lnTo>
                        <a:pt x="126" y="28"/>
                      </a:lnTo>
                      <a:lnTo>
                        <a:pt x="124" y="22"/>
                      </a:lnTo>
                      <a:lnTo>
                        <a:pt x="174" y="20"/>
                      </a:lnTo>
                      <a:lnTo>
                        <a:pt x="186" y="16"/>
                      </a:lnTo>
                      <a:lnTo>
                        <a:pt x="126" y="0"/>
                      </a:lnTo>
                      <a:lnTo>
                        <a:pt x="56" y="0"/>
                      </a:lnTo>
                      <a:lnTo>
                        <a:pt x="12" y="12"/>
                      </a:lnTo>
                      <a:lnTo>
                        <a:pt x="0" y="24"/>
                      </a:lnTo>
                      <a:lnTo>
                        <a:pt x="36" y="46"/>
                      </a:lnTo>
                      <a:lnTo>
                        <a:pt x="40" y="32"/>
                      </a:lnTo>
                      <a:close/>
                    </a:path>
                  </a:pathLst>
                </a:custGeom>
                <a:solidFill>
                  <a:srgbClr val="9DC07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4" name="Freeform 80"/>
                <p:cNvSpPr/>
                <p:nvPr/>
              </p:nvSpPr>
              <p:spPr bwMode="auto">
                <a:xfrm>
                  <a:off x="4737100" y="5926138"/>
                  <a:ext cx="73025" cy="19050"/>
                </a:xfrm>
                <a:custGeom>
                  <a:avLst/>
                  <a:gdLst>
                    <a:gd name="T0" fmla="*/ 2 w 46"/>
                    <a:gd name="T1" fmla="*/ 12 h 12"/>
                    <a:gd name="T2" fmla="*/ 14 w 46"/>
                    <a:gd name="T3" fmla="*/ 12 h 12"/>
                    <a:gd name="T4" fmla="*/ 24 w 46"/>
                    <a:gd name="T5" fmla="*/ 10 h 12"/>
                    <a:gd name="T6" fmla="*/ 30 w 46"/>
                    <a:gd name="T7" fmla="*/ 6 h 12"/>
                    <a:gd name="T8" fmla="*/ 38 w 46"/>
                    <a:gd name="T9" fmla="*/ 4 h 12"/>
                    <a:gd name="T10" fmla="*/ 46 w 46"/>
                    <a:gd name="T11" fmla="*/ 0 h 12"/>
                    <a:gd name="T12" fmla="*/ 38 w 46"/>
                    <a:gd name="T13" fmla="*/ 0 h 12"/>
                    <a:gd name="T14" fmla="*/ 30 w 46"/>
                    <a:gd name="T15" fmla="*/ 0 h 12"/>
                    <a:gd name="T16" fmla="*/ 22 w 46"/>
                    <a:gd name="T17" fmla="*/ 6 h 12"/>
                    <a:gd name="T18" fmla="*/ 4 w 46"/>
                    <a:gd name="T19" fmla="*/ 6 h 12"/>
                    <a:gd name="T20" fmla="*/ 0 w 46"/>
                    <a:gd name="T21" fmla="*/ 10 h 12"/>
                    <a:gd name="T22" fmla="*/ 4 w 46"/>
                    <a:gd name="T23" fmla="*/ 10 h 12"/>
                    <a:gd name="T24" fmla="*/ 4 w 46"/>
                    <a:gd name="T25" fmla="*/ 10 h 12"/>
                    <a:gd name="T26" fmla="*/ 2 w 46"/>
                    <a:gd name="T27" fmla="*/ 12 h 12"/>
                    <a:gd name="T28" fmla="*/ 2 w 46"/>
                    <a:gd name="T2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12">
                      <a:moveTo>
                        <a:pt x="2" y="12"/>
                      </a:moveTo>
                      <a:lnTo>
                        <a:pt x="14" y="12"/>
                      </a:lnTo>
                      <a:lnTo>
                        <a:pt x="24" y="10"/>
                      </a:lnTo>
                      <a:lnTo>
                        <a:pt x="30" y="6"/>
                      </a:lnTo>
                      <a:lnTo>
                        <a:pt x="38" y="4"/>
                      </a:lnTo>
                      <a:lnTo>
                        <a:pt x="46" y="0"/>
                      </a:lnTo>
                      <a:lnTo>
                        <a:pt x="38" y="0"/>
                      </a:lnTo>
                      <a:lnTo>
                        <a:pt x="30" y="0"/>
                      </a:lnTo>
                      <a:lnTo>
                        <a:pt x="22" y="6"/>
                      </a:lnTo>
                      <a:lnTo>
                        <a:pt x="4" y="6"/>
                      </a:lnTo>
                      <a:lnTo>
                        <a:pt x="0" y="10"/>
                      </a:lnTo>
                      <a:lnTo>
                        <a:pt x="4" y="10"/>
                      </a:lnTo>
                      <a:lnTo>
                        <a:pt x="4" y="10"/>
                      </a:lnTo>
                      <a:lnTo>
                        <a:pt x="2" y="12"/>
                      </a:lnTo>
                      <a:lnTo>
                        <a:pt x="2" y="12"/>
                      </a:lnTo>
                      <a:close/>
                    </a:path>
                  </a:pathLst>
                </a:custGeom>
                <a:solidFill>
                  <a:srgbClr val="9DC07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5" name="Freeform 81"/>
                <p:cNvSpPr/>
                <p:nvPr/>
              </p:nvSpPr>
              <p:spPr bwMode="auto">
                <a:xfrm>
                  <a:off x="4689475" y="5935663"/>
                  <a:ext cx="31750" cy="12700"/>
                </a:xfrm>
                <a:custGeom>
                  <a:avLst/>
                  <a:gdLst>
                    <a:gd name="T0" fmla="*/ 20 w 20"/>
                    <a:gd name="T1" fmla="*/ 2 h 8"/>
                    <a:gd name="T2" fmla="*/ 14 w 20"/>
                    <a:gd name="T3" fmla="*/ 0 h 8"/>
                    <a:gd name="T4" fmla="*/ 4 w 20"/>
                    <a:gd name="T5" fmla="*/ 4 h 8"/>
                    <a:gd name="T6" fmla="*/ 0 w 20"/>
                    <a:gd name="T7" fmla="*/ 8 h 8"/>
                    <a:gd name="T8" fmla="*/ 14 w 20"/>
                    <a:gd name="T9" fmla="*/ 8 h 8"/>
                    <a:gd name="T10" fmla="*/ 20 w 20"/>
                    <a:gd name="T11" fmla="*/ 2 h 8"/>
                  </a:gdLst>
                  <a:ahLst/>
                  <a:cxnLst>
                    <a:cxn ang="0">
                      <a:pos x="T0" y="T1"/>
                    </a:cxn>
                    <a:cxn ang="0">
                      <a:pos x="T2" y="T3"/>
                    </a:cxn>
                    <a:cxn ang="0">
                      <a:pos x="T4" y="T5"/>
                    </a:cxn>
                    <a:cxn ang="0">
                      <a:pos x="T6" y="T7"/>
                    </a:cxn>
                    <a:cxn ang="0">
                      <a:pos x="T8" y="T9"/>
                    </a:cxn>
                    <a:cxn ang="0">
                      <a:pos x="T10" y="T11"/>
                    </a:cxn>
                  </a:cxnLst>
                  <a:rect l="0" t="0" r="r" b="b"/>
                  <a:pathLst>
                    <a:path w="20" h="8">
                      <a:moveTo>
                        <a:pt x="20" y="2"/>
                      </a:moveTo>
                      <a:lnTo>
                        <a:pt x="14" y="0"/>
                      </a:lnTo>
                      <a:lnTo>
                        <a:pt x="4" y="4"/>
                      </a:lnTo>
                      <a:lnTo>
                        <a:pt x="0" y="8"/>
                      </a:lnTo>
                      <a:lnTo>
                        <a:pt x="14" y="8"/>
                      </a:lnTo>
                      <a:lnTo>
                        <a:pt x="20" y="2"/>
                      </a:lnTo>
                      <a:close/>
                    </a:path>
                  </a:pathLst>
                </a:custGeom>
                <a:solidFill>
                  <a:srgbClr val="9DC07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6" name="Freeform 82"/>
                <p:cNvSpPr/>
                <p:nvPr/>
              </p:nvSpPr>
              <p:spPr bwMode="auto">
                <a:xfrm>
                  <a:off x="4619625" y="6291263"/>
                  <a:ext cx="193675" cy="142875"/>
                </a:xfrm>
                <a:custGeom>
                  <a:avLst/>
                  <a:gdLst>
                    <a:gd name="T0" fmla="*/ 22 w 122"/>
                    <a:gd name="T1" fmla="*/ 90 h 90"/>
                    <a:gd name="T2" fmla="*/ 60 w 122"/>
                    <a:gd name="T3" fmla="*/ 50 h 90"/>
                    <a:gd name="T4" fmla="*/ 108 w 122"/>
                    <a:gd name="T5" fmla="*/ 32 h 90"/>
                    <a:gd name="T6" fmla="*/ 122 w 122"/>
                    <a:gd name="T7" fmla="*/ 20 h 90"/>
                    <a:gd name="T8" fmla="*/ 92 w 122"/>
                    <a:gd name="T9" fmla="*/ 16 h 90"/>
                    <a:gd name="T10" fmla="*/ 80 w 122"/>
                    <a:gd name="T11" fmla="*/ 2 h 90"/>
                    <a:gd name="T12" fmla="*/ 52 w 122"/>
                    <a:gd name="T13" fmla="*/ 0 h 90"/>
                    <a:gd name="T14" fmla="*/ 0 w 122"/>
                    <a:gd name="T15" fmla="*/ 90 h 90"/>
                    <a:gd name="T16" fmla="*/ 22 w 122"/>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90">
                      <a:moveTo>
                        <a:pt x="22" y="90"/>
                      </a:moveTo>
                      <a:lnTo>
                        <a:pt x="60" y="50"/>
                      </a:lnTo>
                      <a:lnTo>
                        <a:pt x="108" y="32"/>
                      </a:lnTo>
                      <a:lnTo>
                        <a:pt x="122" y="20"/>
                      </a:lnTo>
                      <a:lnTo>
                        <a:pt x="92" y="16"/>
                      </a:lnTo>
                      <a:lnTo>
                        <a:pt x="80" y="2"/>
                      </a:lnTo>
                      <a:lnTo>
                        <a:pt x="52" y="0"/>
                      </a:lnTo>
                      <a:lnTo>
                        <a:pt x="0" y="90"/>
                      </a:lnTo>
                      <a:lnTo>
                        <a:pt x="22" y="90"/>
                      </a:lnTo>
                      <a:close/>
                    </a:path>
                  </a:pathLst>
                </a:custGeom>
                <a:solidFill>
                  <a:srgbClr val="9DC07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7" name="Freeform 83"/>
                <p:cNvSpPr>
                  <a:spLocks noEditPoints="1"/>
                </p:cNvSpPr>
                <p:nvPr/>
              </p:nvSpPr>
              <p:spPr bwMode="auto">
                <a:xfrm>
                  <a:off x="4435475" y="5761038"/>
                  <a:ext cx="101600" cy="254000"/>
                </a:xfrm>
                <a:custGeom>
                  <a:avLst/>
                  <a:gdLst>
                    <a:gd name="T0" fmla="*/ 50 w 64"/>
                    <a:gd name="T1" fmla="*/ 124 h 160"/>
                    <a:gd name="T2" fmla="*/ 48 w 64"/>
                    <a:gd name="T3" fmla="*/ 120 h 160"/>
                    <a:gd name="T4" fmla="*/ 54 w 64"/>
                    <a:gd name="T5" fmla="*/ 114 h 160"/>
                    <a:gd name="T6" fmla="*/ 56 w 64"/>
                    <a:gd name="T7" fmla="*/ 114 h 160"/>
                    <a:gd name="T8" fmla="*/ 60 w 64"/>
                    <a:gd name="T9" fmla="*/ 116 h 160"/>
                    <a:gd name="T10" fmla="*/ 58 w 64"/>
                    <a:gd name="T11" fmla="*/ 104 h 160"/>
                    <a:gd name="T12" fmla="*/ 48 w 64"/>
                    <a:gd name="T13" fmla="*/ 104 h 160"/>
                    <a:gd name="T14" fmla="*/ 56 w 64"/>
                    <a:gd name="T15" fmla="*/ 96 h 160"/>
                    <a:gd name="T16" fmla="*/ 38 w 64"/>
                    <a:gd name="T17" fmla="*/ 0 h 160"/>
                    <a:gd name="T18" fmla="*/ 10 w 64"/>
                    <a:gd name="T19" fmla="*/ 0 h 160"/>
                    <a:gd name="T20" fmla="*/ 10 w 64"/>
                    <a:gd name="T21" fmla="*/ 16 h 160"/>
                    <a:gd name="T22" fmla="*/ 10 w 64"/>
                    <a:gd name="T23" fmla="*/ 16 h 160"/>
                    <a:gd name="T24" fmla="*/ 14 w 64"/>
                    <a:gd name="T25" fmla="*/ 14 h 160"/>
                    <a:gd name="T26" fmla="*/ 34 w 64"/>
                    <a:gd name="T27" fmla="*/ 14 h 160"/>
                    <a:gd name="T28" fmla="*/ 28 w 64"/>
                    <a:gd name="T29" fmla="*/ 18 h 160"/>
                    <a:gd name="T30" fmla="*/ 18 w 64"/>
                    <a:gd name="T31" fmla="*/ 24 h 160"/>
                    <a:gd name="T32" fmla="*/ 8 w 64"/>
                    <a:gd name="T33" fmla="*/ 24 h 160"/>
                    <a:gd name="T34" fmla="*/ 8 w 64"/>
                    <a:gd name="T35" fmla="*/ 32 h 160"/>
                    <a:gd name="T36" fmla="*/ 8 w 64"/>
                    <a:gd name="T37" fmla="*/ 32 h 160"/>
                    <a:gd name="T38" fmla="*/ 12 w 64"/>
                    <a:gd name="T39" fmla="*/ 32 h 160"/>
                    <a:gd name="T40" fmla="*/ 12 w 64"/>
                    <a:gd name="T41" fmla="*/ 32 h 160"/>
                    <a:gd name="T42" fmla="*/ 8 w 64"/>
                    <a:gd name="T43" fmla="*/ 36 h 160"/>
                    <a:gd name="T44" fmla="*/ 6 w 64"/>
                    <a:gd name="T45" fmla="*/ 68 h 160"/>
                    <a:gd name="T46" fmla="*/ 8 w 64"/>
                    <a:gd name="T47" fmla="*/ 68 h 160"/>
                    <a:gd name="T48" fmla="*/ 22 w 64"/>
                    <a:gd name="T49" fmla="*/ 70 h 160"/>
                    <a:gd name="T50" fmla="*/ 6 w 64"/>
                    <a:gd name="T51" fmla="*/ 80 h 160"/>
                    <a:gd name="T52" fmla="*/ 4 w 64"/>
                    <a:gd name="T53" fmla="*/ 96 h 160"/>
                    <a:gd name="T54" fmla="*/ 22 w 64"/>
                    <a:gd name="T55" fmla="*/ 94 h 160"/>
                    <a:gd name="T56" fmla="*/ 48 w 64"/>
                    <a:gd name="T57" fmla="*/ 94 h 160"/>
                    <a:gd name="T58" fmla="*/ 44 w 64"/>
                    <a:gd name="T59" fmla="*/ 98 h 160"/>
                    <a:gd name="T60" fmla="*/ 48 w 64"/>
                    <a:gd name="T61" fmla="*/ 98 h 160"/>
                    <a:gd name="T62" fmla="*/ 42 w 64"/>
                    <a:gd name="T63" fmla="*/ 104 h 160"/>
                    <a:gd name="T64" fmla="*/ 4 w 64"/>
                    <a:gd name="T65" fmla="*/ 104 h 160"/>
                    <a:gd name="T66" fmla="*/ 4 w 64"/>
                    <a:gd name="T67" fmla="*/ 108 h 160"/>
                    <a:gd name="T68" fmla="*/ 22 w 64"/>
                    <a:gd name="T69" fmla="*/ 108 h 160"/>
                    <a:gd name="T70" fmla="*/ 4 w 64"/>
                    <a:gd name="T71" fmla="*/ 114 h 160"/>
                    <a:gd name="T72" fmla="*/ 2 w 64"/>
                    <a:gd name="T73" fmla="*/ 128 h 160"/>
                    <a:gd name="T74" fmla="*/ 6 w 64"/>
                    <a:gd name="T75" fmla="*/ 124 h 160"/>
                    <a:gd name="T76" fmla="*/ 18 w 64"/>
                    <a:gd name="T77" fmla="*/ 124 h 160"/>
                    <a:gd name="T78" fmla="*/ 22 w 64"/>
                    <a:gd name="T79" fmla="*/ 122 h 160"/>
                    <a:gd name="T80" fmla="*/ 38 w 64"/>
                    <a:gd name="T81" fmla="*/ 120 h 160"/>
                    <a:gd name="T82" fmla="*/ 32 w 64"/>
                    <a:gd name="T83" fmla="*/ 128 h 160"/>
                    <a:gd name="T84" fmla="*/ 18 w 64"/>
                    <a:gd name="T85" fmla="*/ 132 h 160"/>
                    <a:gd name="T86" fmla="*/ 2 w 64"/>
                    <a:gd name="T87" fmla="*/ 132 h 160"/>
                    <a:gd name="T88" fmla="*/ 0 w 64"/>
                    <a:gd name="T89" fmla="*/ 160 h 160"/>
                    <a:gd name="T90" fmla="*/ 14 w 64"/>
                    <a:gd name="T91" fmla="*/ 158 h 160"/>
                    <a:gd name="T92" fmla="*/ 26 w 64"/>
                    <a:gd name="T93" fmla="*/ 148 h 160"/>
                    <a:gd name="T94" fmla="*/ 64 w 64"/>
                    <a:gd name="T95" fmla="*/ 134 h 160"/>
                    <a:gd name="T96" fmla="*/ 62 w 64"/>
                    <a:gd name="T97" fmla="*/ 124 h 160"/>
                    <a:gd name="T98" fmla="*/ 50 w 64"/>
                    <a:gd name="T99" fmla="*/ 124 h 160"/>
                    <a:gd name="T100" fmla="*/ 36 w 64"/>
                    <a:gd name="T101" fmla="*/ 118 h 160"/>
                    <a:gd name="T102" fmla="*/ 24 w 64"/>
                    <a:gd name="T103" fmla="*/ 118 h 160"/>
                    <a:gd name="T104" fmla="*/ 24 w 64"/>
                    <a:gd name="T105" fmla="*/ 118 h 160"/>
                    <a:gd name="T106" fmla="*/ 34 w 64"/>
                    <a:gd name="T107" fmla="*/ 108 h 160"/>
                    <a:gd name="T108" fmla="*/ 56 w 64"/>
                    <a:gd name="T109" fmla="*/ 108 h 160"/>
                    <a:gd name="T110" fmla="*/ 50 w 64"/>
                    <a:gd name="T111" fmla="*/ 114 h 160"/>
                    <a:gd name="T112" fmla="*/ 36 w 64"/>
                    <a:gd name="T113" fmla="*/ 11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 h="160">
                      <a:moveTo>
                        <a:pt x="50" y="124"/>
                      </a:moveTo>
                      <a:lnTo>
                        <a:pt x="48" y="120"/>
                      </a:lnTo>
                      <a:lnTo>
                        <a:pt x="54" y="114"/>
                      </a:lnTo>
                      <a:lnTo>
                        <a:pt x="56" y="114"/>
                      </a:lnTo>
                      <a:lnTo>
                        <a:pt x="60" y="116"/>
                      </a:lnTo>
                      <a:lnTo>
                        <a:pt x="58" y="104"/>
                      </a:lnTo>
                      <a:lnTo>
                        <a:pt x="48" y="104"/>
                      </a:lnTo>
                      <a:lnTo>
                        <a:pt x="56" y="96"/>
                      </a:lnTo>
                      <a:lnTo>
                        <a:pt x="38" y="0"/>
                      </a:lnTo>
                      <a:lnTo>
                        <a:pt x="10" y="0"/>
                      </a:lnTo>
                      <a:lnTo>
                        <a:pt x="10" y="16"/>
                      </a:lnTo>
                      <a:lnTo>
                        <a:pt x="10" y="16"/>
                      </a:lnTo>
                      <a:lnTo>
                        <a:pt x="14" y="14"/>
                      </a:lnTo>
                      <a:lnTo>
                        <a:pt x="34" y="14"/>
                      </a:lnTo>
                      <a:lnTo>
                        <a:pt x="28" y="18"/>
                      </a:lnTo>
                      <a:lnTo>
                        <a:pt x="18" y="24"/>
                      </a:lnTo>
                      <a:lnTo>
                        <a:pt x="8" y="24"/>
                      </a:lnTo>
                      <a:lnTo>
                        <a:pt x="8" y="32"/>
                      </a:lnTo>
                      <a:lnTo>
                        <a:pt x="8" y="32"/>
                      </a:lnTo>
                      <a:lnTo>
                        <a:pt x="12" y="32"/>
                      </a:lnTo>
                      <a:lnTo>
                        <a:pt x="12" y="32"/>
                      </a:lnTo>
                      <a:lnTo>
                        <a:pt x="8" y="36"/>
                      </a:lnTo>
                      <a:lnTo>
                        <a:pt x="6" y="68"/>
                      </a:lnTo>
                      <a:lnTo>
                        <a:pt x="8" y="68"/>
                      </a:lnTo>
                      <a:lnTo>
                        <a:pt x="22" y="70"/>
                      </a:lnTo>
                      <a:lnTo>
                        <a:pt x="6" y="80"/>
                      </a:lnTo>
                      <a:lnTo>
                        <a:pt x="4" y="96"/>
                      </a:lnTo>
                      <a:lnTo>
                        <a:pt x="22" y="94"/>
                      </a:lnTo>
                      <a:lnTo>
                        <a:pt x="48" y="94"/>
                      </a:lnTo>
                      <a:lnTo>
                        <a:pt x="44" y="98"/>
                      </a:lnTo>
                      <a:lnTo>
                        <a:pt x="48" y="98"/>
                      </a:lnTo>
                      <a:lnTo>
                        <a:pt x="42" y="104"/>
                      </a:lnTo>
                      <a:lnTo>
                        <a:pt x="4" y="104"/>
                      </a:lnTo>
                      <a:lnTo>
                        <a:pt x="4" y="108"/>
                      </a:lnTo>
                      <a:lnTo>
                        <a:pt x="22" y="108"/>
                      </a:lnTo>
                      <a:lnTo>
                        <a:pt x="4" y="114"/>
                      </a:lnTo>
                      <a:lnTo>
                        <a:pt x="2" y="128"/>
                      </a:lnTo>
                      <a:lnTo>
                        <a:pt x="6" y="124"/>
                      </a:lnTo>
                      <a:lnTo>
                        <a:pt x="18" y="124"/>
                      </a:lnTo>
                      <a:lnTo>
                        <a:pt x="22" y="122"/>
                      </a:lnTo>
                      <a:lnTo>
                        <a:pt x="38" y="120"/>
                      </a:lnTo>
                      <a:lnTo>
                        <a:pt x="32" y="128"/>
                      </a:lnTo>
                      <a:lnTo>
                        <a:pt x="18" y="132"/>
                      </a:lnTo>
                      <a:lnTo>
                        <a:pt x="2" y="132"/>
                      </a:lnTo>
                      <a:lnTo>
                        <a:pt x="0" y="160"/>
                      </a:lnTo>
                      <a:lnTo>
                        <a:pt x="14" y="158"/>
                      </a:lnTo>
                      <a:lnTo>
                        <a:pt x="26" y="148"/>
                      </a:lnTo>
                      <a:lnTo>
                        <a:pt x="64" y="134"/>
                      </a:lnTo>
                      <a:lnTo>
                        <a:pt x="62" y="124"/>
                      </a:lnTo>
                      <a:lnTo>
                        <a:pt x="50" y="124"/>
                      </a:lnTo>
                      <a:close/>
                      <a:moveTo>
                        <a:pt x="36" y="118"/>
                      </a:moveTo>
                      <a:lnTo>
                        <a:pt x="24" y="118"/>
                      </a:lnTo>
                      <a:lnTo>
                        <a:pt x="24" y="118"/>
                      </a:lnTo>
                      <a:lnTo>
                        <a:pt x="34" y="108"/>
                      </a:lnTo>
                      <a:lnTo>
                        <a:pt x="56" y="108"/>
                      </a:lnTo>
                      <a:lnTo>
                        <a:pt x="50" y="114"/>
                      </a:lnTo>
                      <a:lnTo>
                        <a:pt x="36" y="118"/>
                      </a:lnTo>
                      <a:close/>
                    </a:path>
                  </a:pathLst>
                </a:custGeom>
                <a:solidFill>
                  <a:srgbClr val="90B264"/>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8" name="Freeform 84"/>
                <p:cNvSpPr/>
                <p:nvPr/>
              </p:nvSpPr>
              <p:spPr bwMode="auto">
                <a:xfrm>
                  <a:off x="4524375" y="5729288"/>
                  <a:ext cx="492125" cy="234950"/>
                </a:xfrm>
                <a:custGeom>
                  <a:avLst/>
                  <a:gdLst>
                    <a:gd name="T0" fmla="*/ 310 w 310"/>
                    <a:gd name="T1" fmla="*/ 18 h 148"/>
                    <a:gd name="T2" fmla="*/ 230 w 310"/>
                    <a:gd name="T3" fmla="*/ 8 h 148"/>
                    <a:gd name="T4" fmla="*/ 190 w 310"/>
                    <a:gd name="T5" fmla="*/ 30 h 148"/>
                    <a:gd name="T6" fmla="*/ 174 w 310"/>
                    <a:gd name="T7" fmla="*/ 18 h 148"/>
                    <a:gd name="T8" fmla="*/ 170 w 310"/>
                    <a:gd name="T9" fmla="*/ 6 h 148"/>
                    <a:gd name="T10" fmla="*/ 144 w 310"/>
                    <a:gd name="T11" fmla="*/ 16 h 148"/>
                    <a:gd name="T12" fmla="*/ 146 w 310"/>
                    <a:gd name="T13" fmla="*/ 26 h 148"/>
                    <a:gd name="T14" fmla="*/ 112 w 310"/>
                    <a:gd name="T15" fmla="*/ 32 h 148"/>
                    <a:gd name="T16" fmla="*/ 76 w 310"/>
                    <a:gd name="T17" fmla="*/ 32 h 148"/>
                    <a:gd name="T18" fmla="*/ 86 w 310"/>
                    <a:gd name="T19" fmla="*/ 20 h 148"/>
                    <a:gd name="T20" fmla="*/ 114 w 310"/>
                    <a:gd name="T21" fmla="*/ 20 h 148"/>
                    <a:gd name="T22" fmla="*/ 138 w 310"/>
                    <a:gd name="T23" fmla="*/ 6 h 148"/>
                    <a:gd name="T24" fmla="*/ 90 w 310"/>
                    <a:gd name="T25" fmla="*/ 12 h 148"/>
                    <a:gd name="T26" fmla="*/ 56 w 310"/>
                    <a:gd name="T27" fmla="*/ 0 h 148"/>
                    <a:gd name="T28" fmla="*/ 38 w 310"/>
                    <a:gd name="T29" fmla="*/ 16 h 148"/>
                    <a:gd name="T30" fmla="*/ 22 w 310"/>
                    <a:gd name="T31" fmla="*/ 26 h 148"/>
                    <a:gd name="T32" fmla="*/ 52 w 310"/>
                    <a:gd name="T33" fmla="*/ 34 h 148"/>
                    <a:gd name="T34" fmla="*/ 18 w 310"/>
                    <a:gd name="T35" fmla="*/ 26 h 148"/>
                    <a:gd name="T36" fmla="*/ 22 w 310"/>
                    <a:gd name="T37" fmla="*/ 126 h 148"/>
                    <a:gd name="T38" fmla="*/ 22 w 310"/>
                    <a:gd name="T39" fmla="*/ 130 h 148"/>
                    <a:gd name="T40" fmla="*/ 34 w 310"/>
                    <a:gd name="T41" fmla="*/ 146 h 148"/>
                    <a:gd name="T42" fmla="*/ 86 w 310"/>
                    <a:gd name="T43" fmla="*/ 132 h 148"/>
                    <a:gd name="T44" fmla="*/ 136 w 310"/>
                    <a:gd name="T45" fmla="*/ 120 h 148"/>
                    <a:gd name="T46" fmla="*/ 154 w 310"/>
                    <a:gd name="T47" fmla="*/ 116 h 148"/>
                    <a:gd name="T48" fmla="*/ 146 w 310"/>
                    <a:gd name="T49" fmla="*/ 114 h 148"/>
                    <a:gd name="T50" fmla="*/ 142 w 310"/>
                    <a:gd name="T51" fmla="*/ 106 h 148"/>
                    <a:gd name="T52" fmla="*/ 164 w 310"/>
                    <a:gd name="T53" fmla="*/ 104 h 148"/>
                    <a:gd name="T54" fmla="*/ 170 w 310"/>
                    <a:gd name="T55" fmla="*/ 112 h 148"/>
                    <a:gd name="T56" fmla="*/ 178 w 310"/>
                    <a:gd name="T57" fmla="*/ 110 h 148"/>
                    <a:gd name="T58" fmla="*/ 200 w 310"/>
                    <a:gd name="T59" fmla="*/ 108 h 148"/>
                    <a:gd name="T60" fmla="*/ 218 w 310"/>
                    <a:gd name="T61" fmla="*/ 106 h 148"/>
                    <a:gd name="T62" fmla="*/ 200 w 310"/>
                    <a:gd name="T63" fmla="*/ 114 h 148"/>
                    <a:gd name="T64" fmla="*/ 196 w 310"/>
                    <a:gd name="T65" fmla="*/ 120 h 148"/>
                    <a:gd name="T66" fmla="*/ 228 w 310"/>
                    <a:gd name="T67" fmla="*/ 126 h 148"/>
                    <a:gd name="T68" fmla="*/ 236 w 310"/>
                    <a:gd name="T69" fmla="*/ 126 h 148"/>
                    <a:gd name="T70" fmla="*/ 220 w 310"/>
                    <a:gd name="T71" fmla="*/ 112 h 148"/>
                    <a:gd name="T72" fmla="*/ 248 w 310"/>
                    <a:gd name="T73" fmla="*/ 104 h 148"/>
                    <a:gd name="T74" fmla="*/ 240 w 310"/>
                    <a:gd name="T75" fmla="*/ 84 h 148"/>
                    <a:gd name="T76" fmla="*/ 214 w 310"/>
                    <a:gd name="T77" fmla="*/ 72 h 148"/>
                    <a:gd name="T78" fmla="*/ 218 w 310"/>
                    <a:gd name="T79" fmla="*/ 56 h 148"/>
                    <a:gd name="T80" fmla="*/ 156 w 310"/>
                    <a:gd name="T81" fmla="*/ 58 h 148"/>
                    <a:gd name="T82" fmla="*/ 98 w 310"/>
                    <a:gd name="T83" fmla="*/ 88 h 148"/>
                    <a:gd name="T84" fmla="*/ 54 w 310"/>
                    <a:gd name="T85" fmla="*/ 104 h 148"/>
                    <a:gd name="T86" fmla="*/ 44 w 310"/>
                    <a:gd name="T87" fmla="*/ 82 h 148"/>
                    <a:gd name="T88" fmla="*/ 42 w 310"/>
                    <a:gd name="T89" fmla="*/ 64 h 148"/>
                    <a:gd name="T90" fmla="*/ 142 w 310"/>
                    <a:gd name="T91" fmla="*/ 42 h 148"/>
                    <a:gd name="T92" fmla="*/ 150 w 310"/>
                    <a:gd name="T93" fmla="*/ 52 h 148"/>
                    <a:gd name="T94" fmla="*/ 172 w 310"/>
                    <a:gd name="T95" fmla="*/ 46 h 148"/>
                    <a:gd name="T96" fmla="*/ 170 w 310"/>
                    <a:gd name="T97" fmla="*/ 42 h 148"/>
                    <a:gd name="T98" fmla="*/ 192 w 310"/>
                    <a:gd name="T99" fmla="*/ 36 h 148"/>
                    <a:gd name="T100" fmla="*/ 210 w 310"/>
                    <a:gd name="T101" fmla="*/ 28 h 148"/>
                    <a:gd name="T102" fmla="*/ 214 w 310"/>
                    <a:gd name="T103" fmla="*/ 26 h 148"/>
                    <a:gd name="T104" fmla="*/ 264 w 310"/>
                    <a:gd name="T105" fmla="*/ 32 h 148"/>
                    <a:gd name="T106" fmla="*/ 260 w 310"/>
                    <a:gd name="T107" fmla="*/ 54 h 148"/>
                    <a:gd name="T108" fmla="*/ 302 w 310"/>
                    <a:gd name="T109" fmla="*/ 42 h 148"/>
                    <a:gd name="T110" fmla="*/ 310 w 310"/>
                    <a:gd name="T111" fmla="*/ 3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0" h="148">
                      <a:moveTo>
                        <a:pt x="302" y="30"/>
                      </a:moveTo>
                      <a:lnTo>
                        <a:pt x="310" y="18"/>
                      </a:lnTo>
                      <a:lnTo>
                        <a:pt x="268" y="4"/>
                      </a:lnTo>
                      <a:lnTo>
                        <a:pt x="230" y="8"/>
                      </a:lnTo>
                      <a:lnTo>
                        <a:pt x="204" y="14"/>
                      </a:lnTo>
                      <a:lnTo>
                        <a:pt x="190" y="30"/>
                      </a:lnTo>
                      <a:lnTo>
                        <a:pt x="170" y="28"/>
                      </a:lnTo>
                      <a:lnTo>
                        <a:pt x="174" y="18"/>
                      </a:lnTo>
                      <a:lnTo>
                        <a:pt x="206" y="8"/>
                      </a:lnTo>
                      <a:lnTo>
                        <a:pt x="170" y="6"/>
                      </a:lnTo>
                      <a:lnTo>
                        <a:pt x="156" y="8"/>
                      </a:lnTo>
                      <a:lnTo>
                        <a:pt x="144" y="16"/>
                      </a:lnTo>
                      <a:lnTo>
                        <a:pt x="158" y="18"/>
                      </a:lnTo>
                      <a:lnTo>
                        <a:pt x="146" y="26"/>
                      </a:lnTo>
                      <a:lnTo>
                        <a:pt x="122" y="26"/>
                      </a:lnTo>
                      <a:lnTo>
                        <a:pt x="112" y="32"/>
                      </a:lnTo>
                      <a:lnTo>
                        <a:pt x="76" y="32"/>
                      </a:lnTo>
                      <a:lnTo>
                        <a:pt x="76" y="32"/>
                      </a:lnTo>
                      <a:lnTo>
                        <a:pt x="82" y="26"/>
                      </a:lnTo>
                      <a:lnTo>
                        <a:pt x="86" y="20"/>
                      </a:lnTo>
                      <a:lnTo>
                        <a:pt x="86" y="20"/>
                      </a:lnTo>
                      <a:lnTo>
                        <a:pt x="114" y="20"/>
                      </a:lnTo>
                      <a:lnTo>
                        <a:pt x="146" y="8"/>
                      </a:lnTo>
                      <a:lnTo>
                        <a:pt x="138" y="6"/>
                      </a:lnTo>
                      <a:lnTo>
                        <a:pt x="114" y="14"/>
                      </a:lnTo>
                      <a:lnTo>
                        <a:pt x="90" y="12"/>
                      </a:lnTo>
                      <a:lnTo>
                        <a:pt x="88" y="0"/>
                      </a:lnTo>
                      <a:lnTo>
                        <a:pt x="56" y="0"/>
                      </a:lnTo>
                      <a:lnTo>
                        <a:pt x="6" y="16"/>
                      </a:lnTo>
                      <a:lnTo>
                        <a:pt x="38" y="16"/>
                      </a:lnTo>
                      <a:lnTo>
                        <a:pt x="34" y="20"/>
                      </a:lnTo>
                      <a:lnTo>
                        <a:pt x="22" y="26"/>
                      </a:lnTo>
                      <a:lnTo>
                        <a:pt x="56" y="26"/>
                      </a:lnTo>
                      <a:lnTo>
                        <a:pt x="52" y="34"/>
                      </a:lnTo>
                      <a:lnTo>
                        <a:pt x="14" y="32"/>
                      </a:lnTo>
                      <a:lnTo>
                        <a:pt x="18" y="26"/>
                      </a:lnTo>
                      <a:lnTo>
                        <a:pt x="0" y="24"/>
                      </a:lnTo>
                      <a:lnTo>
                        <a:pt x="22" y="126"/>
                      </a:lnTo>
                      <a:lnTo>
                        <a:pt x="28" y="130"/>
                      </a:lnTo>
                      <a:lnTo>
                        <a:pt x="22" y="130"/>
                      </a:lnTo>
                      <a:lnTo>
                        <a:pt x="26" y="148"/>
                      </a:lnTo>
                      <a:lnTo>
                        <a:pt x="34" y="146"/>
                      </a:lnTo>
                      <a:lnTo>
                        <a:pt x="88" y="134"/>
                      </a:lnTo>
                      <a:lnTo>
                        <a:pt x="86" y="132"/>
                      </a:lnTo>
                      <a:lnTo>
                        <a:pt x="128" y="118"/>
                      </a:lnTo>
                      <a:lnTo>
                        <a:pt x="136" y="120"/>
                      </a:lnTo>
                      <a:lnTo>
                        <a:pt x="138" y="122"/>
                      </a:lnTo>
                      <a:lnTo>
                        <a:pt x="154" y="116"/>
                      </a:lnTo>
                      <a:lnTo>
                        <a:pt x="158" y="116"/>
                      </a:lnTo>
                      <a:lnTo>
                        <a:pt x="146" y="114"/>
                      </a:lnTo>
                      <a:lnTo>
                        <a:pt x="136" y="112"/>
                      </a:lnTo>
                      <a:lnTo>
                        <a:pt x="142" y="106"/>
                      </a:lnTo>
                      <a:lnTo>
                        <a:pt x="150" y="104"/>
                      </a:lnTo>
                      <a:lnTo>
                        <a:pt x="164" y="104"/>
                      </a:lnTo>
                      <a:lnTo>
                        <a:pt x="170" y="106"/>
                      </a:lnTo>
                      <a:lnTo>
                        <a:pt x="170" y="112"/>
                      </a:lnTo>
                      <a:lnTo>
                        <a:pt x="178" y="110"/>
                      </a:lnTo>
                      <a:lnTo>
                        <a:pt x="178" y="110"/>
                      </a:lnTo>
                      <a:lnTo>
                        <a:pt x="180" y="110"/>
                      </a:lnTo>
                      <a:lnTo>
                        <a:pt x="200" y="108"/>
                      </a:lnTo>
                      <a:lnTo>
                        <a:pt x="208" y="104"/>
                      </a:lnTo>
                      <a:lnTo>
                        <a:pt x="218" y="106"/>
                      </a:lnTo>
                      <a:lnTo>
                        <a:pt x="214" y="110"/>
                      </a:lnTo>
                      <a:lnTo>
                        <a:pt x="200" y="114"/>
                      </a:lnTo>
                      <a:lnTo>
                        <a:pt x="200" y="114"/>
                      </a:lnTo>
                      <a:lnTo>
                        <a:pt x="196" y="120"/>
                      </a:lnTo>
                      <a:lnTo>
                        <a:pt x="228" y="126"/>
                      </a:lnTo>
                      <a:lnTo>
                        <a:pt x="228" y="126"/>
                      </a:lnTo>
                      <a:lnTo>
                        <a:pt x="228" y="126"/>
                      </a:lnTo>
                      <a:lnTo>
                        <a:pt x="236" y="126"/>
                      </a:lnTo>
                      <a:lnTo>
                        <a:pt x="244" y="118"/>
                      </a:lnTo>
                      <a:lnTo>
                        <a:pt x="220" y="112"/>
                      </a:lnTo>
                      <a:lnTo>
                        <a:pt x="222" y="108"/>
                      </a:lnTo>
                      <a:lnTo>
                        <a:pt x="248" y="104"/>
                      </a:lnTo>
                      <a:lnTo>
                        <a:pt x="258" y="92"/>
                      </a:lnTo>
                      <a:lnTo>
                        <a:pt x="240" y="84"/>
                      </a:lnTo>
                      <a:lnTo>
                        <a:pt x="254" y="64"/>
                      </a:lnTo>
                      <a:lnTo>
                        <a:pt x="214" y="72"/>
                      </a:lnTo>
                      <a:lnTo>
                        <a:pt x="204" y="72"/>
                      </a:lnTo>
                      <a:lnTo>
                        <a:pt x="218" y="56"/>
                      </a:lnTo>
                      <a:lnTo>
                        <a:pt x="180" y="52"/>
                      </a:lnTo>
                      <a:lnTo>
                        <a:pt x="156" y="58"/>
                      </a:lnTo>
                      <a:lnTo>
                        <a:pt x="136" y="82"/>
                      </a:lnTo>
                      <a:lnTo>
                        <a:pt x="98" y="88"/>
                      </a:lnTo>
                      <a:lnTo>
                        <a:pt x="70" y="102"/>
                      </a:lnTo>
                      <a:lnTo>
                        <a:pt x="54" y="104"/>
                      </a:lnTo>
                      <a:lnTo>
                        <a:pt x="72" y="84"/>
                      </a:lnTo>
                      <a:lnTo>
                        <a:pt x="44" y="82"/>
                      </a:lnTo>
                      <a:lnTo>
                        <a:pt x="34" y="76"/>
                      </a:lnTo>
                      <a:lnTo>
                        <a:pt x="42" y="64"/>
                      </a:lnTo>
                      <a:lnTo>
                        <a:pt x="112" y="46"/>
                      </a:lnTo>
                      <a:lnTo>
                        <a:pt x="142" y="42"/>
                      </a:lnTo>
                      <a:lnTo>
                        <a:pt x="136" y="52"/>
                      </a:lnTo>
                      <a:lnTo>
                        <a:pt x="150" y="52"/>
                      </a:lnTo>
                      <a:lnTo>
                        <a:pt x="156" y="46"/>
                      </a:lnTo>
                      <a:lnTo>
                        <a:pt x="172" y="46"/>
                      </a:lnTo>
                      <a:lnTo>
                        <a:pt x="174" y="44"/>
                      </a:lnTo>
                      <a:lnTo>
                        <a:pt x="170" y="42"/>
                      </a:lnTo>
                      <a:lnTo>
                        <a:pt x="172" y="36"/>
                      </a:lnTo>
                      <a:lnTo>
                        <a:pt x="192" y="36"/>
                      </a:lnTo>
                      <a:lnTo>
                        <a:pt x="208" y="30"/>
                      </a:lnTo>
                      <a:lnTo>
                        <a:pt x="210" y="28"/>
                      </a:lnTo>
                      <a:lnTo>
                        <a:pt x="210" y="28"/>
                      </a:lnTo>
                      <a:lnTo>
                        <a:pt x="214" y="26"/>
                      </a:lnTo>
                      <a:lnTo>
                        <a:pt x="254" y="24"/>
                      </a:lnTo>
                      <a:lnTo>
                        <a:pt x="264" y="32"/>
                      </a:lnTo>
                      <a:lnTo>
                        <a:pt x="208" y="46"/>
                      </a:lnTo>
                      <a:lnTo>
                        <a:pt x="260" y="54"/>
                      </a:lnTo>
                      <a:lnTo>
                        <a:pt x="276" y="42"/>
                      </a:lnTo>
                      <a:lnTo>
                        <a:pt x="302" y="42"/>
                      </a:lnTo>
                      <a:lnTo>
                        <a:pt x="306" y="40"/>
                      </a:lnTo>
                      <a:lnTo>
                        <a:pt x="310" y="32"/>
                      </a:lnTo>
                      <a:lnTo>
                        <a:pt x="302" y="30"/>
                      </a:lnTo>
                      <a:close/>
                    </a:path>
                  </a:pathLst>
                </a:custGeom>
                <a:solidFill>
                  <a:srgbClr val="90B264"/>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9" name="Freeform 85"/>
                <p:cNvSpPr/>
                <p:nvPr/>
              </p:nvSpPr>
              <p:spPr bwMode="auto">
                <a:xfrm>
                  <a:off x="4495800" y="5761038"/>
                  <a:ext cx="69850" cy="212725"/>
                </a:xfrm>
                <a:custGeom>
                  <a:avLst/>
                  <a:gdLst>
                    <a:gd name="T0" fmla="*/ 34 w 44"/>
                    <a:gd name="T1" fmla="*/ 112 h 134"/>
                    <a:gd name="T2" fmla="*/ 30 w 44"/>
                    <a:gd name="T3" fmla="*/ 110 h 134"/>
                    <a:gd name="T4" fmla="*/ 38 w 44"/>
                    <a:gd name="T5" fmla="*/ 106 h 134"/>
                    <a:gd name="T6" fmla="*/ 40 w 44"/>
                    <a:gd name="T7" fmla="*/ 106 h 134"/>
                    <a:gd name="T8" fmla="*/ 18 w 44"/>
                    <a:gd name="T9" fmla="*/ 4 h 134"/>
                    <a:gd name="T10" fmla="*/ 16 w 44"/>
                    <a:gd name="T11" fmla="*/ 4 h 134"/>
                    <a:gd name="T12" fmla="*/ 8 w 44"/>
                    <a:gd name="T13" fmla="*/ 0 h 134"/>
                    <a:gd name="T14" fmla="*/ 0 w 44"/>
                    <a:gd name="T15" fmla="*/ 0 h 134"/>
                    <a:gd name="T16" fmla="*/ 18 w 44"/>
                    <a:gd name="T17" fmla="*/ 96 h 134"/>
                    <a:gd name="T18" fmla="*/ 18 w 44"/>
                    <a:gd name="T19" fmla="*/ 96 h 134"/>
                    <a:gd name="T20" fmla="*/ 26 w 44"/>
                    <a:gd name="T21" fmla="*/ 102 h 134"/>
                    <a:gd name="T22" fmla="*/ 20 w 44"/>
                    <a:gd name="T23" fmla="*/ 104 h 134"/>
                    <a:gd name="T24" fmla="*/ 22 w 44"/>
                    <a:gd name="T25" fmla="*/ 116 h 134"/>
                    <a:gd name="T26" fmla="*/ 40 w 44"/>
                    <a:gd name="T27" fmla="*/ 118 h 134"/>
                    <a:gd name="T28" fmla="*/ 34 w 44"/>
                    <a:gd name="T29" fmla="*/ 124 h 134"/>
                    <a:gd name="T30" fmla="*/ 24 w 44"/>
                    <a:gd name="T31" fmla="*/ 124 h 134"/>
                    <a:gd name="T32" fmla="*/ 26 w 44"/>
                    <a:gd name="T33" fmla="*/ 134 h 134"/>
                    <a:gd name="T34" fmla="*/ 44 w 44"/>
                    <a:gd name="T35" fmla="*/ 128 h 134"/>
                    <a:gd name="T36" fmla="*/ 40 w 44"/>
                    <a:gd name="T37" fmla="*/ 110 h 134"/>
                    <a:gd name="T38" fmla="*/ 34 w 44"/>
                    <a:gd name="T39" fmla="*/ 11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134">
                      <a:moveTo>
                        <a:pt x="34" y="112"/>
                      </a:moveTo>
                      <a:lnTo>
                        <a:pt x="30" y="110"/>
                      </a:lnTo>
                      <a:lnTo>
                        <a:pt x="38" y="106"/>
                      </a:lnTo>
                      <a:lnTo>
                        <a:pt x="40" y="106"/>
                      </a:lnTo>
                      <a:lnTo>
                        <a:pt x="18" y="4"/>
                      </a:lnTo>
                      <a:lnTo>
                        <a:pt x="16" y="4"/>
                      </a:lnTo>
                      <a:lnTo>
                        <a:pt x="8" y="0"/>
                      </a:lnTo>
                      <a:lnTo>
                        <a:pt x="0" y="0"/>
                      </a:lnTo>
                      <a:lnTo>
                        <a:pt x="18" y="96"/>
                      </a:lnTo>
                      <a:lnTo>
                        <a:pt x="18" y="96"/>
                      </a:lnTo>
                      <a:lnTo>
                        <a:pt x="26" y="102"/>
                      </a:lnTo>
                      <a:lnTo>
                        <a:pt x="20" y="104"/>
                      </a:lnTo>
                      <a:lnTo>
                        <a:pt x="22" y="116"/>
                      </a:lnTo>
                      <a:lnTo>
                        <a:pt x="40" y="118"/>
                      </a:lnTo>
                      <a:lnTo>
                        <a:pt x="34" y="124"/>
                      </a:lnTo>
                      <a:lnTo>
                        <a:pt x="24" y="124"/>
                      </a:lnTo>
                      <a:lnTo>
                        <a:pt x="26" y="134"/>
                      </a:lnTo>
                      <a:lnTo>
                        <a:pt x="44" y="128"/>
                      </a:lnTo>
                      <a:lnTo>
                        <a:pt x="40" y="110"/>
                      </a:lnTo>
                      <a:lnTo>
                        <a:pt x="34" y="112"/>
                      </a:lnTo>
                      <a:close/>
                    </a:path>
                  </a:pathLst>
                </a:custGeom>
                <a:solidFill>
                  <a:srgbClr val="90B264"/>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90" name="Freeform 86"/>
                <p:cNvSpPr/>
                <p:nvPr/>
              </p:nvSpPr>
              <p:spPr bwMode="auto">
                <a:xfrm>
                  <a:off x="3752850" y="5757863"/>
                  <a:ext cx="949325" cy="936625"/>
                </a:xfrm>
                <a:custGeom>
                  <a:avLst/>
                  <a:gdLst>
                    <a:gd name="T0" fmla="*/ 512 w 598"/>
                    <a:gd name="T1" fmla="*/ 312 h 590"/>
                    <a:gd name="T2" fmla="*/ 442 w 598"/>
                    <a:gd name="T3" fmla="*/ 278 h 590"/>
                    <a:gd name="T4" fmla="*/ 368 w 598"/>
                    <a:gd name="T5" fmla="*/ 280 h 590"/>
                    <a:gd name="T6" fmla="*/ 258 w 598"/>
                    <a:gd name="T7" fmla="*/ 284 h 590"/>
                    <a:gd name="T8" fmla="*/ 190 w 598"/>
                    <a:gd name="T9" fmla="*/ 246 h 590"/>
                    <a:gd name="T10" fmla="*/ 152 w 598"/>
                    <a:gd name="T11" fmla="*/ 240 h 590"/>
                    <a:gd name="T12" fmla="*/ 144 w 598"/>
                    <a:gd name="T13" fmla="*/ 212 h 590"/>
                    <a:gd name="T14" fmla="*/ 326 w 598"/>
                    <a:gd name="T15" fmla="*/ 186 h 590"/>
                    <a:gd name="T16" fmla="*/ 354 w 598"/>
                    <a:gd name="T17" fmla="*/ 184 h 590"/>
                    <a:gd name="T18" fmla="*/ 432 w 598"/>
                    <a:gd name="T19" fmla="*/ 134 h 590"/>
                    <a:gd name="T20" fmla="*/ 434 w 598"/>
                    <a:gd name="T21" fmla="*/ 116 h 590"/>
                    <a:gd name="T22" fmla="*/ 406 w 598"/>
                    <a:gd name="T23" fmla="*/ 118 h 590"/>
                    <a:gd name="T24" fmla="*/ 434 w 598"/>
                    <a:gd name="T25" fmla="*/ 106 h 590"/>
                    <a:gd name="T26" fmla="*/ 430 w 598"/>
                    <a:gd name="T27" fmla="*/ 100 h 590"/>
                    <a:gd name="T28" fmla="*/ 434 w 598"/>
                    <a:gd name="T29" fmla="*/ 82 h 590"/>
                    <a:gd name="T30" fmla="*/ 436 w 598"/>
                    <a:gd name="T31" fmla="*/ 70 h 590"/>
                    <a:gd name="T32" fmla="*/ 434 w 598"/>
                    <a:gd name="T33" fmla="*/ 42 h 590"/>
                    <a:gd name="T34" fmla="*/ 428 w 598"/>
                    <a:gd name="T35" fmla="*/ 36 h 590"/>
                    <a:gd name="T36" fmla="*/ 438 w 598"/>
                    <a:gd name="T37" fmla="*/ 26 h 590"/>
                    <a:gd name="T38" fmla="*/ 426 w 598"/>
                    <a:gd name="T39" fmla="*/ 18 h 590"/>
                    <a:gd name="T40" fmla="*/ 418 w 598"/>
                    <a:gd name="T41" fmla="*/ 2 h 590"/>
                    <a:gd name="T42" fmla="*/ 370 w 598"/>
                    <a:gd name="T43" fmla="*/ 6 h 590"/>
                    <a:gd name="T44" fmla="*/ 200 w 598"/>
                    <a:gd name="T45" fmla="*/ 16 h 590"/>
                    <a:gd name="T46" fmla="*/ 162 w 598"/>
                    <a:gd name="T47" fmla="*/ 26 h 590"/>
                    <a:gd name="T48" fmla="*/ 82 w 598"/>
                    <a:gd name="T49" fmla="*/ 38 h 590"/>
                    <a:gd name="T50" fmla="*/ 166 w 598"/>
                    <a:gd name="T51" fmla="*/ 44 h 590"/>
                    <a:gd name="T52" fmla="*/ 202 w 598"/>
                    <a:gd name="T53" fmla="*/ 68 h 590"/>
                    <a:gd name="T54" fmla="*/ 162 w 598"/>
                    <a:gd name="T55" fmla="*/ 100 h 590"/>
                    <a:gd name="T56" fmla="*/ 42 w 598"/>
                    <a:gd name="T57" fmla="*/ 168 h 590"/>
                    <a:gd name="T58" fmla="*/ 22 w 598"/>
                    <a:gd name="T59" fmla="*/ 220 h 590"/>
                    <a:gd name="T60" fmla="*/ 58 w 598"/>
                    <a:gd name="T61" fmla="*/ 174 h 590"/>
                    <a:gd name="T62" fmla="*/ 56 w 598"/>
                    <a:gd name="T63" fmla="*/ 220 h 590"/>
                    <a:gd name="T64" fmla="*/ 94 w 598"/>
                    <a:gd name="T65" fmla="*/ 254 h 590"/>
                    <a:gd name="T66" fmla="*/ 110 w 598"/>
                    <a:gd name="T67" fmla="*/ 260 h 590"/>
                    <a:gd name="T68" fmla="*/ 178 w 598"/>
                    <a:gd name="T69" fmla="*/ 288 h 590"/>
                    <a:gd name="T70" fmla="*/ 164 w 598"/>
                    <a:gd name="T71" fmla="*/ 324 h 590"/>
                    <a:gd name="T72" fmla="*/ 152 w 598"/>
                    <a:gd name="T73" fmla="*/ 386 h 590"/>
                    <a:gd name="T74" fmla="*/ 170 w 598"/>
                    <a:gd name="T75" fmla="*/ 400 h 590"/>
                    <a:gd name="T76" fmla="*/ 208 w 598"/>
                    <a:gd name="T77" fmla="*/ 416 h 590"/>
                    <a:gd name="T78" fmla="*/ 130 w 598"/>
                    <a:gd name="T79" fmla="*/ 502 h 590"/>
                    <a:gd name="T80" fmla="*/ 138 w 598"/>
                    <a:gd name="T81" fmla="*/ 572 h 590"/>
                    <a:gd name="T82" fmla="*/ 220 w 598"/>
                    <a:gd name="T83" fmla="*/ 584 h 590"/>
                    <a:gd name="T84" fmla="*/ 242 w 598"/>
                    <a:gd name="T85" fmla="*/ 556 h 590"/>
                    <a:gd name="T86" fmla="*/ 212 w 598"/>
                    <a:gd name="T87" fmla="*/ 542 h 590"/>
                    <a:gd name="T88" fmla="*/ 226 w 598"/>
                    <a:gd name="T89" fmla="*/ 526 h 590"/>
                    <a:gd name="T90" fmla="*/ 338 w 598"/>
                    <a:gd name="T91" fmla="*/ 508 h 590"/>
                    <a:gd name="T92" fmla="*/ 448 w 598"/>
                    <a:gd name="T93" fmla="*/ 448 h 590"/>
                    <a:gd name="T94" fmla="*/ 546 w 598"/>
                    <a:gd name="T95" fmla="*/ 428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90">
                      <a:moveTo>
                        <a:pt x="552" y="338"/>
                      </a:moveTo>
                      <a:lnTo>
                        <a:pt x="502" y="328"/>
                      </a:lnTo>
                      <a:lnTo>
                        <a:pt x="512" y="312"/>
                      </a:lnTo>
                      <a:lnTo>
                        <a:pt x="504" y="298"/>
                      </a:lnTo>
                      <a:lnTo>
                        <a:pt x="454" y="298"/>
                      </a:lnTo>
                      <a:lnTo>
                        <a:pt x="442" y="278"/>
                      </a:lnTo>
                      <a:lnTo>
                        <a:pt x="422" y="272"/>
                      </a:lnTo>
                      <a:lnTo>
                        <a:pt x="416" y="278"/>
                      </a:lnTo>
                      <a:lnTo>
                        <a:pt x="368" y="280"/>
                      </a:lnTo>
                      <a:lnTo>
                        <a:pt x="362" y="270"/>
                      </a:lnTo>
                      <a:lnTo>
                        <a:pt x="318" y="264"/>
                      </a:lnTo>
                      <a:lnTo>
                        <a:pt x="258" y="284"/>
                      </a:lnTo>
                      <a:lnTo>
                        <a:pt x="200" y="280"/>
                      </a:lnTo>
                      <a:lnTo>
                        <a:pt x="230" y="250"/>
                      </a:lnTo>
                      <a:lnTo>
                        <a:pt x="190" y="246"/>
                      </a:lnTo>
                      <a:lnTo>
                        <a:pt x="224" y="232"/>
                      </a:lnTo>
                      <a:lnTo>
                        <a:pt x="228" y="222"/>
                      </a:lnTo>
                      <a:lnTo>
                        <a:pt x="152" y="240"/>
                      </a:lnTo>
                      <a:lnTo>
                        <a:pt x="118" y="238"/>
                      </a:lnTo>
                      <a:lnTo>
                        <a:pt x="120" y="226"/>
                      </a:lnTo>
                      <a:lnTo>
                        <a:pt x="144" y="212"/>
                      </a:lnTo>
                      <a:lnTo>
                        <a:pt x="184" y="196"/>
                      </a:lnTo>
                      <a:lnTo>
                        <a:pt x="242" y="186"/>
                      </a:lnTo>
                      <a:lnTo>
                        <a:pt x="326" y="186"/>
                      </a:lnTo>
                      <a:lnTo>
                        <a:pt x="312" y="198"/>
                      </a:lnTo>
                      <a:lnTo>
                        <a:pt x="336" y="204"/>
                      </a:lnTo>
                      <a:lnTo>
                        <a:pt x="354" y="184"/>
                      </a:lnTo>
                      <a:lnTo>
                        <a:pt x="388" y="172"/>
                      </a:lnTo>
                      <a:lnTo>
                        <a:pt x="430" y="162"/>
                      </a:lnTo>
                      <a:lnTo>
                        <a:pt x="432" y="134"/>
                      </a:lnTo>
                      <a:lnTo>
                        <a:pt x="426" y="134"/>
                      </a:lnTo>
                      <a:lnTo>
                        <a:pt x="432" y="130"/>
                      </a:lnTo>
                      <a:lnTo>
                        <a:pt x="434" y="116"/>
                      </a:lnTo>
                      <a:lnTo>
                        <a:pt x="402" y="130"/>
                      </a:lnTo>
                      <a:lnTo>
                        <a:pt x="394" y="126"/>
                      </a:lnTo>
                      <a:lnTo>
                        <a:pt x="406" y="118"/>
                      </a:lnTo>
                      <a:lnTo>
                        <a:pt x="430" y="110"/>
                      </a:lnTo>
                      <a:lnTo>
                        <a:pt x="434" y="110"/>
                      </a:lnTo>
                      <a:lnTo>
                        <a:pt x="434" y="106"/>
                      </a:lnTo>
                      <a:lnTo>
                        <a:pt x="432" y="106"/>
                      </a:lnTo>
                      <a:lnTo>
                        <a:pt x="420" y="104"/>
                      </a:lnTo>
                      <a:lnTo>
                        <a:pt x="430" y="100"/>
                      </a:lnTo>
                      <a:lnTo>
                        <a:pt x="434" y="98"/>
                      </a:lnTo>
                      <a:lnTo>
                        <a:pt x="436" y="82"/>
                      </a:lnTo>
                      <a:lnTo>
                        <a:pt x="434" y="82"/>
                      </a:lnTo>
                      <a:lnTo>
                        <a:pt x="416" y="86"/>
                      </a:lnTo>
                      <a:lnTo>
                        <a:pt x="418" y="74"/>
                      </a:lnTo>
                      <a:lnTo>
                        <a:pt x="436" y="70"/>
                      </a:lnTo>
                      <a:lnTo>
                        <a:pt x="438" y="38"/>
                      </a:lnTo>
                      <a:lnTo>
                        <a:pt x="438" y="38"/>
                      </a:lnTo>
                      <a:lnTo>
                        <a:pt x="434" y="42"/>
                      </a:lnTo>
                      <a:lnTo>
                        <a:pt x="404" y="42"/>
                      </a:lnTo>
                      <a:lnTo>
                        <a:pt x="402" y="38"/>
                      </a:lnTo>
                      <a:lnTo>
                        <a:pt x="428" y="36"/>
                      </a:lnTo>
                      <a:lnTo>
                        <a:pt x="428" y="36"/>
                      </a:lnTo>
                      <a:lnTo>
                        <a:pt x="438" y="34"/>
                      </a:lnTo>
                      <a:lnTo>
                        <a:pt x="438" y="26"/>
                      </a:lnTo>
                      <a:lnTo>
                        <a:pt x="418" y="26"/>
                      </a:lnTo>
                      <a:lnTo>
                        <a:pt x="426" y="18"/>
                      </a:lnTo>
                      <a:lnTo>
                        <a:pt x="426" y="18"/>
                      </a:lnTo>
                      <a:lnTo>
                        <a:pt x="440" y="18"/>
                      </a:lnTo>
                      <a:lnTo>
                        <a:pt x="440" y="2"/>
                      </a:lnTo>
                      <a:lnTo>
                        <a:pt x="418" y="2"/>
                      </a:lnTo>
                      <a:lnTo>
                        <a:pt x="388" y="12"/>
                      </a:lnTo>
                      <a:lnTo>
                        <a:pt x="376" y="12"/>
                      </a:lnTo>
                      <a:lnTo>
                        <a:pt x="370" y="6"/>
                      </a:lnTo>
                      <a:lnTo>
                        <a:pt x="338" y="0"/>
                      </a:lnTo>
                      <a:lnTo>
                        <a:pt x="266" y="0"/>
                      </a:lnTo>
                      <a:lnTo>
                        <a:pt x="200" y="16"/>
                      </a:lnTo>
                      <a:lnTo>
                        <a:pt x="168" y="20"/>
                      </a:lnTo>
                      <a:lnTo>
                        <a:pt x="144" y="26"/>
                      </a:lnTo>
                      <a:lnTo>
                        <a:pt x="162" y="26"/>
                      </a:lnTo>
                      <a:lnTo>
                        <a:pt x="156" y="32"/>
                      </a:lnTo>
                      <a:lnTo>
                        <a:pt x="110" y="32"/>
                      </a:lnTo>
                      <a:lnTo>
                        <a:pt x="82" y="38"/>
                      </a:lnTo>
                      <a:lnTo>
                        <a:pt x="88" y="50"/>
                      </a:lnTo>
                      <a:lnTo>
                        <a:pt x="150" y="50"/>
                      </a:lnTo>
                      <a:lnTo>
                        <a:pt x="166" y="44"/>
                      </a:lnTo>
                      <a:lnTo>
                        <a:pt x="218" y="44"/>
                      </a:lnTo>
                      <a:lnTo>
                        <a:pt x="224" y="54"/>
                      </a:lnTo>
                      <a:lnTo>
                        <a:pt x="202" y="68"/>
                      </a:lnTo>
                      <a:lnTo>
                        <a:pt x="206" y="76"/>
                      </a:lnTo>
                      <a:lnTo>
                        <a:pt x="186" y="82"/>
                      </a:lnTo>
                      <a:lnTo>
                        <a:pt x="162" y="100"/>
                      </a:lnTo>
                      <a:lnTo>
                        <a:pt x="66" y="132"/>
                      </a:lnTo>
                      <a:lnTo>
                        <a:pt x="22" y="162"/>
                      </a:lnTo>
                      <a:lnTo>
                        <a:pt x="42" y="168"/>
                      </a:lnTo>
                      <a:lnTo>
                        <a:pt x="4" y="196"/>
                      </a:lnTo>
                      <a:lnTo>
                        <a:pt x="0" y="218"/>
                      </a:lnTo>
                      <a:lnTo>
                        <a:pt x="22" y="220"/>
                      </a:lnTo>
                      <a:lnTo>
                        <a:pt x="36" y="212"/>
                      </a:lnTo>
                      <a:lnTo>
                        <a:pt x="36" y="192"/>
                      </a:lnTo>
                      <a:lnTo>
                        <a:pt x="58" y="174"/>
                      </a:lnTo>
                      <a:lnTo>
                        <a:pt x="74" y="174"/>
                      </a:lnTo>
                      <a:lnTo>
                        <a:pt x="52" y="194"/>
                      </a:lnTo>
                      <a:lnTo>
                        <a:pt x="56" y="220"/>
                      </a:lnTo>
                      <a:lnTo>
                        <a:pt x="34" y="230"/>
                      </a:lnTo>
                      <a:lnTo>
                        <a:pt x="36" y="248"/>
                      </a:lnTo>
                      <a:lnTo>
                        <a:pt x="94" y="254"/>
                      </a:lnTo>
                      <a:lnTo>
                        <a:pt x="98" y="250"/>
                      </a:lnTo>
                      <a:lnTo>
                        <a:pt x="124" y="252"/>
                      </a:lnTo>
                      <a:lnTo>
                        <a:pt x="110" y="260"/>
                      </a:lnTo>
                      <a:lnTo>
                        <a:pt x="130" y="262"/>
                      </a:lnTo>
                      <a:lnTo>
                        <a:pt x="158" y="266"/>
                      </a:lnTo>
                      <a:lnTo>
                        <a:pt x="178" y="288"/>
                      </a:lnTo>
                      <a:lnTo>
                        <a:pt x="236" y="290"/>
                      </a:lnTo>
                      <a:lnTo>
                        <a:pt x="220" y="312"/>
                      </a:lnTo>
                      <a:lnTo>
                        <a:pt x="164" y="324"/>
                      </a:lnTo>
                      <a:lnTo>
                        <a:pt x="140" y="344"/>
                      </a:lnTo>
                      <a:lnTo>
                        <a:pt x="122" y="354"/>
                      </a:lnTo>
                      <a:lnTo>
                        <a:pt x="152" y="386"/>
                      </a:lnTo>
                      <a:lnTo>
                        <a:pt x="146" y="398"/>
                      </a:lnTo>
                      <a:lnTo>
                        <a:pt x="146" y="398"/>
                      </a:lnTo>
                      <a:lnTo>
                        <a:pt x="170" y="400"/>
                      </a:lnTo>
                      <a:lnTo>
                        <a:pt x="170" y="400"/>
                      </a:lnTo>
                      <a:lnTo>
                        <a:pt x="190" y="408"/>
                      </a:lnTo>
                      <a:lnTo>
                        <a:pt x="208" y="416"/>
                      </a:lnTo>
                      <a:lnTo>
                        <a:pt x="152" y="474"/>
                      </a:lnTo>
                      <a:lnTo>
                        <a:pt x="170" y="476"/>
                      </a:lnTo>
                      <a:lnTo>
                        <a:pt x="130" y="502"/>
                      </a:lnTo>
                      <a:lnTo>
                        <a:pt x="148" y="518"/>
                      </a:lnTo>
                      <a:lnTo>
                        <a:pt x="116" y="544"/>
                      </a:lnTo>
                      <a:lnTo>
                        <a:pt x="138" y="572"/>
                      </a:lnTo>
                      <a:lnTo>
                        <a:pt x="150" y="590"/>
                      </a:lnTo>
                      <a:lnTo>
                        <a:pt x="210" y="590"/>
                      </a:lnTo>
                      <a:lnTo>
                        <a:pt x="220" y="584"/>
                      </a:lnTo>
                      <a:lnTo>
                        <a:pt x="220" y="570"/>
                      </a:lnTo>
                      <a:lnTo>
                        <a:pt x="228" y="564"/>
                      </a:lnTo>
                      <a:lnTo>
                        <a:pt x="242" y="556"/>
                      </a:lnTo>
                      <a:lnTo>
                        <a:pt x="250" y="550"/>
                      </a:lnTo>
                      <a:lnTo>
                        <a:pt x="220" y="548"/>
                      </a:lnTo>
                      <a:lnTo>
                        <a:pt x="212" y="542"/>
                      </a:lnTo>
                      <a:lnTo>
                        <a:pt x="242" y="534"/>
                      </a:lnTo>
                      <a:lnTo>
                        <a:pt x="252" y="528"/>
                      </a:lnTo>
                      <a:lnTo>
                        <a:pt x="226" y="526"/>
                      </a:lnTo>
                      <a:lnTo>
                        <a:pt x="234" y="520"/>
                      </a:lnTo>
                      <a:lnTo>
                        <a:pt x="272" y="518"/>
                      </a:lnTo>
                      <a:lnTo>
                        <a:pt x="338" y="508"/>
                      </a:lnTo>
                      <a:lnTo>
                        <a:pt x="366" y="496"/>
                      </a:lnTo>
                      <a:lnTo>
                        <a:pt x="446" y="470"/>
                      </a:lnTo>
                      <a:lnTo>
                        <a:pt x="448" y="448"/>
                      </a:lnTo>
                      <a:lnTo>
                        <a:pt x="474" y="436"/>
                      </a:lnTo>
                      <a:lnTo>
                        <a:pt x="526" y="438"/>
                      </a:lnTo>
                      <a:lnTo>
                        <a:pt x="546" y="428"/>
                      </a:lnTo>
                      <a:lnTo>
                        <a:pt x="598" y="336"/>
                      </a:lnTo>
                      <a:lnTo>
                        <a:pt x="552" y="338"/>
                      </a:lnTo>
                      <a:close/>
                    </a:path>
                  </a:pathLst>
                </a:custGeom>
                <a:solidFill>
                  <a:srgbClr val="90B264"/>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grpSp>
        </p:grpSp>
        <p:grpSp>
          <p:nvGrpSpPr>
            <p:cNvPr id="17" name="Group 3"/>
            <p:cNvGrpSpPr/>
            <p:nvPr/>
          </p:nvGrpSpPr>
          <p:grpSpPr>
            <a:xfrm>
              <a:off x="7406175" y="4686299"/>
              <a:ext cx="822325" cy="1063625"/>
              <a:chOff x="7406175" y="4686299"/>
              <a:chExt cx="822325" cy="1063625"/>
            </a:xfrm>
          </p:grpSpPr>
          <p:sp>
            <p:nvSpPr>
              <p:cNvPr id="41" name="Freeform 39"/>
              <p:cNvSpPr>
                <a:spLocks noEditPoints="1"/>
              </p:cNvSpPr>
              <p:nvPr/>
            </p:nvSpPr>
            <p:spPr bwMode="auto">
              <a:xfrm>
                <a:off x="7406175" y="4686299"/>
                <a:ext cx="822325" cy="1063625"/>
              </a:xfrm>
              <a:custGeom>
                <a:avLst/>
                <a:gdLst>
                  <a:gd name="T0" fmla="*/ 470 w 518"/>
                  <a:gd name="T1" fmla="*/ 112 h 670"/>
                  <a:gd name="T2" fmla="*/ 396 w 518"/>
                  <a:gd name="T3" fmla="*/ 40 h 670"/>
                  <a:gd name="T4" fmla="*/ 348 w 518"/>
                  <a:gd name="T5" fmla="*/ 16 h 670"/>
                  <a:gd name="T6" fmla="*/ 296 w 518"/>
                  <a:gd name="T7" fmla="*/ 2 h 670"/>
                  <a:gd name="T8" fmla="*/ 258 w 518"/>
                  <a:gd name="T9" fmla="*/ 0 h 670"/>
                  <a:gd name="T10" fmla="*/ 198 w 518"/>
                  <a:gd name="T11" fmla="*/ 8 h 670"/>
                  <a:gd name="T12" fmla="*/ 132 w 518"/>
                  <a:gd name="T13" fmla="*/ 36 h 670"/>
                  <a:gd name="T14" fmla="*/ 74 w 518"/>
                  <a:gd name="T15" fmla="*/ 80 h 670"/>
                  <a:gd name="T16" fmla="*/ 26 w 518"/>
                  <a:gd name="T17" fmla="*/ 144 h 670"/>
                  <a:gd name="T18" fmla="*/ 2 w 518"/>
                  <a:gd name="T19" fmla="*/ 228 h 670"/>
                  <a:gd name="T20" fmla="*/ 2 w 518"/>
                  <a:gd name="T21" fmla="*/ 290 h 670"/>
                  <a:gd name="T22" fmla="*/ 30 w 518"/>
                  <a:gd name="T23" fmla="*/ 376 h 670"/>
                  <a:gd name="T24" fmla="*/ 52 w 518"/>
                  <a:gd name="T25" fmla="*/ 414 h 670"/>
                  <a:gd name="T26" fmla="*/ 160 w 518"/>
                  <a:gd name="T27" fmla="*/ 554 h 670"/>
                  <a:gd name="T28" fmla="*/ 258 w 518"/>
                  <a:gd name="T29" fmla="*/ 670 h 670"/>
                  <a:gd name="T30" fmla="*/ 388 w 518"/>
                  <a:gd name="T31" fmla="*/ 518 h 670"/>
                  <a:gd name="T32" fmla="*/ 458 w 518"/>
                  <a:gd name="T33" fmla="*/ 418 h 670"/>
                  <a:gd name="T34" fmla="*/ 506 w 518"/>
                  <a:gd name="T35" fmla="*/ 318 h 670"/>
                  <a:gd name="T36" fmla="*/ 518 w 518"/>
                  <a:gd name="T37" fmla="*/ 260 h 670"/>
                  <a:gd name="T38" fmla="*/ 510 w 518"/>
                  <a:gd name="T39" fmla="*/ 198 h 670"/>
                  <a:gd name="T40" fmla="*/ 488 w 518"/>
                  <a:gd name="T41" fmla="*/ 142 h 670"/>
                  <a:gd name="T42" fmla="*/ 246 w 518"/>
                  <a:gd name="T43" fmla="*/ 388 h 670"/>
                  <a:gd name="T44" fmla="*/ 208 w 518"/>
                  <a:gd name="T45" fmla="*/ 378 h 670"/>
                  <a:gd name="T46" fmla="*/ 168 w 518"/>
                  <a:gd name="T47" fmla="*/ 350 h 670"/>
                  <a:gd name="T48" fmla="*/ 140 w 518"/>
                  <a:gd name="T49" fmla="*/ 310 h 670"/>
                  <a:gd name="T50" fmla="*/ 130 w 518"/>
                  <a:gd name="T51" fmla="*/ 272 h 670"/>
                  <a:gd name="T52" fmla="*/ 130 w 518"/>
                  <a:gd name="T53" fmla="*/ 240 h 670"/>
                  <a:gd name="T54" fmla="*/ 152 w 518"/>
                  <a:gd name="T55" fmla="*/ 186 h 670"/>
                  <a:gd name="T56" fmla="*/ 192 w 518"/>
                  <a:gd name="T57" fmla="*/ 148 h 670"/>
                  <a:gd name="T58" fmla="*/ 222 w 518"/>
                  <a:gd name="T59" fmla="*/ 136 h 670"/>
                  <a:gd name="T60" fmla="*/ 258 w 518"/>
                  <a:gd name="T61" fmla="*/ 130 h 670"/>
                  <a:gd name="T62" fmla="*/ 284 w 518"/>
                  <a:gd name="T63" fmla="*/ 132 h 670"/>
                  <a:gd name="T64" fmla="*/ 320 w 518"/>
                  <a:gd name="T65" fmla="*/ 146 h 670"/>
                  <a:gd name="T66" fmla="*/ 366 w 518"/>
                  <a:gd name="T67" fmla="*/ 186 h 670"/>
                  <a:gd name="T68" fmla="*/ 382 w 518"/>
                  <a:gd name="T69" fmla="*/ 220 h 670"/>
                  <a:gd name="T70" fmla="*/ 388 w 518"/>
                  <a:gd name="T71" fmla="*/ 258 h 670"/>
                  <a:gd name="T72" fmla="*/ 382 w 518"/>
                  <a:gd name="T73" fmla="*/ 296 h 670"/>
                  <a:gd name="T74" fmla="*/ 354 w 518"/>
                  <a:gd name="T75" fmla="*/ 346 h 670"/>
                  <a:gd name="T76" fmla="*/ 308 w 518"/>
                  <a:gd name="T77" fmla="*/ 380 h 670"/>
                  <a:gd name="T78" fmla="*/ 284 w 518"/>
                  <a:gd name="T79" fmla="*/ 386 h 670"/>
                  <a:gd name="T80" fmla="*/ 258 w 518"/>
                  <a:gd name="T81" fmla="*/ 388 h 670"/>
                  <a:gd name="T82" fmla="*/ 452 w 518"/>
                  <a:gd name="T83" fmla="*/ 282 h 670"/>
                  <a:gd name="T84" fmla="*/ 452 w 518"/>
                  <a:gd name="T85" fmla="*/ 282 h 670"/>
                  <a:gd name="T86" fmla="*/ 450 w 518"/>
                  <a:gd name="T87" fmla="*/ 288 h 670"/>
                  <a:gd name="T88" fmla="*/ 450 w 518"/>
                  <a:gd name="T89" fmla="*/ 288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8" h="670">
                    <a:moveTo>
                      <a:pt x="488" y="142"/>
                    </a:moveTo>
                    <a:lnTo>
                      <a:pt x="488" y="142"/>
                    </a:lnTo>
                    <a:lnTo>
                      <a:pt x="470" y="112"/>
                    </a:lnTo>
                    <a:lnTo>
                      <a:pt x="448" y="84"/>
                    </a:lnTo>
                    <a:lnTo>
                      <a:pt x="424" y="60"/>
                    </a:lnTo>
                    <a:lnTo>
                      <a:pt x="396" y="40"/>
                    </a:lnTo>
                    <a:lnTo>
                      <a:pt x="380" y="30"/>
                    </a:lnTo>
                    <a:lnTo>
                      <a:pt x="364" y="22"/>
                    </a:lnTo>
                    <a:lnTo>
                      <a:pt x="348" y="16"/>
                    </a:lnTo>
                    <a:lnTo>
                      <a:pt x="332" y="10"/>
                    </a:lnTo>
                    <a:lnTo>
                      <a:pt x="314" y="6"/>
                    </a:lnTo>
                    <a:lnTo>
                      <a:pt x="296" y="2"/>
                    </a:lnTo>
                    <a:lnTo>
                      <a:pt x="278" y="0"/>
                    </a:lnTo>
                    <a:lnTo>
                      <a:pt x="258" y="0"/>
                    </a:lnTo>
                    <a:lnTo>
                      <a:pt x="258" y="0"/>
                    </a:lnTo>
                    <a:lnTo>
                      <a:pt x="240" y="0"/>
                    </a:lnTo>
                    <a:lnTo>
                      <a:pt x="218" y="4"/>
                    </a:lnTo>
                    <a:lnTo>
                      <a:pt x="198" y="8"/>
                    </a:lnTo>
                    <a:lnTo>
                      <a:pt x="176" y="16"/>
                    </a:lnTo>
                    <a:lnTo>
                      <a:pt x="154" y="24"/>
                    </a:lnTo>
                    <a:lnTo>
                      <a:pt x="132" y="36"/>
                    </a:lnTo>
                    <a:lnTo>
                      <a:pt x="112" y="48"/>
                    </a:lnTo>
                    <a:lnTo>
                      <a:pt x="92" y="64"/>
                    </a:lnTo>
                    <a:lnTo>
                      <a:pt x="74" y="80"/>
                    </a:lnTo>
                    <a:lnTo>
                      <a:pt x="56" y="100"/>
                    </a:lnTo>
                    <a:lnTo>
                      <a:pt x="40" y="122"/>
                    </a:lnTo>
                    <a:lnTo>
                      <a:pt x="26" y="144"/>
                    </a:lnTo>
                    <a:lnTo>
                      <a:pt x="16" y="170"/>
                    </a:lnTo>
                    <a:lnTo>
                      <a:pt x="8" y="198"/>
                    </a:lnTo>
                    <a:lnTo>
                      <a:pt x="2" y="228"/>
                    </a:lnTo>
                    <a:lnTo>
                      <a:pt x="0" y="260"/>
                    </a:lnTo>
                    <a:lnTo>
                      <a:pt x="0" y="260"/>
                    </a:lnTo>
                    <a:lnTo>
                      <a:pt x="2" y="290"/>
                    </a:lnTo>
                    <a:lnTo>
                      <a:pt x="8" y="320"/>
                    </a:lnTo>
                    <a:lnTo>
                      <a:pt x="16" y="350"/>
                    </a:lnTo>
                    <a:lnTo>
                      <a:pt x="30" y="376"/>
                    </a:lnTo>
                    <a:lnTo>
                      <a:pt x="30" y="376"/>
                    </a:lnTo>
                    <a:lnTo>
                      <a:pt x="38" y="394"/>
                    </a:lnTo>
                    <a:lnTo>
                      <a:pt x="52" y="414"/>
                    </a:lnTo>
                    <a:lnTo>
                      <a:pt x="84" y="458"/>
                    </a:lnTo>
                    <a:lnTo>
                      <a:pt x="120" y="506"/>
                    </a:lnTo>
                    <a:lnTo>
                      <a:pt x="160" y="554"/>
                    </a:lnTo>
                    <a:lnTo>
                      <a:pt x="228" y="636"/>
                    </a:lnTo>
                    <a:lnTo>
                      <a:pt x="258" y="670"/>
                    </a:lnTo>
                    <a:lnTo>
                      <a:pt x="258" y="670"/>
                    </a:lnTo>
                    <a:lnTo>
                      <a:pt x="300" y="626"/>
                    </a:lnTo>
                    <a:lnTo>
                      <a:pt x="340" y="578"/>
                    </a:lnTo>
                    <a:lnTo>
                      <a:pt x="388" y="518"/>
                    </a:lnTo>
                    <a:lnTo>
                      <a:pt x="412" y="486"/>
                    </a:lnTo>
                    <a:lnTo>
                      <a:pt x="436" y="452"/>
                    </a:lnTo>
                    <a:lnTo>
                      <a:pt x="458" y="418"/>
                    </a:lnTo>
                    <a:lnTo>
                      <a:pt x="476" y="384"/>
                    </a:lnTo>
                    <a:lnTo>
                      <a:pt x="494" y="350"/>
                    </a:lnTo>
                    <a:lnTo>
                      <a:pt x="506" y="318"/>
                    </a:lnTo>
                    <a:lnTo>
                      <a:pt x="514" y="288"/>
                    </a:lnTo>
                    <a:lnTo>
                      <a:pt x="516" y="274"/>
                    </a:lnTo>
                    <a:lnTo>
                      <a:pt x="518" y="260"/>
                    </a:lnTo>
                    <a:lnTo>
                      <a:pt x="518" y="260"/>
                    </a:lnTo>
                    <a:lnTo>
                      <a:pt x="516" y="228"/>
                    </a:lnTo>
                    <a:lnTo>
                      <a:pt x="510" y="198"/>
                    </a:lnTo>
                    <a:lnTo>
                      <a:pt x="500" y="170"/>
                    </a:lnTo>
                    <a:lnTo>
                      <a:pt x="488" y="142"/>
                    </a:lnTo>
                    <a:lnTo>
                      <a:pt x="488" y="142"/>
                    </a:lnTo>
                    <a:close/>
                    <a:moveTo>
                      <a:pt x="258" y="388"/>
                    </a:moveTo>
                    <a:lnTo>
                      <a:pt x="258" y="388"/>
                    </a:lnTo>
                    <a:lnTo>
                      <a:pt x="246" y="388"/>
                    </a:lnTo>
                    <a:lnTo>
                      <a:pt x="232" y="386"/>
                    </a:lnTo>
                    <a:lnTo>
                      <a:pt x="220" y="384"/>
                    </a:lnTo>
                    <a:lnTo>
                      <a:pt x="208" y="378"/>
                    </a:lnTo>
                    <a:lnTo>
                      <a:pt x="198" y="374"/>
                    </a:lnTo>
                    <a:lnTo>
                      <a:pt x="186" y="366"/>
                    </a:lnTo>
                    <a:lnTo>
                      <a:pt x="168" y="350"/>
                    </a:lnTo>
                    <a:lnTo>
                      <a:pt x="152" y="332"/>
                    </a:lnTo>
                    <a:lnTo>
                      <a:pt x="144" y="322"/>
                    </a:lnTo>
                    <a:lnTo>
                      <a:pt x="140" y="310"/>
                    </a:lnTo>
                    <a:lnTo>
                      <a:pt x="136" y="298"/>
                    </a:lnTo>
                    <a:lnTo>
                      <a:pt x="132" y="286"/>
                    </a:lnTo>
                    <a:lnTo>
                      <a:pt x="130" y="272"/>
                    </a:lnTo>
                    <a:lnTo>
                      <a:pt x="130" y="260"/>
                    </a:lnTo>
                    <a:lnTo>
                      <a:pt x="130" y="260"/>
                    </a:lnTo>
                    <a:lnTo>
                      <a:pt x="130" y="240"/>
                    </a:lnTo>
                    <a:lnTo>
                      <a:pt x="136" y="220"/>
                    </a:lnTo>
                    <a:lnTo>
                      <a:pt x="142" y="202"/>
                    </a:lnTo>
                    <a:lnTo>
                      <a:pt x="152" y="186"/>
                    </a:lnTo>
                    <a:lnTo>
                      <a:pt x="164" y="172"/>
                    </a:lnTo>
                    <a:lnTo>
                      <a:pt x="178" y="158"/>
                    </a:lnTo>
                    <a:lnTo>
                      <a:pt x="192" y="148"/>
                    </a:lnTo>
                    <a:lnTo>
                      <a:pt x="210" y="140"/>
                    </a:lnTo>
                    <a:lnTo>
                      <a:pt x="210" y="140"/>
                    </a:lnTo>
                    <a:lnTo>
                      <a:pt x="222" y="136"/>
                    </a:lnTo>
                    <a:lnTo>
                      <a:pt x="234" y="132"/>
                    </a:lnTo>
                    <a:lnTo>
                      <a:pt x="246" y="130"/>
                    </a:lnTo>
                    <a:lnTo>
                      <a:pt x="258" y="130"/>
                    </a:lnTo>
                    <a:lnTo>
                      <a:pt x="258" y="130"/>
                    </a:lnTo>
                    <a:lnTo>
                      <a:pt x="272" y="130"/>
                    </a:lnTo>
                    <a:lnTo>
                      <a:pt x="284" y="132"/>
                    </a:lnTo>
                    <a:lnTo>
                      <a:pt x="298" y="136"/>
                    </a:lnTo>
                    <a:lnTo>
                      <a:pt x="310" y="140"/>
                    </a:lnTo>
                    <a:lnTo>
                      <a:pt x="320" y="146"/>
                    </a:lnTo>
                    <a:lnTo>
                      <a:pt x="332" y="152"/>
                    </a:lnTo>
                    <a:lnTo>
                      <a:pt x="350" y="166"/>
                    </a:lnTo>
                    <a:lnTo>
                      <a:pt x="366" y="186"/>
                    </a:lnTo>
                    <a:lnTo>
                      <a:pt x="372" y="196"/>
                    </a:lnTo>
                    <a:lnTo>
                      <a:pt x="378" y="208"/>
                    </a:lnTo>
                    <a:lnTo>
                      <a:pt x="382" y="220"/>
                    </a:lnTo>
                    <a:lnTo>
                      <a:pt x="386" y="232"/>
                    </a:lnTo>
                    <a:lnTo>
                      <a:pt x="388" y="244"/>
                    </a:lnTo>
                    <a:lnTo>
                      <a:pt x="388" y="258"/>
                    </a:lnTo>
                    <a:lnTo>
                      <a:pt x="388" y="258"/>
                    </a:lnTo>
                    <a:lnTo>
                      <a:pt x="386" y="278"/>
                    </a:lnTo>
                    <a:lnTo>
                      <a:pt x="382" y="296"/>
                    </a:lnTo>
                    <a:lnTo>
                      <a:pt x="376" y="314"/>
                    </a:lnTo>
                    <a:lnTo>
                      <a:pt x="366" y="332"/>
                    </a:lnTo>
                    <a:lnTo>
                      <a:pt x="354" y="346"/>
                    </a:lnTo>
                    <a:lnTo>
                      <a:pt x="340" y="360"/>
                    </a:lnTo>
                    <a:lnTo>
                      <a:pt x="326" y="370"/>
                    </a:lnTo>
                    <a:lnTo>
                      <a:pt x="308" y="380"/>
                    </a:lnTo>
                    <a:lnTo>
                      <a:pt x="308" y="380"/>
                    </a:lnTo>
                    <a:lnTo>
                      <a:pt x="296" y="384"/>
                    </a:lnTo>
                    <a:lnTo>
                      <a:pt x="284" y="386"/>
                    </a:lnTo>
                    <a:lnTo>
                      <a:pt x="272" y="388"/>
                    </a:lnTo>
                    <a:lnTo>
                      <a:pt x="258" y="388"/>
                    </a:lnTo>
                    <a:lnTo>
                      <a:pt x="258" y="388"/>
                    </a:lnTo>
                    <a:close/>
                    <a:moveTo>
                      <a:pt x="452" y="284"/>
                    </a:moveTo>
                    <a:lnTo>
                      <a:pt x="452" y="284"/>
                    </a:lnTo>
                    <a:lnTo>
                      <a:pt x="452" y="282"/>
                    </a:lnTo>
                    <a:lnTo>
                      <a:pt x="452" y="282"/>
                    </a:lnTo>
                    <a:lnTo>
                      <a:pt x="452" y="282"/>
                    </a:lnTo>
                    <a:lnTo>
                      <a:pt x="452" y="282"/>
                    </a:lnTo>
                    <a:lnTo>
                      <a:pt x="452" y="284"/>
                    </a:lnTo>
                    <a:lnTo>
                      <a:pt x="452" y="284"/>
                    </a:lnTo>
                    <a:close/>
                    <a:moveTo>
                      <a:pt x="450" y="288"/>
                    </a:moveTo>
                    <a:lnTo>
                      <a:pt x="450" y="288"/>
                    </a:lnTo>
                    <a:lnTo>
                      <a:pt x="450" y="288"/>
                    </a:lnTo>
                    <a:lnTo>
                      <a:pt x="450" y="288"/>
                    </a:lnTo>
                    <a:lnTo>
                      <a:pt x="450" y="288"/>
                    </a:lnTo>
                    <a:lnTo>
                      <a:pt x="450" y="288"/>
                    </a:lnTo>
                    <a:close/>
                  </a:path>
                </a:pathLst>
              </a:custGeom>
              <a:solidFill>
                <a:schemeClr val="accent3"/>
              </a:solidFill>
              <a:ln>
                <a:noFill/>
              </a:ln>
            </p:spPr>
            <p:txBody>
              <a:bodyPr vert="horz" wrap="square" lIns="91440" tIns="45720" rIns="91440" bIns="45720" numCol="1" anchor="t" anchorCtr="0" compatLnSpc="1"/>
              <a:lstStyle/>
              <a:p>
                <a:endParaRPr lang="en-AU"/>
              </a:p>
            </p:txBody>
          </p:sp>
          <p:sp>
            <p:nvSpPr>
              <p:cNvPr id="42" name="Freeform 40"/>
              <p:cNvSpPr>
                <a:spLocks noEditPoints="1"/>
              </p:cNvSpPr>
              <p:nvPr/>
            </p:nvSpPr>
            <p:spPr bwMode="auto">
              <a:xfrm>
                <a:off x="7583975" y="4864099"/>
                <a:ext cx="466725" cy="466725"/>
              </a:xfrm>
              <a:custGeom>
                <a:avLst/>
                <a:gdLst>
                  <a:gd name="T0" fmla="*/ 146 w 294"/>
                  <a:gd name="T1" fmla="*/ 36 h 294"/>
                  <a:gd name="T2" fmla="*/ 190 w 294"/>
                  <a:gd name="T3" fmla="*/ 44 h 294"/>
                  <a:gd name="T4" fmla="*/ 226 w 294"/>
                  <a:gd name="T5" fmla="*/ 68 h 294"/>
                  <a:gd name="T6" fmla="*/ 250 w 294"/>
                  <a:gd name="T7" fmla="*/ 102 h 294"/>
                  <a:gd name="T8" fmla="*/ 260 w 294"/>
                  <a:gd name="T9" fmla="*/ 146 h 294"/>
                  <a:gd name="T10" fmla="*/ 258 w 294"/>
                  <a:gd name="T11" fmla="*/ 164 h 294"/>
                  <a:gd name="T12" fmla="*/ 248 w 294"/>
                  <a:gd name="T13" fmla="*/ 196 h 294"/>
                  <a:gd name="T14" fmla="*/ 230 w 294"/>
                  <a:gd name="T15" fmla="*/ 222 h 294"/>
                  <a:gd name="T16" fmla="*/ 204 w 294"/>
                  <a:gd name="T17" fmla="*/ 244 h 294"/>
                  <a:gd name="T18" fmla="*/ 190 w 294"/>
                  <a:gd name="T19" fmla="*/ 252 h 294"/>
                  <a:gd name="T20" fmla="*/ 146 w 294"/>
                  <a:gd name="T21" fmla="*/ 260 h 294"/>
                  <a:gd name="T22" fmla="*/ 124 w 294"/>
                  <a:gd name="T23" fmla="*/ 258 h 294"/>
                  <a:gd name="T24" fmla="*/ 84 w 294"/>
                  <a:gd name="T25" fmla="*/ 240 h 294"/>
                  <a:gd name="T26" fmla="*/ 54 w 294"/>
                  <a:gd name="T27" fmla="*/ 210 h 294"/>
                  <a:gd name="T28" fmla="*/ 36 w 294"/>
                  <a:gd name="T29" fmla="*/ 170 h 294"/>
                  <a:gd name="T30" fmla="*/ 34 w 294"/>
                  <a:gd name="T31" fmla="*/ 148 h 294"/>
                  <a:gd name="T32" fmla="*/ 40 w 294"/>
                  <a:gd name="T33" fmla="*/ 114 h 294"/>
                  <a:gd name="T34" fmla="*/ 54 w 294"/>
                  <a:gd name="T35" fmla="*/ 84 h 294"/>
                  <a:gd name="T36" fmla="*/ 76 w 294"/>
                  <a:gd name="T37" fmla="*/ 60 h 294"/>
                  <a:gd name="T38" fmla="*/ 104 w 294"/>
                  <a:gd name="T39" fmla="*/ 44 h 294"/>
                  <a:gd name="T40" fmla="*/ 124 w 294"/>
                  <a:gd name="T41" fmla="*/ 38 h 294"/>
                  <a:gd name="T42" fmla="*/ 146 w 294"/>
                  <a:gd name="T43" fmla="*/ 0 h 294"/>
                  <a:gd name="T44" fmla="*/ 132 w 294"/>
                  <a:gd name="T45" fmla="*/ 2 h 294"/>
                  <a:gd name="T46" fmla="*/ 104 w 294"/>
                  <a:gd name="T47" fmla="*/ 6 h 294"/>
                  <a:gd name="T48" fmla="*/ 92 w 294"/>
                  <a:gd name="T49" fmla="*/ 12 h 294"/>
                  <a:gd name="T50" fmla="*/ 54 w 294"/>
                  <a:gd name="T51" fmla="*/ 34 h 294"/>
                  <a:gd name="T52" fmla="*/ 24 w 294"/>
                  <a:gd name="T53" fmla="*/ 66 h 294"/>
                  <a:gd name="T54" fmla="*/ 6 w 294"/>
                  <a:gd name="T55" fmla="*/ 104 h 294"/>
                  <a:gd name="T56" fmla="*/ 0 w 294"/>
                  <a:gd name="T57" fmla="*/ 148 h 294"/>
                  <a:gd name="T58" fmla="*/ 0 w 294"/>
                  <a:gd name="T59" fmla="*/ 162 h 294"/>
                  <a:gd name="T60" fmla="*/ 6 w 294"/>
                  <a:gd name="T61" fmla="*/ 190 h 294"/>
                  <a:gd name="T62" fmla="*/ 18 w 294"/>
                  <a:gd name="T63" fmla="*/ 218 h 294"/>
                  <a:gd name="T64" fmla="*/ 34 w 294"/>
                  <a:gd name="T65" fmla="*/ 240 h 294"/>
                  <a:gd name="T66" fmla="*/ 54 w 294"/>
                  <a:gd name="T67" fmla="*/ 260 h 294"/>
                  <a:gd name="T68" fmla="*/ 76 w 294"/>
                  <a:gd name="T69" fmla="*/ 276 h 294"/>
                  <a:gd name="T70" fmla="*/ 104 w 294"/>
                  <a:gd name="T71" fmla="*/ 288 h 294"/>
                  <a:gd name="T72" fmla="*/ 132 w 294"/>
                  <a:gd name="T73" fmla="*/ 294 h 294"/>
                  <a:gd name="T74" fmla="*/ 146 w 294"/>
                  <a:gd name="T75" fmla="*/ 294 h 294"/>
                  <a:gd name="T76" fmla="*/ 176 w 294"/>
                  <a:gd name="T77" fmla="*/ 292 h 294"/>
                  <a:gd name="T78" fmla="*/ 202 w 294"/>
                  <a:gd name="T79" fmla="*/ 284 h 294"/>
                  <a:gd name="T80" fmla="*/ 222 w 294"/>
                  <a:gd name="T81" fmla="*/ 274 h 294"/>
                  <a:gd name="T82" fmla="*/ 256 w 294"/>
                  <a:gd name="T83" fmla="*/ 246 h 294"/>
                  <a:gd name="T84" fmla="*/ 280 w 294"/>
                  <a:gd name="T85" fmla="*/ 210 h 294"/>
                  <a:gd name="T86" fmla="*/ 292 w 294"/>
                  <a:gd name="T87" fmla="*/ 168 h 294"/>
                  <a:gd name="T88" fmla="*/ 294 w 294"/>
                  <a:gd name="T89" fmla="*/ 146 h 294"/>
                  <a:gd name="T90" fmla="*/ 290 w 294"/>
                  <a:gd name="T91" fmla="*/ 116 h 294"/>
                  <a:gd name="T92" fmla="*/ 282 w 294"/>
                  <a:gd name="T93" fmla="*/ 90 h 294"/>
                  <a:gd name="T94" fmla="*/ 268 w 294"/>
                  <a:gd name="T95" fmla="*/ 64 h 294"/>
                  <a:gd name="T96" fmla="*/ 250 w 294"/>
                  <a:gd name="T97" fmla="*/ 44 h 294"/>
                  <a:gd name="T98" fmla="*/ 228 w 294"/>
                  <a:gd name="T99" fmla="*/ 26 h 294"/>
                  <a:gd name="T100" fmla="*/ 204 w 294"/>
                  <a:gd name="T101" fmla="*/ 12 h 294"/>
                  <a:gd name="T102" fmla="*/ 176 w 294"/>
                  <a:gd name="T103" fmla="*/ 4 h 294"/>
                  <a:gd name="T104" fmla="*/ 146 w 294"/>
                  <a:gd name="T105"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4" h="294">
                    <a:moveTo>
                      <a:pt x="146" y="36"/>
                    </a:moveTo>
                    <a:lnTo>
                      <a:pt x="146" y="36"/>
                    </a:lnTo>
                    <a:lnTo>
                      <a:pt x="170" y="38"/>
                    </a:lnTo>
                    <a:lnTo>
                      <a:pt x="190" y="44"/>
                    </a:lnTo>
                    <a:lnTo>
                      <a:pt x="210" y="54"/>
                    </a:lnTo>
                    <a:lnTo>
                      <a:pt x="226" y="68"/>
                    </a:lnTo>
                    <a:lnTo>
                      <a:pt x="240" y="84"/>
                    </a:lnTo>
                    <a:lnTo>
                      <a:pt x="250" y="102"/>
                    </a:lnTo>
                    <a:lnTo>
                      <a:pt x="256" y="124"/>
                    </a:lnTo>
                    <a:lnTo>
                      <a:pt x="260" y="146"/>
                    </a:lnTo>
                    <a:lnTo>
                      <a:pt x="260" y="146"/>
                    </a:lnTo>
                    <a:lnTo>
                      <a:pt x="258" y="164"/>
                    </a:lnTo>
                    <a:lnTo>
                      <a:pt x="254" y="180"/>
                    </a:lnTo>
                    <a:lnTo>
                      <a:pt x="248" y="196"/>
                    </a:lnTo>
                    <a:lnTo>
                      <a:pt x="240" y="210"/>
                    </a:lnTo>
                    <a:lnTo>
                      <a:pt x="230" y="222"/>
                    </a:lnTo>
                    <a:lnTo>
                      <a:pt x="218" y="234"/>
                    </a:lnTo>
                    <a:lnTo>
                      <a:pt x="204" y="244"/>
                    </a:lnTo>
                    <a:lnTo>
                      <a:pt x="190" y="252"/>
                    </a:lnTo>
                    <a:lnTo>
                      <a:pt x="190" y="252"/>
                    </a:lnTo>
                    <a:lnTo>
                      <a:pt x="168" y="258"/>
                    </a:lnTo>
                    <a:lnTo>
                      <a:pt x="146" y="260"/>
                    </a:lnTo>
                    <a:lnTo>
                      <a:pt x="146" y="260"/>
                    </a:lnTo>
                    <a:lnTo>
                      <a:pt x="124" y="258"/>
                    </a:lnTo>
                    <a:lnTo>
                      <a:pt x="104" y="250"/>
                    </a:lnTo>
                    <a:lnTo>
                      <a:pt x="84" y="240"/>
                    </a:lnTo>
                    <a:lnTo>
                      <a:pt x="68" y="226"/>
                    </a:lnTo>
                    <a:lnTo>
                      <a:pt x="54" y="210"/>
                    </a:lnTo>
                    <a:lnTo>
                      <a:pt x="44" y="192"/>
                    </a:lnTo>
                    <a:lnTo>
                      <a:pt x="36" y="170"/>
                    </a:lnTo>
                    <a:lnTo>
                      <a:pt x="34" y="148"/>
                    </a:lnTo>
                    <a:lnTo>
                      <a:pt x="34" y="148"/>
                    </a:lnTo>
                    <a:lnTo>
                      <a:pt x="36" y="130"/>
                    </a:lnTo>
                    <a:lnTo>
                      <a:pt x="40" y="114"/>
                    </a:lnTo>
                    <a:lnTo>
                      <a:pt x="46" y="98"/>
                    </a:lnTo>
                    <a:lnTo>
                      <a:pt x="54" y="84"/>
                    </a:lnTo>
                    <a:lnTo>
                      <a:pt x="64" y="72"/>
                    </a:lnTo>
                    <a:lnTo>
                      <a:pt x="76" y="60"/>
                    </a:lnTo>
                    <a:lnTo>
                      <a:pt x="90" y="50"/>
                    </a:lnTo>
                    <a:lnTo>
                      <a:pt x="104" y="44"/>
                    </a:lnTo>
                    <a:lnTo>
                      <a:pt x="104" y="44"/>
                    </a:lnTo>
                    <a:lnTo>
                      <a:pt x="124" y="38"/>
                    </a:lnTo>
                    <a:lnTo>
                      <a:pt x="146" y="36"/>
                    </a:lnTo>
                    <a:close/>
                    <a:moveTo>
                      <a:pt x="146" y="0"/>
                    </a:moveTo>
                    <a:lnTo>
                      <a:pt x="146" y="0"/>
                    </a:lnTo>
                    <a:lnTo>
                      <a:pt x="132" y="2"/>
                    </a:lnTo>
                    <a:lnTo>
                      <a:pt x="118" y="4"/>
                    </a:lnTo>
                    <a:lnTo>
                      <a:pt x="104" y="6"/>
                    </a:lnTo>
                    <a:lnTo>
                      <a:pt x="92" y="12"/>
                    </a:lnTo>
                    <a:lnTo>
                      <a:pt x="92" y="12"/>
                    </a:lnTo>
                    <a:lnTo>
                      <a:pt x="72" y="22"/>
                    </a:lnTo>
                    <a:lnTo>
                      <a:pt x="54" y="34"/>
                    </a:lnTo>
                    <a:lnTo>
                      <a:pt x="38" y="48"/>
                    </a:lnTo>
                    <a:lnTo>
                      <a:pt x="24" y="66"/>
                    </a:lnTo>
                    <a:lnTo>
                      <a:pt x="14" y="84"/>
                    </a:lnTo>
                    <a:lnTo>
                      <a:pt x="6" y="104"/>
                    </a:lnTo>
                    <a:lnTo>
                      <a:pt x="2" y="126"/>
                    </a:lnTo>
                    <a:lnTo>
                      <a:pt x="0" y="148"/>
                    </a:lnTo>
                    <a:lnTo>
                      <a:pt x="0" y="148"/>
                    </a:lnTo>
                    <a:lnTo>
                      <a:pt x="0" y="162"/>
                    </a:lnTo>
                    <a:lnTo>
                      <a:pt x="4" y="176"/>
                    </a:lnTo>
                    <a:lnTo>
                      <a:pt x="6" y="190"/>
                    </a:lnTo>
                    <a:lnTo>
                      <a:pt x="12" y="204"/>
                    </a:lnTo>
                    <a:lnTo>
                      <a:pt x="18" y="218"/>
                    </a:lnTo>
                    <a:lnTo>
                      <a:pt x="26" y="230"/>
                    </a:lnTo>
                    <a:lnTo>
                      <a:pt x="34" y="240"/>
                    </a:lnTo>
                    <a:lnTo>
                      <a:pt x="44" y="252"/>
                    </a:lnTo>
                    <a:lnTo>
                      <a:pt x="54" y="260"/>
                    </a:lnTo>
                    <a:lnTo>
                      <a:pt x="64" y="270"/>
                    </a:lnTo>
                    <a:lnTo>
                      <a:pt x="76" y="276"/>
                    </a:lnTo>
                    <a:lnTo>
                      <a:pt x="90" y="282"/>
                    </a:lnTo>
                    <a:lnTo>
                      <a:pt x="104" y="288"/>
                    </a:lnTo>
                    <a:lnTo>
                      <a:pt x="118" y="292"/>
                    </a:lnTo>
                    <a:lnTo>
                      <a:pt x="132" y="294"/>
                    </a:lnTo>
                    <a:lnTo>
                      <a:pt x="146" y="294"/>
                    </a:lnTo>
                    <a:lnTo>
                      <a:pt x="146" y="294"/>
                    </a:lnTo>
                    <a:lnTo>
                      <a:pt x="162" y="294"/>
                    </a:lnTo>
                    <a:lnTo>
                      <a:pt x="176" y="292"/>
                    </a:lnTo>
                    <a:lnTo>
                      <a:pt x="190" y="288"/>
                    </a:lnTo>
                    <a:lnTo>
                      <a:pt x="202" y="284"/>
                    </a:lnTo>
                    <a:lnTo>
                      <a:pt x="202" y="284"/>
                    </a:lnTo>
                    <a:lnTo>
                      <a:pt x="222" y="274"/>
                    </a:lnTo>
                    <a:lnTo>
                      <a:pt x="240" y="260"/>
                    </a:lnTo>
                    <a:lnTo>
                      <a:pt x="256" y="246"/>
                    </a:lnTo>
                    <a:lnTo>
                      <a:pt x="268" y="228"/>
                    </a:lnTo>
                    <a:lnTo>
                      <a:pt x="280" y="210"/>
                    </a:lnTo>
                    <a:lnTo>
                      <a:pt x="288" y="190"/>
                    </a:lnTo>
                    <a:lnTo>
                      <a:pt x="292" y="168"/>
                    </a:lnTo>
                    <a:lnTo>
                      <a:pt x="294" y="146"/>
                    </a:lnTo>
                    <a:lnTo>
                      <a:pt x="294" y="146"/>
                    </a:lnTo>
                    <a:lnTo>
                      <a:pt x="292" y="130"/>
                    </a:lnTo>
                    <a:lnTo>
                      <a:pt x="290" y="116"/>
                    </a:lnTo>
                    <a:lnTo>
                      <a:pt x="288" y="102"/>
                    </a:lnTo>
                    <a:lnTo>
                      <a:pt x="282" y="90"/>
                    </a:lnTo>
                    <a:lnTo>
                      <a:pt x="276" y="76"/>
                    </a:lnTo>
                    <a:lnTo>
                      <a:pt x="268" y="64"/>
                    </a:lnTo>
                    <a:lnTo>
                      <a:pt x="260" y="54"/>
                    </a:lnTo>
                    <a:lnTo>
                      <a:pt x="250" y="44"/>
                    </a:lnTo>
                    <a:lnTo>
                      <a:pt x="240" y="34"/>
                    </a:lnTo>
                    <a:lnTo>
                      <a:pt x="228" y="26"/>
                    </a:lnTo>
                    <a:lnTo>
                      <a:pt x="216" y="18"/>
                    </a:lnTo>
                    <a:lnTo>
                      <a:pt x="204" y="12"/>
                    </a:lnTo>
                    <a:lnTo>
                      <a:pt x="190" y="8"/>
                    </a:lnTo>
                    <a:lnTo>
                      <a:pt x="176" y="4"/>
                    </a:lnTo>
                    <a:lnTo>
                      <a:pt x="162" y="2"/>
                    </a:lnTo>
                    <a:lnTo>
                      <a:pt x="146" y="0"/>
                    </a:lnTo>
                    <a:lnTo>
                      <a:pt x="146" y="0"/>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en-AU"/>
              </a:p>
            </p:txBody>
          </p:sp>
        </p:grpSp>
        <p:sp>
          <p:nvSpPr>
            <p:cNvPr id="43" name="Freeform 41"/>
            <p:cNvSpPr/>
            <p:nvPr/>
          </p:nvSpPr>
          <p:spPr bwMode="auto">
            <a:xfrm>
              <a:off x="7637950" y="4921249"/>
              <a:ext cx="358775" cy="355600"/>
            </a:xfrm>
            <a:custGeom>
              <a:avLst/>
              <a:gdLst>
                <a:gd name="T0" fmla="*/ 112 w 226"/>
                <a:gd name="T1" fmla="*/ 0 h 224"/>
                <a:gd name="T2" fmla="*/ 112 w 226"/>
                <a:gd name="T3" fmla="*/ 0 h 224"/>
                <a:gd name="T4" fmla="*/ 136 w 226"/>
                <a:gd name="T5" fmla="*/ 2 h 224"/>
                <a:gd name="T6" fmla="*/ 156 w 226"/>
                <a:gd name="T7" fmla="*/ 8 h 224"/>
                <a:gd name="T8" fmla="*/ 176 w 226"/>
                <a:gd name="T9" fmla="*/ 18 h 224"/>
                <a:gd name="T10" fmla="*/ 192 w 226"/>
                <a:gd name="T11" fmla="*/ 32 h 224"/>
                <a:gd name="T12" fmla="*/ 206 w 226"/>
                <a:gd name="T13" fmla="*/ 48 h 224"/>
                <a:gd name="T14" fmla="*/ 216 w 226"/>
                <a:gd name="T15" fmla="*/ 66 h 224"/>
                <a:gd name="T16" fmla="*/ 222 w 226"/>
                <a:gd name="T17" fmla="*/ 88 h 224"/>
                <a:gd name="T18" fmla="*/ 226 w 226"/>
                <a:gd name="T19" fmla="*/ 110 h 224"/>
                <a:gd name="T20" fmla="*/ 226 w 226"/>
                <a:gd name="T21" fmla="*/ 110 h 224"/>
                <a:gd name="T22" fmla="*/ 224 w 226"/>
                <a:gd name="T23" fmla="*/ 128 h 224"/>
                <a:gd name="T24" fmla="*/ 220 w 226"/>
                <a:gd name="T25" fmla="*/ 144 h 224"/>
                <a:gd name="T26" fmla="*/ 214 w 226"/>
                <a:gd name="T27" fmla="*/ 160 h 224"/>
                <a:gd name="T28" fmla="*/ 206 w 226"/>
                <a:gd name="T29" fmla="*/ 174 h 224"/>
                <a:gd name="T30" fmla="*/ 196 w 226"/>
                <a:gd name="T31" fmla="*/ 186 h 224"/>
                <a:gd name="T32" fmla="*/ 184 w 226"/>
                <a:gd name="T33" fmla="*/ 198 h 224"/>
                <a:gd name="T34" fmla="*/ 170 w 226"/>
                <a:gd name="T35" fmla="*/ 208 h 224"/>
                <a:gd name="T36" fmla="*/ 156 w 226"/>
                <a:gd name="T37" fmla="*/ 216 h 224"/>
                <a:gd name="T38" fmla="*/ 156 w 226"/>
                <a:gd name="T39" fmla="*/ 216 h 224"/>
                <a:gd name="T40" fmla="*/ 134 w 226"/>
                <a:gd name="T41" fmla="*/ 222 h 224"/>
                <a:gd name="T42" fmla="*/ 112 w 226"/>
                <a:gd name="T43" fmla="*/ 224 h 224"/>
                <a:gd name="T44" fmla="*/ 112 w 226"/>
                <a:gd name="T45" fmla="*/ 224 h 224"/>
                <a:gd name="T46" fmla="*/ 90 w 226"/>
                <a:gd name="T47" fmla="*/ 222 h 224"/>
                <a:gd name="T48" fmla="*/ 70 w 226"/>
                <a:gd name="T49" fmla="*/ 214 h 224"/>
                <a:gd name="T50" fmla="*/ 50 w 226"/>
                <a:gd name="T51" fmla="*/ 204 h 224"/>
                <a:gd name="T52" fmla="*/ 34 w 226"/>
                <a:gd name="T53" fmla="*/ 190 h 224"/>
                <a:gd name="T54" fmla="*/ 20 w 226"/>
                <a:gd name="T55" fmla="*/ 174 h 224"/>
                <a:gd name="T56" fmla="*/ 10 w 226"/>
                <a:gd name="T57" fmla="*/ 156 h 224"/>
                <a:gd name="T58" fmla="*/ 2 w 226"/>
                <a:gd name="T59" fmla="*/ 134 h 224"/>
                <a:gd name="T60" fmla="*/ 0 w 226"/>
                <a:gd name="T61" fmla="*/ 112 h 224"/>
                <a:gd name="T62" fmla="*/ 0 w 226"/>
                <a:gd name="T63" fmla="*/ 112 h 224"/>
                <a:gd name="T64" fmla="*/ 2 w 226"/>
                <a:gd name="T65" fmla="*/ 94 h 224"/>
                <a:gd name="T66" fmla="*/ 6 w 226"/>
                <a:gd name="T67" fmla="*/ 78 h 224"/>
                <a:gd name="T68" fmla="*/ 12 w 226"/>
                <a:gd name="T69" fmla="*/ 62 h 224"/>
                <a:gd name="T70" fmla="*/ 20 w 226"/>
                <a:gd name="T71" fmla="*/ 48 h 224"/>
                <a:gd name="T72" fmla="*/ 30 w 226"/>
                <a:gd name="T73" fmla="*/ 36 h 224"/>
                <a:gd name="T74" fmla="*/ 42 w 226"/>
                <a:gd name="T75" fmla="*/ 24 h 224"/>
                <a:gd name="T76" fmla="*/ 56 w 226"/>
                <a:gd name="T77" fmla="*/ 14 h 224"/>
                <a:gd name="T78" fmla="*/ 70 w 226"/>
                <a:gd name="T79" fmla="*/ 8 h 224"/>
                <a:gd name="T80" fmla="*/ 70 w 226"/>
                <a:gd name="T81" fmla="*/ 8 h 224"/>
                <a:gd name="T82" fmla="*/ 90 w 226"/>
                <a:gd name="T83" fmla="*/ 2 h 224"/>
                <a:gd name="T84" fmla="*/ 112 w 226"/>
                <a:gd name="T85"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6" h="224">
                  <a:moveTo>
                    <a:pt x="112" y="0"/>
                  </a:moveTo>
                  <a:lnTo>
                    <a:pt x="112" y="0"/>
                  </a:lnTo>
                  <a:lnTo>
                    <a:pt x="136" y="2"/>
                  </a:lnTo>
                  <a:lnTo>
                    <a:pt x="156" y="8"/>
                  </a:lnTo>
                  <a:lnTo>
                    <a:pt x="176" y="18"/>
                  </a:lnTo>
                  <a:lnTo>
                    <a:pt x="192" y="32"/>
                  </a:lnTo>
                  <a:lnTo>
                    <a:pt x="206" y="48"/>
                  </a:lnTo>
                  <a:lnTo>
                    <a:pt x="216" y="66"/>
                  </a:lnTo>
                  <a:lnTo>
                    <a:pt x="222" y="88"/>
                  </a:lnTo>
                  <a:lnTo>
                    <a:pt x="226" y="110"/>
                  </a:lnTo>
                  <a:lnTo>
                    <a:pt x="226" y="110"/>
                  </a:lnTo>
                  <a:lnTo>
                    <a:pt x="224" y="128"/>
                  </a:lnTo>
                  <a:lnTo>
                    <a:pt x="220" y="144"/>
                  </a:lnTo>
                  <a:lnTo>
                    <a:pt x="214" y="160"/>
                  </a:lnTo>
                  <a:lnTo>
                    <a:pt x="206" y="174"/>
                  </a:lnTo>
                  <a:lnTo>
                    <a:pt x="196" y="186"/>
                  </a:lnTo>
                  <a:lnTo>
                    <a:pt x="184" y="198"/>
                  </a:lnTo>
                  <a:lnTo>
                    <a:pt x="170" y="208"/>
                  </a:lnTo>
                  <a:lnTo>
                    <a:pt x="156" y="216"/>
                  </a:lnTo>
                  <a:lnTo>
                    <a:pt x="156" y="216"/>
                  </a:lnTo>
                  <a:lnTo>
                    <a:pt x="134" y="222"/>
                  </a:lnTo>
                  <a:lnTo>
                    <a:pt x="112" y="224"/>
                  </a:lnTo>
                  <a:lnTo>
                    <a:pt x="112" y="224"/>
                  </a:lnTo>
                  <a:lnTo>
                    <a:pt x="90" y="222"/>
                  </a:lnTo>
                  <a:lnTo>
                    <a:pt x="70" y="214"/>
                  </a:lnTo>
                  <a:lnTo>
                    <a:pt x="50" y="204"/>
                  </a:lnTo>
                  <a:lnTo>
                    <a:pt x="34" y="190"/>
                  </a:lnTo>
                  <a:lnTo>
                    <a:pt x="20" y="174"/>
                  </a:lnTo>
                  <a:lnTo>
                    <a:pt x="10" y="156"/>
                  </a:lnTo>
                  <a:lnTo>
                    <a:pt x="2" y="134"/>
                  </a:lnTo>
                  <a:lnTo>
                    <a:pt x="0" y="112"/>
                  </a:lnTo>
                  <a:lnTo>
                    <a:pt x="0" y="112"/>
                  </a:lnTo>
                  <a:lnTo>
                    <a:pt x="2" y="94"/>
                  </a:lnTo>
                  <a:lnTo>
                    <a:pt x="6" y="78"/>
                  </a:lnTo>
                  <a:lnTo>
                    <a:pt x="12" y="62"/>
                  </a:lnTo>
                  <a:lnTo>
                    <a:pt x="20" y="48"/>
                  </a:lnTo>
                  <a:lnTo>
                    <a:pt x="30" y="36"/>
                  </a:lnTo>
                  <a:lnTo>
                    <a:pt x="42" y="24"/>
                  </a:lnTo>
                  <a:lnTo>
                    <a:pt x="56" y="14"/>
                  </a:lnTo>
                  <a:lnTo>
                    <a:pt x="70" y="8"/>
                  </a:lnTo>
                  <a:lnTo>
                    <a:pt x="70" y="8"/>
                  </a:lnTo>
                  <a:lnTo>
                    <a:pt x="90" y="2"/>
                  </a:lnTo>
                  <a:lnTo>
                    <a:pt x="112"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44" name="Freeform 42"/>
            <p:cNvSpPr/>
            <p:nvPr/>
          </p:nvSpPr>
          <p:spPr bwMode="auto">
            <a:xfrm>
              <a:off x="7583975" y="4864099"/>
              <a:ext cx="466725" cy="466725"/>
            </a:xfrm>
            <a:custGeom>
              <a:avLst/>
              <a:gdLst>
                <a:gd name="T0" fmla="*/ 146 w 294"/>
                <a:gd name="T1" fmla="*/ 0 h 294"/>
                <a:gd name="T2" fmla="*/ 118 w 294"/>
                <a:gd name="T3" fmla="*/ 4 h 294"/>
                <a:gd name="T4" fmla="*/ 92 w 294"/>
                <a:gd name="T5" fmla="*/ 12 h 294"/>
                <a:gd name="T6" fmla="*/ 72 w 294"/>
                <a:gd name="T7" fmla="*/ 22 h 294"/>
                <a:gd name="T8" fmla="*/ 38 w 294"/>
                <a:gd name="T9" fmla="*/ 48 h 294"/>
                <a:gd name="T10" fmla="*/ 14 w 294"/>
                <a:gd name="T11" fmla="*/ 84 h 294"/>
                <a:gd name="T12" fmla="*/ 2 w 294"/>
                <a:gd name="T13" fmla="*/ 126 h 294"/>
                <a:gd name="T14" fmla="*/ 0 w 294"/>
                <a:gd name="T15" fmla="*/ 148 h 294"/>
                <a:gd name="T16" fmla="*/ 4 w 294"/>
                <a:gd name="T17" fmla="*/ 176 h 294"/>
                <a:gd name="T18" fmla="*/ 12 w 294"/>
                <a:gd name="T19" fmla="*/ 204 h 294"/>
                <a:gd name="T20" fmla="*/ 26 w 294"/>
                <a:gd name="T21" fmla="*/ 230 h 294"/>
                <a:gd name="T22" fmla="*/ 44 w 294"/>
                <a:gd name="T23" fmla="*/ 252 h 294"/>
                <a:gd name="T24" fmla="*/ 64 w 294"/>
                <a:gd name="T25" fmla="*/ 270 h 294"/>
                <a:gd name="T26" fmla="*/ 90 w 294"/>
                <a:gd name="T27" fmla="*/ 282 h 294"/>
                <a:gd name="T28" fmla="*/ 118 w 294"/>
                <a:gd name="T29" fmla="*/ 292 h 294"/>
                <a:gd name="T30" fmla="*/ 146 w 294"/>
                <a:gd name="T31" fmla="*/ 294 h 294"/>
                <a:gd name="T32" fmla="*/ 162 w 294"/>
                <a:gd name="T33" fmla="*/ 294 h 294"/>
                <a:gd name="T34" fmla="*/ 190 w 294"/>
                <a:gd name="T35" fmla="*/ 288 h 294"/>
                <a:gd name="T36" fmla="*/ 202 w 294"/>
                <a:gd name="T37" fmla="*/ 284 h 294"/>
                <a:gd name="T38" fmla="*/ 240 w 294"/>
                <a:gd name="T39" fmla="*/ 260 h 294"/>
                <a:gd name="T40" fmla="*/ 268 w 294"/>
                <a:gd name="T41" fmla="*/ 228 h 294"/>
                <a:gd name="T42" fmla="*/ 288 w 294"/>
                <a:gd name="T43" fmla="*/ 190 h 294"/>
                <a:gd name="T44" fmla="*/ 294 w 294"/>
                <a:gd name="T45" fmla="*/ 146 h 294"/>
                <a:gd name="T46" fmla="*/ 292 w 294"/>
                <a:gd name="T47" fmla="*/ 130 h 294"/>
                <a:gd name="T48" fmla="*/ 288 w 294"/>
                <a:gd name="T49" fmla="*/ 102 h 294"/>
                <a:gd name="T50" fmla="*/ 276 w 294"/>
                <a:gd name="T51" fmla="*/ 76 h 294"/>
                <a:gd name="T52" fmla="*/ 260 w 294"/>
                <a:gd name="T53" fmla="*/ 54 h 294"/>
                <a:gd name="T54" fmla="*/ 240 w 294"/>
                <a:gd name="T55" fmla="*/ 34 h 294"/>
                <a:gd name="T56" fmla="*/ 216 w 294"/>
                <a:gd name="T57" fmla="*/ 18 h 294"/>
                <a:gd name="T58" fmla="*/ 190 w 294"/>
                <a:gd name="T59" fmla="*/ 8 h 294"/>
                <a:gd name="T60" fmla="*/ 162 w 294"/>
                <a:gd name="T61" fmla="*/ 2 h 294"/>
                <a:gd name="T62" fmla="*/ 146 w 294"/>
                <a:gd name="T6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4" h="294">
                  <a:moveTo>
                    <a:pt x="146" y="0"/>
                  </a:moveTo>
                  <a:lnTo>
                    <a:pt x="146" y="0"/>
                  </a:lnTo>
                  <a:lnTo>
                    <a:pt x="132" y="2"/>
                  </a:lnTo>
                  <a:lnTo>
                    <a:pt x="118" y="4"/>
                  </a:lnTo>
                  <a:lnTo>
                    <a:pt x="104" y="6"/>
                  </a:lnTo>
                  <a:lnTo>
                    <a:pt x="92" y="12"/>
                  </a:lnTo>
                  <a:lnTo>
                    <a:pt x="92" y="12"/>
                  </a:lnTo>
                  <a:lnTo>
                    <a:pt x="72" y="22"/>
                  </a:lnTo>
                  <a:lnTo>
                    <a:pt x="54" y="34"/>
                  </a:lnTo>
                  <a:lnTo>
                    <a:pt x="38" y="48"/>
                  </a:lnTo>
                  <a:lnTo>
                    <a:pt x="24" y="66"/>
                  </a:lnTo>
                  <a:lnTo>
                    <a:pt x="14" y="84"/>
                  </a:lnTo>
                  <a:lnTo>
                    <a:pt x="6" y="104"/>
                  </a:lnTo>
                  <a:lnTo>
                    <a:pt x="2" y="126"/>
                  </a:lnTo>
                  <a:lnTo>
                    <a:pt x="0" y="148"/>
                  </a:lnTo>
                  <a:lnTo>
                    <a:pt x="0" y="148"/>
                  </a:lnTo>
                  <a:lnTo>
                    <a:pt x="0" y="162"/>
                  </a:lnTo>
                  <a:lnTo>
                    <a:pt x="4" y="176"/>
                  </a:lnTo>
                  <a:lnTo>
                    <a:pt x="6" y="190"/>
                  </a:lnTo>
                  <a:lnTo>
                    <a:pt x="12" y="204"/>
                  </a:lnTo>
                  <a:lnTo>
                    <a:pt x="18" y="218"/>
                  </a:lnTo>
                  <a:lnTo>
                    <a:pt x="26" y="230"/>
                  </a:lnTo>
                  <a:lnTo>
                    <a:pt x="34" y="240"/>
                  </a:lnTo>
                  <a:lnTo>
                    <a:pt x="44" y="252"/>
                  </a:lnTo>
                  <a:lnTo>
                    <a:pt x="54" y="260"/>
                  </a:lnTo>
                  <a:lnTo>
                    <a:pt x="64" y="270"/>
                  </a:lnTo>
                  <a:lnTo>
                    <a:pt x="76" y="276"/>
                  </a:lnTo>
                  <a:lnTo>
                    <a:pt x="90" y="282"/>
                  </a:lnTo>
                  <a:lnTo>
                    <a:pt x="104" y="288"/>
                  </a:lnTo>
                  <a:lnTo>
                    <a:pt x="118" y="292"/>
                  </a:lnTo>
                  <a:lnTo>
                    <a:pt x="132" y="294"/>
                  </a:lnTo>
                  <a:lnTo>
                    <a:pt x="146" y="294"/>
                  </a:lnTo>
                  <a:lnTo>
                    <a:pt x="146" y="294"/>
                  </a:lnTo>
                  <a:lnTo>
                    <a:pt x="162" y="294"/>
                  </a:lnTo>
                  <a:lnTo>
                    <a:pt x="176" y="292"/>
                  </a:lnTo>
                  <a:lnTo>
                    <a:pt x="190" y="288"/>
                  </a:lnTo>
                  <a:lnTo>
                    <a:pt x="202" y="284"/>
                  </a:lnTo>
                  <a:lnTo>
                    <a:pt x="202" y="284"/>
                  </a:lnTo>
                  <a:lnTo>
                    <a:pt x="222" y="274"/>
                  </a:lnTo>
                  <a:lnTo>
                    <a:pt x="240" y="260"/>
                  </a:lnTo>
                  <a:lnTo>
                    <a:pt x="256" y="246"/>
                  </a:lnTo>
                  <a:lnTo>
                    <a:pt x="268" y="228"/>
                  </a:lnTo>
                  <a:lnTo>
                    <a:pt x="280" y="210"/>
                  </a:lnTo>
                  <a:lnTo>
                    <a:pt x="288" y="190"/>
                  </a:lnTo>
                  <a:lnTo>
                    <a:pt x="292" y="168"/>
                  </a:lnTo>
                  <a:lnTo>
                    <a:pt x="294" y="146"/>
                  </a:lnTo>
                  <a:lnTo>
                    <a:pt x="294" y="146"/>
                  </a:lnTo>
                  <a:lnTo>
                    <a:pt x="292" y="130"/>
                  </a:lnTo>
                  <a:lnTo>
                    <a:pt x="290" y="116"/>
                  </a:lnTo>
                  <a:lnTo>
                    <a:pt x="288" y="102"/>
                  </a:lnTo>
                  <a:lnTo>
                    <a:pt x="282" y="90"/>
                  </a:lnTo>
                  <a:lnTo>
                    <a:pt x="276" y="76"/>
                  </a:lnTo>
                  <a:lnTo>
                    <a:pt x="268" y="64"/>
                  </a:lnTo>
                  <a:lnTo>
                    <a:pt x="260" y="54"/>
                  </a:lnTo>
                  <a:lnTo>
                    <a:pt x="250" y="44"/>
                  </a:lnTo>
                  <a:lnTo>
                    <a:pt x="240" y="34"/>
                  </a:lnTo>
                  <a:lnTo>
                    <a:pt x="228" y="26"/>
                  </a:lnTo>
                  <a:lnTo>
                    <a:pt x="216" y="18"/>
                  </a:lnTo>
                  <a:lnTo>
                    <a:pt x="204" y="12"/>
                  </a:lnTo>
                  <a:lnTo>
                    <a:pt x="190" y="8"/>
                  </a:lnTo>
                  <a:lnTo>
                    <a:pt x="176" y="4"/>
                  </a:lnTo>
                  <a:lnTo>
                    <a:pt x="162" y="2"/>
                  </a:lnTo>
                  <a:lnTo>
                    <a:pt x="146" y="0"/>
                  </a:lnTo>
                  <a:lnTo>
                    <a:pt x="14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grpSp>
          <p:nvGrpSpPr>
            <p:cNvPr id="18" name="Group 1"/>
            <p:cNvGrpSpPr/>
            <p:nvPr/>
          </p:nvGrpSpPr>
          <p:grpSpPr>
            <a:xfrm>
              <a:off x="3780325" y="3209924"/>
              <a:ext cx="1441450" cy="1870075"/>
              <a:chOff x="3780325" y="3209924"/>
              <a:chExt cx="1441450" cy="1870075"/>
            </a:xfrm>
          </p:grpSpPr>
          <p:sp>
            <p:nvSpPr>
              <p:cNvPr id="45" name="Freeform 43"/>
              <p:cNvSpPr>
                <a:spLocks noEditPoints="1"/>
              </p:cNvSpPr>
              <p:nvPr/>
            </p:nvSpPr>
            <p:spPr bwMode="auto">
              <a:xfrm>
                <a:off x="3780325" y="3209924"/>
                <a:ext cx="1441450" cy="1870075"/>
              </a:xfrm>
              <a:custGeom>
                <a:avLst/>
                <a:gdLst>
                  <a:gd name="T0" fmla="*/ 842 w 908"/>
                  <a:gd name="T1" fmla="*/ 224 h 1178"/>
                  <a:gd name="T2" fmla="*/ 788 w 908"/>
                  <a:gd name="T3" fmla="*/ 150 h 1178"/>
                  <a:gd name="T4" fmla="*/ 720 w 908"/>
                  <a:gd name="T5" fmla="*/ 88 h 1178"/>
                  <a:gd name="T6" fmla="*/ 640 w 908"/>
                  <a:gd name="T7" fmla="*/ 40 h 1178"/>
                  <a:gd name="T8" fmla="*/ 550 w 908"/>
                  <a:gd name="T9" fmla="*/ 10 h 1178"/>
                  <a:gd name="T10" fmla="*/ 454 w 908"/>
                  <a:gd name="T11" fmla="*/ 0 h 1178"/>
                  <a:gd name="T12" fmla="*/ 384 w 908"/>
                  <a:gd name="T13" fmla="*/ 6 h 1178"/>
                  <a:gd name="T14" fmla="*/ 270 w 908"/>
                  <a:gd name="T15" fmla="*/ 44 h 1178"/>
                  <a:gd name="T16" fmla="*/ 160 w 908"/>
                  <a:gd name="T17" fmla="*/ 112 h 1178"/>
                  <a:gd name="T18" fmla="*/ 82 w 908"/>
                  <a:gd name="T19" fmla="*/ 196 h 1178"/>
                  <a:gd name="T20" fmla="*/ 46 w 908"/>
                  <a:gd name="T21" fmla="*/ 256 h 1178"/>
                  <a:gd name="T22" fmla="*/ 18 w 908"/>
                  <a:gd name="T23" fmla="*/ 324 h 1178"/>
                  <a:gd name="T24" fmla="*/ 4 w 908"/>
                  <a:gd name="T25" fmla="*/ 400 h 1178"/>
                  <a:gd name="T26" fmla="*/ 0 w 908"/>
                  <a:gd name="T27" fmla="*/ 456 h 1178"/>
                  <a:gd name="T28" fmla="*/ 8 w 908"/>
                  <a:gd name="T29" fmla="*/ 538 h 1178"/>
                  <a:gd name="T30" fmla="*/ 28 w 908"/>
                  <a:gd name="T31" fmla="*/ 616 h 1178"/>
                  <a:gd name="T32" fmla="*/ 50 w 908"/>
                  <a:gd name="T33" fmla="*/ 664 h 1178"/>
                  <a:gd name="T34" fmla="*/ 114 w 908"/>
                  <a:gd name="T35" fmla="*/ 766 h 1178"/>
                  <a:gd name="T36" fmla="*/ 280 w 908"/>
                  <a:gd name="T37" fmla="*/ 976 h 1178"/>
                  <a:gd name="T38" fmla="*/ 454 w 908"/>
                  <a:gd name="T39" fmla="*/ 1178 h 1178"/>
                  <a:gd name="T40" fmla="*/ 524 w 908"/>
                  <a:gd name="T41" fmla="*/ 1102 h 1178"/>
                  <a:gd name="T42" fmla="*/ 680 w 908"/>
                  <a:gd name="T43" fmla="*/ 912 h 1178"/>
                  <a:gd name="T44" fmla="*/ 802 w 908"/>
                  <a:gd name="T45" fmla="*/ 736 h 1178"/>
                  <a:gd name="T46" fmla="*/ 878 w 908"/>
                  <a:gd name="T47" fmla="*/ 588 h 1178"/>
                  <a:gd name="T48" fmla="*/ 902 w 908"/>
                  <a:gd name="T49" fmla="*/ 506 h 1178"/>
                  <a:gd name="T50" fmla="*/ 908 w 908"/>
                  <a:gd name="T51" fmla="*/ 456 h 1178"/>
                  <a:gd name="T52" fmla="*/ 900 w 908"/>
                  <a:gd name="T53" fmla="*/ 376 h 1178"/>
                  <a:gd name="T54" fmla="*/ 878 w 908"/>
                  <a:gd name="T55" fmla="*/ 298 h 1178"/>
                  <a:gd name="T56" fmla="*/ 858 w 908"/>
                  <a:gd name="T57" fmla="*/ 250 h 1178"/>
                  <a:gd name="T58" fmla="*/ 430 w 908"/>
                  <a:gd name="T59" fmla="*/ 684 h 1178"/>
                  <a:gd name="T60" fmla="*/ 364 w 908"/>
                  <a:gd name="T61" fmla="*/ 666 h 1178"/>
                  <a:gd name="T62" fmla="*/ 308 w 908"/>
                  <a:gd name="T63" fmla="*/ 632 h 1178"/>
                  <a:gd name="T64" fmla="*/ 264 w 908"/>
                  <a:gd name="T65" fmla="*/ 584 h 1178"/>
                  <a:gd name="T66" fmla="*/ 236 w 908"/>
                  <a:gd name="T67" fmla="*/ 524 h 1178"/>
                  <a:gd name="T68" fmla="*/ 226 w 908"/>
                  <a:gd name="T69" fmla="*/ 456 h 1178"/>
                  <a:gd name="T70" fmla="*/ 228 w 908"/>
                  <a:gd name="T71" fmla="*/ 422 h 1178"/>
                  <a:gd name="T72" fmla="*/ 242 w 908"/>
                  <a:gd name="T73" fmla="*/ 372 h 1178"/>
                  <a:gd name="T74" fmla="*/ 266 w 908"/>
                  <a:gd name="T75" fmla="*/ 328 h 1178"/>
                  <a:gd name="T76" fmla="*/ 324 w 908"/>
                  <a:gd name="T77" fmla="*/ 270 h 1178"/>
                  <a:gd name="T78" fmla="*/ 368 w 908"/>
                  <a:gd name="T79" fmla="*/ 246 h 1178"/>
                  <a:gd name="T80" fmla="*/ 408 w 908"/>
                  <a:gd name="T81" fmla="*/ 234 h 1178"/>
                  <a:gd name="T82" fmla="*/ 454 w 908"/>
                  <a:gd name="T83" fmla="*/ 230 h 1178"/>
                  <a:gd name="T84" fmla="*/ 522 w 908"/>
                  <a:gd name="T85" fmla="*/ 240 h 1178"/>
                  <a:gd name="T86" fmla="*/ 580 w 908"/>
                  <a:gd name="T87" fmla="*/ 266 h 1178"/>
                  <a:gd name="T88" fmla="*/ 630 w 908"/>
                  <a:gd name="T89" fmla="*/ 310 h 1178"/>
                  <a:gd name="T90" fmla="*/ 664 w 908"/>
                  <a:gd name="T91" fmla="*/ 366 h 1178"/>
                  <a:gd name="T92" fmla="*/ 680 w 908"/>
                  <a:gd name="T93" fmla="*/ 430 h 1178"/>
                  <a:gd name="T94" fmla="*/ 680 w 908"/>
                  <a:gd name="T95" fmla="*/ 472 h 1178"/>
                  <a:gd name="T96" fmla="*/ 670 w 908"/>
                  <a:gd name="T97" fmla="*/ 522 h 1178"/>
                  <a:gd name="T98" fmla="*/ 650 w 908"/>
                  <a:gd name="T99" fmla="*/ 568 h 1178"/>
                  <a:gd name="T100" fmla="*/ 620 w 908"/>
                  <a:gd name="T101" fmla="*/ 610 h 1178"/>
                  <a:gd name="T102" fmla="*/ 584 w 908"/>
                  <a:gd name="T103" fmla="*/ 642 h 1178"/>
                  <a:gd name="T104" fmla="*/ 540 w 908"/>
                  <a:gd name="T105" fmla="*/ 668 h 1178"/>
                  <a:gd name="T106" fmla="*/ 498 w 908"/>
                  <a:gd name="T107" fmla="*/ 680 h 1178"/>
                  <a:gd name="T108" fmla="*/ 454 w 908"/>
                  <a:gd name="T109" fmla="*/ 684 h 1178"/>
                  <a:gd name="T110" fmla="*/ 794 w 908"/>
                  <a:gd name="T111" fmla="*/ 498 h 1178"/>
                  <a:gd name="T112" fmla="*/ 794 w 908"/>
                  <a:gd name="T113" fmla="*/ 498 h 1178"/>
                  <a:gd name="T114" fmla="*/ 788 w 908"/>
                  <a:gd name="T115" fmla="*/ 506 h 1178"/>
                  <a:gd name="T116" fmla="*/ 790 w 908"/>
                  <a:gd name="T117" fmla="*/ 506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8" h="1178">
                    <a:moveTo>
                      <a:pt x="858" y="250"/>
                    </a:moveTo>
                    <a:lnTo>
                      <a:pt x="858" y="250"/>
                    </a:lnTo>
                    <a:lnTo>
                      <a:pt x="842" y="224"/>
                    </a:lnTo>
                    <a:lnTo>
                      <a:pt x="826" y="198"/>
                    </a:lnTo>
                    <a:lnTo>
                      <a:pt x="808" y="172"/>
                    </a:lnTo>
                    <a:lnTo>
                      <a:pt x="788" y="150"/>
                    </a:lnTo>
                    <a:lnTo>
                      <a:pt x="766" y="128"/>
                    </a:lnTo>
                    <a:lnTo>
                      <a:pt x="744" y="106"/>
                    </a:lnTo>
                    <a:lnTo>
                      <a:pt x="720" y="88"/>
                    </a:lnTo>
                    <a:lnTo>
                      <a:pt x="694" y="70"/>
                    </a:lnTo>
                    <a:lnTo>
                      <a:pt x="668" y="54"/>
                    </a:lnTo>
                    <a:lnTo>
                      <a:pt x="640" y="40"/>
                    </a:lnTo>
                    <a:lnTo>
                      <a:pt x="610" y="28"/>
                    </a:lnTo>
                    <a:lnTo>
                      <a:pt x="580" y="18"/>
                    </a:lnTo>
                    <a:lnTo>
                      <a:pt x="550" y="10"/>
                    </a:lnTo>
                    <a:lnTo>
                      <a:pt x="518" y="4"/>
                    </a:lnTo>
                    <a:lnTo>
                      <a:pt x="486" y="2"/>
                    </a:lnTo>
                    <a:lnTo>
                      <a:pt x="454" y="0"/>
                    </a:lnTo>
                    <a:lnTo>
                      <a:pt x="454" y="0"/>
                    </a:lnTo>
                    <a:lnTo>
                      <a:pt x="420" y="2"/>
                    </a:lnTo>
                    <a:lnTo>
                      <a:pt x="384" y="6"/>
                    </a:lnTo>
                    <a:lnTo>
                      <a:pt x="346" y="16"/>
                    </a:lnTo>
                    <a:lnTo>
                      <a:pt x="308" y="28"/>
                    </a:lnTo>
                    <a:lnTo>
                      <a:pt x="270" y="44"/>
                    </a:lnTo>
                    <a:lnTo>
                      <a:pt x="232" y="64"/>
                    </a:lnTo>
                    <a:lnTo>
                      <a:pt x="196" y="86"/>
                    </a:lnTo>
                    <a:lnTo>
                      <a:pt x="160" y="112"/>
                    </a:lnTo>
                    <a:lnTo>
                      <a:pt x="128" y="144"/>
                    </a:lnTo>
                    <a:lnTo>
                      <a:pt x="96" y="176"/>
                    </a:lnTo>
                    <a:lnTo>
                      <a:pt x="82" y="196"/>
                    </a:lnTo>
                    <a:lnTo>
                      <a:pt x="70" y="214"/>
                    </a:lnTo>
                    <a:lnTo>
                      <a:pt x="58" y="234"/>
                    </a:lnTo>
                    <a:lnTo>
                      <a:pt x="46" y="256"/>
                    </a:lnTo>
                    <a:lnTo>
                      <a:pt x="36" y="278"/>
                    </a:lnTo>
                    <a:lnTo>
                      <a:pt x="26" y="300"/>
                    </a:lnTo>
                    <a:lnTo>
                      <a:pt x="18" y="324"/>
                    </a:lnTo>
                    <a:lnTo>
                      <a:pt x="12" y="348"/>
                    </a:lnTo>
                    <a:lnTo>
                      <a:pt x="6" y="374"/>
                    </a:lnTo>
                    <a:lnTo>
                      <a:pt x="4" y="400"/>
                    </a:lnTo>
                    <a:lnTo>
                      <a:pt x="0" y="428"/>
                    </a:lnTo>
                    <a:lnTo>
                      <a:pt x="0" y="456"/>
                    </a:lnTo>
                    <a:lnTo>
                      <a:pt x="0" y="456"/>
                    </a:lnTo>
                    <a:lnTo>
                      <a:pt x="0" y="484"/>
                    </a:lnTo>
                    <a:lnTo>
                      <a:pt x="4" y="512"/>
                    </a:lnTo>
                    <a:lnTo>
                      <a:pt x="8" y="538"/>
                    </a:lnTo>
                    <a:lnTo>
                      <a:pt x="12" y="564"/>
                    </a:lnTo>
                    <a:lnTo>
                      <a:pt x="20" y="590"/>
                    </a:lnTo>
                    <a:lnTo>
                      <a:pt x="28" y="616"/>
                    </a:lnTo>
                    <a:lnTo>
                      <a:pt x="38" y="640"/>
                    </a:lnTo>
                    <a:lnTo>
                      <a:pt x="50" y="664"/>
                    </a:lnTo>
                    <a:lnTo>
                      <a:pt x="50" y="664"/>
                    </a:lnTo>
                    <a:lnTo>
                      <a:pt x="66" y="694"/>
                    </a:lnTo>
                    <a:lnTo>
                      <a:pt x="88" y="728"/>
                    </a:lnTo>
                    <a:lnTo>
                      <a:pt x="114" y="766"/>
                    </a:lnTo>
                    <a:lnTo>
                      <a:pt x="144" y="806"/>
                    </a:lnTo>
                    <a:lnTo>
                      <a:pt x="210" y="890"/>
                    </a:lnTo>
                    <a:lnTo>
                      <a:pt x="280" y="976"/>
                    </a:lnTo>
                    <a:lnTo>
                      <a:pt x="346" y="1054"/>
                    </a:lnTo>
                    <a:lnTo>
                      <a:pt x="400" y="1118"/>
                    </a:lnTo>
                    <a:lnTo>
                      <a:pt x="454" y="1178"/>
                    </a:lnTo>
                    <a:lnTo>
                      <a:pt x="454" y="1178"/>
                    </a:lnTo>
                    <a:lnTo>
                      <a:pt x="472" y="1158"/>
                    </a:lnTo>
                    <a:lnTo>
                      <a:pt x="524" y="1102"/>
                    </a:lnTo>
                    <a:lnTo>
                      <a:pt x="598" y="1016"/>
                    </a:lnTo>
                    <a:lnTo>
                      <a:pt x="638" y="966"/>
                    </a:lnTo>
                    <a:lnTo>
                      <a:pt x="680" y="912"/>
                    </a:lnTo>
                    <a:lnTo>
                      <a:pt x="722" y="854"/>
                    </a:lnTo>
                    <a:lnTo>
                      <a:pt x="764" y="796"/>
                    </a:lnTo>
                    <a:lnTo>
                      <a:pt x="802" y="736"/>
                    </a:lnTo>
                    <a:lnTo>
                      <a:pt x="836" y="676"/>
                    </a:lnTo>
                    <a:lnTo>
                      <a:pt x="866" y="616"/>
                    </a:lnTo>
                    <a:lnTo>
                      <a:pt x="878" y="588"/>
                    </a:lnTo>
                    <a:lnTo>
                      <a:pt x="888" y="560"/>
                    </a:lnTo>
                    <a:lnTo>
                      <a:pt x="896" y="532"/>
                    </a:lnTo>
                    <a:lnTo>
                      <a:pt x="902" y="506"/>
                    </a:lnTo>
                    <a:lnTo>
                      <a:pt x="906" y="480"/>
                    </a:lnTo>
                    <a:lnTo>
                      <a:pt x="908" y="456"/>
                    </a:lnTo>
                    <a:lnTo>
                      <a:pt x="908" y="456"/>
                    </a:lnTo>
                    <a:lnTo>
                      <a:pt x="906" y="430"/>
                    </a:lnTo>
                    <a:lnTo>
                      <a:pt x="904" y="402"/>
                    </a:lnTo>
                    <a:lnTo>
                      <a:pt x="900" y="376"/>
                    </a:lnTo>
                    <a:lnTo>
                      <a:pt x="894" y="348"/>
                    </a:lnTo>
                    <a:lnTo>
                      <a:pt x="888" y="324"/>
                    </a:lnTo>
                    <a:lnTo>
                      <a:pt x="878" y="298"/>
                    </a:lnTo>
                    <a:lnTo>
                      <a:pt x="868" y="274"/>
                    </a:lnTo>
                    <a:lnTo>
                      <a:pt x="858" y="250"/>
                    </a:lnTo>
                    <a:lnTo>
                      <a:pt x="858" y="250"/>
                    </a:lnTo>
                    <a:close/>
                    <a:moveTo>
                      <a:pt x="454" y="684"/>
                    </a:moveTo>
                    <a:lnTo>
                      <a:pt x="454" y="684"/>
                    </a:lnTo>
                    <a:lnTo>
                      <a:pt x="430" y="684"/>
                    </a:lnTo>
                    <a:lnTo>
                      <a:pt x="408" y="680"/>
                    </a:lnTo>
                    <a:lnTo>
                      <a:pt x="386" y="674"/>
                    </a:lnTo>
                    <a:lnTo>
                      <a:pt x="364" y="666"/>
                    </a:lnTo>
                    <a:lnTo>
                      <a:pt x="346" y="656"/>
                    </a:lnTo>
                    <a:lnTo>
                      <a:pt x="326" y="646"/>
                    </a:lnTo>
                    <a:lnTo>
                      <a:pt x="308" y="632"/>
                    </a:lnTo>
                    <a:lnTo>
                      <a:pt x="292" y="618"/>
                    </a:lnTo>
                    <a:lnTo>
                      <a:pt x="278" y="602"/>
                    </a:lnTo>
                    <a:lnTo>
                      <a:pt x="264" y="584"/>
                    </a:lnTo>
                    <a:lnTo>
                      <a:pt x="254" y="566"/>
                    </a:lnTo>
                    <a:lnTo>
                      <a:pt x="244" y="546"/>
                    </a:lnTo>
                    <a:lnTo>
                      <a:pt x="236" y="524"/>
                    </a:lnTo>
                    <a:lnTo>
                      <a:pt x="230" y="502"/>
                    </a:lnTo>
                    <a:lnTo>
                      <a:pt x="228" y="480"/>
                    </a:lnTo>
                    <a:lnTo>
                      <a:pt x="226" y="456"/>
                    </a:lnTo>
                    <a:lnTo>
                      <a:pt x="226" y="456"/>
                    </a:lnTo>
                    <a:lnTo>
                      <a:pt x="226" y="440"/>
                    </a:lnTo>
                    <a:lnTo>
                      <a:pt x="228" y="422"/>
                    </a:lnTo>
                    <a:lnTo>
                      <a:pt x="232" y="404"/>
                    </a:lnTo>
                    <a:lnTo>
                      <a:pt x="236" y="388"/>
                    </a:lnTo>
                    <a:lnTo>
                      <a:pt x="242" y="372"/>
                    </a:lnTo>
                    <a:lnTo>
                      <a:pt x="248" y="358"/>
                    </a:lnTo>
                    <a:lnTo>
                      <a:pt x="256" y="342"/>
                    </a:lnTo>
                    <a:lnTo>
                      <a:pt x="266" y="328"/>
                    </a:lnTo>
                    <a:lnTo>
                      <a:pt x="286" y="302"/>
                    </a:lnTo>
                    <a:lnTo>
                      <a:pt x="310" y="280"/>
                    </a:lnTo>
                    <a:lnTo>
                      <a:pt x="324" y="270"/>
                    </a:lnTo>
                    <a:lnTo>
                      <a:pt x="338" y="262"/>
                    </a:lnTo>
                    <a:lnTo>
                      <a:pt x="352" y="254"/>
                    </a:lnTo>
                    <a:lnTo>
                      <a:pt x="368" y="246"/>
                    </a:lnTo>
                    <a:lnTo>
                      <a:pt x="368" y="246"/>
                    </a:lnTo>
                    <a:lnTo>
                      <a:pt x="388" y="238"/>
                    </a:lnTo>
                    <a:lnTo>
                      <a:pt x="408" y="234"/>
                    </a:lnTo>
                    <a:lnTo>
                      <a:pt x="430" y="230"/>
                    </a:lnTo>
                    <a:lnTo>
                      <a:pt x="454" y="230"/>
                    </a:lnTo>
                    <a:lnTo>
                      <a:pt x="454" y="230"/>
                    </a:lnTo>
                    <a:lnTo>
                      <a:pt x="476" y="230"/>
                    </a:lnTo>
                    <a:lnTo>
                      <a:pt x="500" y="234"/>
                    </a:lnTo>
                    <a:lnTo>
                      <a:pt x="522" y="240"/>
                    </a:lnTo>
                    <a:lnTo>
                      <a:pt x="542" y="246"/>
                    </a:lnTo>
                    <a:lnTo>
                      <a:pt x="562" y="256"/>
                    </a:lnTo>
                    <a:lnTo>
                      <a:pt x="580" y="266"/>
                    </a:lnTo>
                    <a:lnTo>
                      <a:pt x="598" y="280"/>
                    </a:lnTo>
                    <a:lnTo>
                      <a:pt x="614" y="294"/>
                    </a:lnTo>
                    <a:lnTo>
                      <a:pt x="630" y="310"/>
                    </a:lnTo>
                    <a:lnTo>
                      <a:pt x="642" y="328"/>
                    </a:lnTo>
                    <a:lnTo>
                      <a:pt x="654" y="346"/>
                    </a:lnTo>
                    <a:lnTo>
                      <a:pt x="664" y="366"/>
                    </a:lnTo>
                    <a:lnTo>
                      <a:pt x="670" y="386"/>
                    </a:lnTo>
                    <a:lnTo>
                      <a:pt x="676" y="408"/>
                    </a:lnTo>
                    <a:lnTo>
                      <a:pt x="680" y="430"/>
                    </a:lnTo>
                    <a:lnTo>
                      <a:pt x="682" y="454"/>
                    </a:lnTo>
                    <a:lnTo>
                      <a:pt x="682" y="454"/>
                    </a:lnTo>
                    <a:lnTo>
                      <a:pt x="680" y="472"/>
                    </a:lnTo>
                    <a:lnTo>
                      <a:pt x="678" y="488"/>
                    </a:lnTo>
                    <a:lnTo>
                      <a:pt x="676" y="506"/>
                    </a:lnTo>
                    <a:lnTo>
                      <a:pt x="670" y="522"/>
                    </a:lnTo>
                    <a:lnTo>
                      <a:pt x="666" y="538"/>
                    </a:lnTo>
                    <a:lnTo>
                      <a:pt x="658" y="554"/>
                    </a:lnTo>
                    <a:lnTo>
                      <a:pt x="650" y="568"/>
                    </a:lnTo>
                    <a:lnTo>
                      <a:pt x="642" y="584"/>
                    </a:lnTo>
                    <a:lnTo>
                      <a:pt x="632" y="596"/>
                    </a:lnTo>
                    <a:lnTo>
                      <a:pt x="620" y="610"/>
                    </a:lnTo>
                    <a:lnTo>
                      <a:pt x="610" y="622"/>
                    </a:lnTo>
                    <a:lnTo>
                      <a:pt x="596" y="632"/>
                    </a:lnTo>
                    <a:lnTo>
                      <a:pt x="584" y="642"/>
                    </a:lnTo>
                    <a:lnTo>
                      <a:pt x="570" y="652"/>
                    </a:lnTo>
                    <a:lnTo>
                      <a:pt x="556" y="660"/>
                    </a:lnTo>
                    <a:lnTo>
                      <a:pt x="540" y="668"/>
                    </a:lnTo>
                    <a:lnTo>
                      <a:pt x="540" y="668"/>
                    </a:lnTo>
                    <a:lnTo>
                      <a:pt x="520" y="674"/>
                    </a:lnTo>
                    <a:lnTo>
                      <a:pt x="498" y="680"/>
                    </a:lnTo>
                    <a:lnTo>
                      <a:pt x="476" y="684"/>
                    </a:lnTo>
                    <a:lnTo>
                      <a:pt x="454" y="684"/>
                    </a:lnTo>
                    <a:lnTo>
                      <a:pt x="454" y="684"/>
                    </a:lnTo>
                    <a:close/>
                    <a:moveTo>
                      <a:pt x="794" y="500"/>
                    </a:moveTo>
                    <a:lnTo>
                      <a:pt x="794" y="500"/>
                    </a:lnTo>
                    <a:lnTo>
                      <a:pt x="794" y="498"/>
                    </a:lnTo>
                    <a:lnTo>
                      <a:pt x="794" y="498"/>
                    </a:lnTo>
                    <a:lnTo>
                      <a:pt x="794" y="498"/>
                    </a:lnTo>
                    <a:lnTo>
                      <a:pt x="794" y="498"/>
                    </a:lnTo>
                    <a:lnTo>
                      <a:pt x="794" y="500"/>
                    </a:lnTo>
                    <a:lnTo>
                      <a:pt x="794" y="500"/>
                    </a:lnTo>
                    <a:close/>
                    <a:moveTo>
                      <a:pt x="788" y="506"/>
                    </a:moveTo>
                    <a:lnTo>
                      <a:pt x="788" y="506"/>
                    </a:lnTo>
                    <a:lnTo>
                      <a:pt x="790" y="506"/>
                    </a:lnTo>
                    <a:lnTo>
                      <a:pt x="790" y="506"/>
                    </a:lnTo>
                    <a:lnTo>
                      <a:pt x="788" y="506"/>
                    </a:lnTo>
                    <a:lnTo>
                      <a:pt x="788" y="506"/>
                    </a:lnTo>
                    <a:close/>
                  </a:path>
                </a:pathLst>
              </a:custGeom>
              <a:solidFill>
                <a:schemeClr val="accent1"/>
              </a:solidFill>
              <a:ln>
                <a:noFill/>
              </a:ln>
            </p:spPr>
            <p:txBody>
              <a:bodyPr vert="horz" wrap="square" lIns="91440" tIns="45720" rIns="91440" bIns="45720" numCol="1" anchor="t" anchorCtr="0" compatLnSpc="1"/>
              <a:lstStyle/>
              <a:p>
                <a:endParaRPr lang="en-AU"/>
              </a:p>
            </p:txBody>
          </p:sp>
          <p:sp>
            <p:nvSpPr>
              <p:cNvPr id="46" name="Freeform 44"/>
              <p:cNvSpPr>
                <a:spLocks noEditPoints="1"/>
              </p:cNvSpPr>
              <p:nvPr/>
            </p:nvSpPr>
            <p:spPr bwMode="auto">
              <a:xfrm>
                <a:off x="4091475" y="3524249"/>
                <a:ext cx="819150" cy="819150"/>
              </a:xfrm>
              <a:custGeom>
                <a:avLst/>
                <a:gdLst>
                  <a:gd name="T0" fmla="*/ 278 w 516"/>
                  <a:gd name="T1" fmla="*/ 62 h 516"/>
                  <a:gd name="T2" fmla="*/ 334 w 516"/>
                  <a:gd name="T3" fmla="*/ 76 h 516"/>
                  <a:gd name="T4" fmla="*/ 382 w 516"/>
                  <a:gd name="T5" fmla="*/ 106 h 516"/>
                  <a:gd name="T6" fmla="*/ 422 w 516"/>
                  <a:gd name="T7" fmla="*/ 146 h 516"/>
                  <a:gd name="T8" fmla="*/ 446 w 516"/>
                  <a:gd name="T9" fmla="*/ 198 h 516"/>
                  <a:gd name="T10" fmla="*/ 454 w 516"/>
                  <a:gd name="T11" fmla="*/ 256 h 516"/>
                  <a:gd name="T12" fmla="*/ 446 w 516"/>
                  <a:gd name="T13" fmla="*/ 316 h 516"/>
                  <a:gd name="T14" fmla="*/ 402 w 516"/>
                  <a:gd name="T15" fmla="*/ 392 h 516"/>
                  <a:gd name="T16" fmla="*/ 332 w 516"/>
                  <a:gd name="T17" fmla="*/ 442 h 516"/>
                  <a:gd name="T18" fmla="*/ 296 w 516"/>
                  <a:gd name="T19" fmla="*/ 452 h 516"/>
                  <a:gd name="T20" fmla="*/ 258 w 516"/>
                  <a:gd name="T21" fmla="*/ 456 h 516"/>
                  <a:gd name="T22" fmla="*/ 198 w 516"/>
                  <a:gd name="T23" fmla="*/ 448 h 516"/>
                  <a:gd name="T24" fmla="*/ 148 w 516"/>
                  <a:gd name="T25" fmla="*/ 422 h 516"/>
                  <a:gd name="T26" fmla="*/ 106 w 516"/>
                  <a:gd name="T27" fmla="*/ 384 h 516"/>
                  <a:gd name="T28" fmla="*/ 76 w 516"/>
                  <a:gd name="T29" fmla="*/ 336 h 516"/>
                  <a:gd name="T30" fmla="*/ 62 w 516"/>
                  <a:gd name="T31" fmla="*/ 278 h 516"/>
                  <a:gd name="T32" fmla="*/ 62 w 516"/>
                  <a:gd name="T33" fmla="*/ 228 h 516"/>
                  <a:gd name="T34" fmla="*/ 94 w 516"/>
                  <a:gd name="T35" fmla="*/ 148 h 516"/>
                  <a:gd name="T36" fmla="*/ 156 w 516"/>
                  <a:gd name="T37" fmla="*/ 90 h 516"/>
                  <a:gd name="T38" fmla="*/ 200 w 516"/>
                  <a:gd name="T39" fmla="*/ 70 h 516"/>
                  <a:gd name="T40" fmla="*/ 258 w 516"/>
                  <a:gd name="T41" fmla="*/ 62 h 516"/>
                  <a:gd name="T42" fmla="*/ 232 w 516"/>
                  <a:gd name="T43" fmla="*/ 2 h 516"/>
                  <a:gd name="T44" fmla="*/ 160 w 516"/>
                  <a:gd name="T45" fmla="*/ 20 h 516"/>
                  <a:gd name="T46" fmla="*/ 124 w 516"/>
                  <a:gd name="T47" fmla="*/ 38 h 516"/>
                  <a:gd name="T48" fmla="*/ 80 w 516"/>
                  <a:gd name="T49" fmla="*/ 72 h 516"/>
                  <a:gd name="T50" fmla="*/ 44 w 516"/>
                  <a:gd name="T51" fmla="*/ 116 h 516"/>
                  <a:gd name="T52" fmla="*/ 18 w 516"/>
                  <a:gd name="T53" fmla="*/ 164 h 516"/>
                  <a:gd name="T54" fmla="*/ 2 w 516"/>
                  <a:gd name="T55" fmla="*/ 220 h 516"/>
                  <a:gd name="T56" fmla="*/ 0 w 516"/>
                  <a:gd name="T57" fmla="*/ 258 h 516"/>
                  <a:gd name="T58" fmla="*/ 12 w 516"/>
                  <a:gd name="T59" fmla="*/ 336 h 516"/>
                  <a:gd name="T60" fmla="*/ 44 w 516"/>
                  <a:gd name="T61" fmla="*/ 402 h 516"/>
                  <a:gd name="T62" fmla="*/ 94 w 516"/>
                  <a:gd name="T63" fmla="*/ 458 h 516"/>
                  <a:gd name="T64" fmla="*/ 158 w 516"/>
                  <a:gd name="T65" fmla="*/ 496 h 516"/>
                  <a:gd name="T66" fmla="*/ 232 w 516"/>
                  <a:gd name="T67" fmla="*/ 516 h 516"/>
                  <a:gd name="T68" fmla="*/ 282 w 516"/>
                  <a:gd name="T69" fmla="*/ 516 h 516"/>
                  <a:gd name="T70" fmla="*/ 356 w 516"/>
                  <a:gd name="T71" fmla="*/ 498 h 516"/>
                  <a:gd name="T72" fmla="*/ 390 w 516"/>
                  <a:gd name="T73" fmla="*/ 480 h 516"/>
                  <a:gd name="T74" fmla="*/ 434 w 516"/>
                  <a:gd name="T75" fmla="*/ 444 h 516"/>
                  <a:gd name="T76" fmla="*/ 472 w 516"/>
                  <a:gd name="T77" fmla="*/ 402 h 516"/>
                  <a:gd name="T78" fmla="*/ 498 w 516"/>
                  <a:gd name="T79" fmla="*/ 350 h 516"/>
                  <a:gd name="T80" fmla="*/ 512 w 516"/>
                  <a:gd name="T81" fmla="*/ 294 h 516"/>
                  <a:gd name="T82" fmla="*/ 516 w 516"/>
                  <a:gd name="T83" fmla="*/ 256 h 516"/>
                  <a:gd name="T84" fmla="*/ 504 w 516"/>
                  <a:gd name="T85" fmla="*/ 180 h 516"/>
                  <a:gd name="T86" fmla="*/ 472 w 516"/>
                  <a:gd name="T87" fmla="*/ 114 h 516"/>
                  <a:gd name="T88" fmla="*/ 422 w 516"/>
                  <a:gd name="T89" fmla="*/ 60 h 516"/>
                  <a:gd name="T90" fmla="*/ 358 w 516"/>
                  <a:gd name="T91" fmla="*/ 20 h 516"/>
                  <a:gd name="T92" fmla="*/ 284 w 516"/>
                  <a:gd name="T93" fmla="*/ 2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6" h="516">
                    <a:moveTo>
                      <a:pt x="258" y="62"/>
                    </a:moveTo>
                    <a:lnTo>
                      <a:pt x="258" y="62"/>
                    </a:lnTo>
                    <a:lnTo>
                      <a:pt x="278" y="62"/>
                    </a:lnTo>
                    <a:lnTo>
                      <a:pt x="298" y="66"/>
                    </a:lnTo>
                    <a:lnTo>
                      <a:pt x="316" y="70"/>
                    </a:lnTo>
                    <a:lnTo>
                      <a:pt x="334" y="76"/>
                    </a:lnTo>
                    <a:lnTo>
                      <a:pt x="352" y="84"/>
                    </a:lnTo>
                    <a:lnTo>
                      <a:pt x="368" y="94"/>
                    </a:lnTo>
                    <a:lnTo>
                      <a:pt x="382" y="106"/>
                    </a:lnTo>
                    <a:lnTo>
                      <a:pt x="396" y="118"/>
                    </a:lnTo>
                    <a:lnTo>
                      <a:pt x="410" y="132"/>
                    </a:lnTo>
                    <a:lnTo>
                      <a:pt x="422" y="146"/>
                    </a:lnTo>
                    <a:lnTo>
                      <a:pt x="430" y="162"/>
                    </a:lnTo>
                    <a:lnTo>
                      <a:pt x="440" y="180"/>
                    </a:lnTo>
                    <a:lnTo>
                      <a:pt x="446" y="198"/>
                    </a:lnTo>
                    <a:lnTo>
                      <a:pt x="450" y="216"/>
                    </a:lnTo>
                    <a:lnTo>
                      <a:pt x="454" y="236"/>
                    </a:lnTo>
                    <a:lnTo>
                      <a:pt x="454" y="256"/>
                    </a:lnTo>
                    <a:lnTo>
                      <a:pt x="454" y="256"/>
                    </a:lnTo>
                    <a:lnTo>
                      <a:pt x="452" y="286"/>
                    </a:lnTo>
                    <a:lnTo>
                      <a:pt x="446" y="316"/>
                    </a:lnTo>
                    <a:lnTo>
                      <a:pt x="436" y="342"/>
                    </a:lnTo>
                    <a:lnTo>
                      <a:pt x="420" y="368"/>
                    </a:lnTo>
                    <a:lnTo>
                      <a:pt x="402" y="392"/>
                    </a:lnTo>
                    <a:lnTo>
                      <a:pt x="382" y="412"/>
                    </a:lnTo>
                    <a:lnTo>
                      <a:pt x="358" y="428"/>
                    </a:lnTo>
                    <a:lnTo>
                      <a:pt x="332" y="442"/>
                    </a:lnTo>
                    <a:lnTo>
                      <a:pt x="332" y="442"/>
                    </a:lnTo>
                    <a:lnTo>
                      <a:pt x="314" y="448"/>
                    </a:lnTo>
                    <a:lnTo>
                      <a:pt x="296" y="452"/>
                    </a:lnTo>
                    <a:lnTo>
                      <a:pt x="278" y="456"/>
                    </a:lnTo>
                    <a:lnTo>
                      <a:pt x="258" y="456"/>
                    </a:lnTo>
                    <a:lnTo>
                      <a:pt x="258" y="456"/>
                    </a:lnTo>
                    <a:lnTo>
                      <a:pt x="238" y="456"/>
                    </a:lnTo>
                    <a:lnTo>
                      <a:pt x="218" y="452"/>
                    </a:lnTo>
                    <a:lnTo>
                      <a:pt x="198" y="448"/>
                    </a:lnTo>
                    <a:lnTo>
                      <a:pt x="180" y="440"/>
                    </a:lnTo>
                    <a:lnTo>
                      <a:pt x="164" y="432"/>
                    </a:lnTo>
                    <a:lnTo>
                      <a:pt x="148" y="422"/>
                    </a:lnTo>
                    <a:lnTo>
                      <a:pt x="132" y="410"/>
                    </a:lnTo>
                    <a:lnTo>
                      <a:pt x="118" y="398"/>
                    </a:lnTo>
                    <a:lnTo>
                      <a:pt x="106" y="384"/>
                    </a:lnTo>
                    <a:lnTo>
                      <a:pt x="94" y="368"/>
                    </a:lnTo>
                    <a:lnTo>
                      <a:pt x="84" y="352"/>
                    </a:lnTo>
                    <a:lnTo>
                      <a:pt x="76" y="336"/>
                    </a:lnTo>
                    <a:lnTo>
                      <a:pt x="68" y="318"/>
                    </a:lnTo>
                    <a:lnTo>
                      <a:pt x="64" y="298"/>
                    </a:lnTo>
                    <a:lnTo>
                      <a:pt x="62" y="278"/>
                    </a:lnTo>
                    <a:lnTo>
                      <a:pt x="60" y="258"/>
                    </a:lnTo>
                    <a:lnTo>
                      <a:pt x="60" y="258"/>
                    </a:lnTo>
                    <a:lnTo>
                      <a:pt x="62" y="228"/>
                    </a:lnTo>
                    <a:lnTo>
                      <a:pt x="70" y="200"/>
                    </a:lnTo>
                    <a:lnTo>
                      <a:pt x="80" y="172"/>
                    </a:lnTo>
                    <a:lnTo>
                      <a:pt x="94" y="148"/>
                    </a:lnTo>
                    <a:lnTo>
                      <a:pt x="112" y="126"/>
                    </a:lnTo>
                    <a:lnTo>
                      <a:pt x="134" y="106"/>
                    </a:lnTo>
                    <a:lnTo>
                      <a:pt x="156" y="90"/>
                    </a:lnTo>
                    <a:lnTo>
                      <a:pt x="182" y="76"/>
                    </a:lnTo>
                    <a:lnTo>
                      <a:pt x="182" y="76"/>
                    </a:lnTo>
                    <a:lnTo>
                      <a:pt x="200" y="70"/>
                    </a:lnTo>
                    <a:lnTo>
                      <a:pt x="218" y="66"/>
                    </a:lnTo>
                    <a:lnTo>
                      <a:pt x="238" y="62"/>
                    </a:lnTo>
                    <a:lnTo>
                      <a:pt x="258" y="62"/>
                    </a:lnTo>
                    <a:close/>
                    <a:moveTo>
                      <a:pt x="258" y="0"/>
                    </a:moveTo>
                    <a:lnTo>
                      <a:pt x="258" y="0"/>
                    </a:lnTo>
                    <a:lnTo>
                      <a:pt x="232" y="2"/>
                    </a:lnTo>
                    <a:lnTo>
                      <a:pt x="208" y="6"/>
                    </a:lnTo>
                    <a:lnTo>
                      <a:pt x="184" y="12"/>
                    </a:lnTo>
                    <a:lnTo>
                      <a:pt x="160" y="20"/>
                    </a:lnTo>
                    <a:lnTo>
                      <a:pt x="160" y="20"/>
                    </a:lnTo>
                    <a:lnTo>
                      <a:pt x="142" y="28"/>
                    </a:lnTo>
                    <a:lnTo>
                      <a:pt x="124" y="38"/>
                    </a:lnTo>
                    <a:lnTo>
                      <a:pt x="108" y="48"/>
                    </a:lnTo>
                    <a:lnTo>
                      <a:pt x="94" y="60"/>
                    </a:lnTo>
                    <a:lnTo>
                      <a:pt x="80" y="72"/>
                    </a:lnTo>
                    <a:lnTo>
                      <a:pt x="66" y="86"/>
                    </a:lnTo>
                    <a:lnTo>
                      <a:pt x="54" y="100"/>
                    </a:lnTo>
                    <a:lnTo>
                      <a:pt x="44" y="116"/>
                    </a:lnTo>
                    <a:lnTo>
                      <a:pt x="34" y="132"/>
                    </a:lnTo>
                    <a:lnTo>
                      <a:pt x="24" y="148"/>
                    </a:lnTo>
                    <a:lnTo>
                      <a:pt x="18" y="164"/>
                    </a:lnTo>
                    <a:lnTo>
                      <a:pt x="10" y="182"/>
                    </a:lnTo>
                    <a:lnTo>
                      <a:pt x="6" y="202"/>
                    </a:lnTo>
                    <a:lnTo>
                      <a:pt x="2" y="220"/>
                    </a:lnTo>
                    <a:lnTo>
                      <a:pt x="0" y="240"/>
                    </a:lnTo>
                    <a:lnTo>
                      <a:pt x="0" y="258"/>
                    </a:lnTo>
                    <a:lnTo>
                      <a:pt x="0" y="258"/>
                    </a:lnTo>
                    <a:lnTo>
                      <a:pt x="0" y="286"/>
                    </a:lnTo>
                    <a:lnTo>
                      <a:pt x="4" y="310"/>
                    </a:lnTo>
                    <a:lnTo>
                      <a:pt x="12" y="336"/>
                    </a:lnTo>
                    <a:lnTo>
                      <a:pt x="20" y="358"/>
                    </a:lnTo>
                    <a:lnTo>
                      <a:pt x="30" y="382"/>
                    </a:lnTo>
                    <a:lnTo>
                      <a:pt x="44" y="402"/>
                    </a:lnTo>
                    <a:lnTo>
                      <a:pt x="58" y="422"/>
                    </a:lnTo>
                    <a:lnTo>
                      <a:pt x="76" y="440"/>
                    </a:lnTo>
                    <a:lnTo>
                      <a:pt x="94" y="458"/>
                    </a:lnTo>
                    <a:lnTo>
                      <a:pt x="114" y="472"/>
                    </a:lnTo>
                    <a:lnTo>
                      <a:pt x="134" y="486"/>
                    </a:lnTo>
                    <a:lnTo>
                      <a:pt x="158" y="496"/>
                    </a:lnTo>
                    <a:lnTo>
                      <a:pt x="180" y="504"/>
                    </a:lnTo>
                    <a:lnTo>
                      <a:pt x="206" y="512"/>
                    </a:lnTo>
                    <a:lnTo>
                      <a:pt x="232" y="516"/>
                    </a:lnTo>
                    <a:lnTo>
                      <a:pt x="258" y="516"/>
                    </a:lnTo>
                    <a:lnTo>
                      <a:pt x="258" y="516"/>
                    </a:lnTo>
                    <a:lnTo>
                      <a:pt x="282" y="516"/>
                    </a:lnTo>
                    <a:lnTo>
                      <a:pt x="308" y="512"/>
                    </a:lnTo>
                    <a:lnTo>
                      <a:pt x="332" y="506"/>
                    </a:lnTo>
                    <a:lnTo>
                      <a:pt x="356" y="498"/>
                    </a:lnTo>
                    <a:lnTo>
                      <a:pt x="356" y="498"/>
                    </a:lnTo>
                    <a:lnTo>
                      <a:pt x="374" y="490"/>
                    </a:lnTo>
                    <a:lnTo>
                      <a:pt x="390" y="480"/>
                    </a:lnTo>
                    <a:lnTo>
                      <a:pt x="406" y="470"/>
                    </a:lnTo>
                    <a:lnTo>
                      <a:pt x="420" y="458"/>
                    </a:lnTo>
                    <a:lnTo>
                      <a:pt x="434" y="444"/>
                    </a:lnTo>
                    <a:lnTo>
                      <a:pt x="448" y="432"/>
                    </a:lnTo>
                    <a:lnTo>
                      <a:pt x="460" y="416"/>
                    </a:lnTo>
                    <a:lnTo>
                      <a:pt x="472" y="402"/>
                    </a:lnTo>
                    <a:lnTo>
                      <a:pt x="482" y="384"/>
                    </a:lnTo>
                    <a:lnTo>
                      <a:pt x="490" y="368"/>
                    </a:lnTo>
                    <a:lnTo>
                      <a:pt x="498" y="350"/>
                    </a:lnTo>
                    <a:lnTo>
                      <a:pt x="504" y="332"/>
                    </a:lnTo>
                    <a:lnTo>
                      <a:pt x="508" y="314"/>
                    </a:lnTo>
                    <a:lnTo>
                      <a:pt x="512" y="294"/>
                    </a:lnTo>
                    <a:lnTo>
                      <a:pt x="514" y="276"/>
                    </a:lnTo>
                    <a:lnTo>
                      <a:pt x="516" y="256"/>
                    </a:lnTo>
                    <a:lnTo>
                      <a:pt x="516" y="256"/>
                    </a:lnTo>
                    <a:lnTo>
                      <a:pt x="514" y="230"/>
                    </a:lnTo>
                    <a:lnTo>
                      <a:pt x="510" y="204"/>
                    </a:lnTo>
                    <a:lnTo>
                      <a:pt x="504" y="180"/>
                    </a:lnTo>
                    <a:lnTo>
                      <a:pt x="496" y="156"/>
                    </a:lnTo>
                    <a:lnTo>
                      <a:pt x="484" y="134"/>
                    </a:lnTo>
                    <a:lnTo>
                      <a:pt x="472" y="114"/>
                    </a:lnTo>
                    <a:lnTo>
                      <a:pt x="456" y="94"/>
                    </a:lnTo>
                    <a:lnTo>
                      <a:pt x="440" y="76"/>
                    </a:lnTo>
                    <a:lnTo>
                      <a:pt x="422" y="60"/>
                    </a:lnTo>
                    <a:lnTo>
                      <a:pt x="402" y="44"/>
                    </a:lnTo>
                    <a:lnTo>
                      <a:pt x="380" y="32"/>
                    </a:lnTo>
                    <a:lnTo>
                      <a:pt x="358" y="20"/>
                    </a:lnTo>
                    <a:lnTo>
                      <a:pt x="334" y="12"/>
                    </a:lnTo>
                    <a:lnTo>
                      <a:pt x="310" y="6"/>
                    </a:lnTo>
                    <a:lnTo>
                      <a:pt x="284" y="2"/>
                    </a:lnTo>
                    <a:lnTo>
                      <a:pt x="258" y="0"/>
                    </a:lnTo>
                    <a:lnTo>
                      <a:pt x="258"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en-AU"/>
              </a:p>
            </p:txBody>
          </p:sp>
        </p:grpSp>
        <p:sp>
          <p:nvSpPr>
            <p:cNvPr id="47" name="Freeform 45"/>
            <p:cNvSpPr/>
            <p:nvPr/>
          </p:nvSpPr>
          <p:spPr bwMode="auto">
            <a:xfrm>
              <a:off x="4186725" y="3622674"/>
              <a:ext cx="625475" cy="625475"/>
            </a:xfrm>
            <a:custGeom>
              <a:avLst/>
              <a:gdLst>
                <a:gd name="T0" fmla="*/ 198 w 394"/>
                <a:gd name="T1" fmla="*/ 0 h 394"/>
                <a:gd name="T2" fmla="*/ 198 w 394"/>
                <a:gd name="T3" fmla="*/ 0 h 394"/>
                <a:gd name="T4" fmla="*/ 218 w 394"/>
                <a:gd name="T5" fmla="*/ 0 h 394"/>
                <a:gd name="T6" fmla="*/ 238 w 394"/>
                <a:gd name="T7" fmla="*/ 4 h 394"/>
                <a:gd name="T8" fmla="*/ 256 w 394"/>
                <a:gd name="T9" fmla="*/ 8 h 394"/>
                <a:gd name="T10" fmla="*/ 274 w 394"/>
                <a:gd name="T11" fmla="*/ 14 h 394"/>
                <a:gd name="T12" fmla="*/ 292 w 394"/>
                <a:gd name="T13" fmla="*/ 22 h 394"/>
                <a:gd name="T14" fmla="*/ 308 w 394"/>
                <a:gd name="T15" fmla="*/ 32 h 394"/>
                <a:gd name="T16" fmla="*/ 322 w 394"/>
                <a:gd name="T17" fmla="*/ 44 h 394"/>
                <a:gd name="T18" fmla="*/ 336 w 394"/>
                <a:gd name="T19" fmla="*/ 56 h 394"/>
                <a:gd name="T20" fmla="*/ 350 w 394"/>
                <a:gd name="T21" fmla="*/ 70 h 394"/>
                <a:gd name="T22" fmla="*/ 362 w 394"/>
                <a:gd name="T23" fmla="*/ 84 h 394"/>
                <a:gd name="T24" fmla="*/ 370 w 394"/>
                <a:gd name="T25" fmla="*/ 100 h 394"/>
                <a:gd name="T26" fmla="*/ 380 w 394"/>
                <a:gd name="T27" fmla="*/ 118 h 394"/>
                <a:gd name="T28" fmla="*/ 386 w 394"/>
                <a:gd name="T29" fmla="*/ 136 h 394"/>
                <a:gd name="T30" fmla="*/ 390 w 394"/>
                <a:gd name="T31" fmla="*/ 154 h 394"/>
                <a:gd name="T32" fmla="*/ 394 w 394"/>
                <a:gd name="T33" fmla="*/ 174 h 394"/>
                <a:gd name="T34" fmla="*/ 394 w 394"/>
                <a:gd name="T35" fmla="*/ 194 h 394"/>
                <a:gd name="T36" fmla="*/ 394 w 394"/>
                <a:gd name="T37" fmla="*/ 194 h 394"/>
                <a:gd name="T38" fmla="*/ 392 w 394"/>
                <a:gd name="T39" fmla="*/ 224 h 394"/>
                <a:gd name="T40" fmla="*/ 386 w 394"/>
                <a:gd name="T41" fmla="*/ 254 h 394"/>
                <a:gd name="T42" fmla="*/ 376 w 394"/>
                <a:gd name="T43" fmla="*/ 280 h 394"/>
                <a:gd name="T44" fmla="*/ 360 w 394"/>
                <a:gd name="T45" fmla="*/ 306 h 394"/>
                <a:gd name="T46" fmla="*/ 342 w 394"/>
                <a:gd name="T47" fmla="*/ 330 h 394"/>
                <a:gd name="T48" fmla="*/ 322 w 394"/>
                <a:gd name="T49" fmla="*/ 350 h 394"/>
                <a:gd name="T50" fmla="*/ 298 w 394"/>
                <a:gd name="T51" fmla="*/ 366 h 394"/>
                <a:gd name="T52" fmla="*/ 272 w 394"/>
                <a:gd name="T53" fmla="*/ 380 h 394"/>
                <a:gd name="T54" fmla="*/ 272 w 394"/>
                <a:gd name="T55" fmla="*/ 380 h 394"/>
                <a:gd name="T56" fmla="*/ 254 w 394"/>
                <a:gd name="T57" fmla="*/ 386 h 394"/>
                <a:gd name="T58" fmla="*/ 236 w 394"/>
                <a:gd name="T59" fmla="*/ 390 h 394"/>
                <a:gd name="T60" fmla="*/ 218 w 394"/>
                <a:gd name="T61" fmla="*/ 394 h 394"/>
                <a:gd name="T62" fmla="*/ 198 w 394"/>
                <a:gd name="T63" fmla="*/ 394 h 394"/>
                <a:gd name="T64" fmla="*/ 198 w 394"/>
                <a:gd name="T65" fmla="*/ 394 h 394"/>
                <a:gd name="T66" fmla="*/ 178 w 394"/>
                <a:gd name="T67" fmla="*/ 394 h 394"/>
                <a:gd name="T68" fmla="*/ 158 w 394"/>
                <a:gd name="T69" fmla="*/ 390 h 394"/>
                <a:gd name="T70" fmla="*/ 138 w 394"/>
                <a:gd name="T71" fmla="*/ 386 h 394"/>
                <a:gd name="T72" fmla="*/ 120 w 394"/>
                <a:gd name="T73" fmla="*/ 378 h 394"/>
                <a:gd name="T74" fmla="*/ 104 w 394"/>
                <a:gd name="T75" fmla="*/ 370 h 394"/>
                <a:gd name="T76" fmla="*/ 88 w 394"/>
                <a:gd name="T77" fmla="*/ 360 h 394"/>
                <a:gd name="T78" fmla="*/ 72 w 394"/>
                <a:gd name="T79" fmla="*/ 348 h 394"/>
                <a:gd name="T80" fmla="*/ 58 w 394"/>
                <a:gd name="T81" fmla="*/ 336 h 394"/>
                <a:gd name="T82" fmla="*/ 46 w 394"/>
                <a:gd name="T83" fmla="*/ 322 h 394"/>
                <a:gd name="T84" fmla="*/ 34 w 394"/>
                <a:gd name="T85" fmla="*/ 306 h 394"/>
                <a:gd name="T86" fmla="*/ 24 w 394"/>
                <a:gd name="T87" fmla="*/ 290 h 394"/>
                <a:gd name="T88" fmla="*/ 16 w 394"/>
                <a:gd name="T89" fmla="*/ 274 h 394"/>
                <a:gd name="T90" fmla="*/ 8 w 394"/>
                <a:gd name="T91" fmla="*/ 256 h 394"/>
                <a:gd name="T92" fmla="*/ 4 w 394"/>
                <a:gd name="T93" fmla="*/ 236 h 394"/>
                <a:gd name="T94" fmla="*/ 2 w 394"/>
                <a:gd name="T95" fmla="*/ 216 h 394"/>
                <a:gd name="T96" fmla="*/ 0 w 394"/>
                <a:gd name="T97" fmla="*/ 196 h 394"/>
                <a:gd name="T98" fmla="*/ 0 w 394"/>
                <a:gd name="T99" fmla="*/ 196 h 394"/>
                <a:gd name="T100" fmla="*/ 2 w 394"/>
                <a:gd name="T101" fmla="*/ 166 h 394"/>
                <a:gd name="T102" fmla="*/ 10 w 394"/>
                <a:gd name="T103" fmla="*/ 138 h 394"/>
                <a:gd name="T104" fmla="*/ 20 w 394"/>
                <a:gd name="T105" fmla="*/ 110 h 394"/>
                <a:gd name="T106" fmla="*/ 34 w 394"/>
                <a:gd name="T107" fmla="*/ 86 h 394"/>
                <a:gd name="T108" fmla="*/ 52 w 394"/>
                <a:gd name="T109" fmla="*/ 64 h 394"/>
                <a:gd name="T110" fmla="*/ 74 w 394"/>
                <a:gd name="T111" fmla="*/ 44 h 394"/>
                <a:gd name="T112" fmla="*/ 96 w 394"/>
                <a:gd name="T113" fmla="*/ 28 h 394"/>
                <a:gd name="T114" fmla="*/ 122 w 394"/>
                <a:gd name="T115" fmla="*/ 14 h 394"/>
                <a:gd name="T116" fmla="*/ 122 w 394"/>
                <a:gd name="T117" fmla="*/ 14 h 394"/>
                <a:gd name="T118" fmla="*/ 140 w 394"/>
                <a:gd name="T119" fmla="*/ 8 h 394"/>
                <a:gd name="T120" fmla="*/ 158 w 394"/>
                <a:gd name="T121" fmla="*/ 4 h 394"/>
                <a:gd name="T122" fmla="*/ 178 w 394"/>
                <a:gd name="T123" fmla="*/ 0 h 394"/>
                <a:gd name="T124" fmla="*/ 198 w 394"/>
                <a:gd name="T125"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4" h="394">
                  <a:moveTo>
                    <a:pt x="198" y="0"/>
                  </a:moveTo>
                  <a:lnTo>
                    <a:pt x="198" y="0"/>
                  </a:lnTo>
                  <a:lnTo>
                    <a:pt x="218" y="0"/>
                  </a:lnTo>
                  <a:lnTo>
                    <a:pt x="238" y="4"/>
                  </a:lnTo>
                  <a:lnTo>
                    <a:pt x="256" y="8"/>
                  </a:lnTo>
                  <a:lnTo>
                    <a:pt x="274" y="14"/>
                  </a:lnTo>
                  <a:lnTo>
                    <a:pt x="292" y="22"/>
                  </a:lnTo>
                  <a:lnTo>
                    <a:pt x="308" y="32"/>
                  </a:lnTo>
                  <a:lnTo>
                    <a:pt x="322" y="44"/>
                  </a:lnTo>
                  <a:lnTo>
                    <a:pt x="336" y="56"/>
                  </a:lnTo>
                  <a:lnTo>
                    <a:pt x="350" y="70"/>
                  </a:lnTo>
                  <a:lnTo>
                    <a:pt x="362" y="84"/>
                  </a:lnTo>
                  <a:lnTo>
                    <a:pt x="370" y="100"/>
                  </a:lnTo>
                  <a:lnTo>
                    <a:pt x="380" y="118"/>
                  </a:lnTo>
                  <a:lnTo>
                    <a:pt x="386" y="136"/>
                  </a:lnTo>
                  <a:lnTo>
                    <a:pt x="390" y="154"/>
                  </a:lnTo>
                  <a:lnTo>
                    <a:pt x="394" y="174"/>
                  </a:lnTo>
                  <a:lnTo>
                    <a:pt x="394" y="194"/>
                  </a:lnTo>
                  <a:lnTo>
                    <a:pt x="394" y="194"/>
                  </a:lnTo>
                  <a:lnTo>
                    <a:pt x="392" y="224"/>
                  </a:lnTo>
                  <a:lnTo>
                    <a:pt x="386" y="254"/>
                  </a:lnTo>
                  <a:lnTo>
                    <a:pt x="376" y="280"/>
                  </a:lnTo>
                  <a:lnTo>
                    <a:pt x="360" y="306"/>
                  </a:lnTo>
                  <a:lnTo>
                    <a:pt x="342" y="330"/>
                  </a:lnTo>
                  <a:lnTo>
                    <a:pt x="322" y="350"/>
                  </a:lnTo>
                  <a:lnTo>
                    <a:pt x="298" y="366"/>
                  </a:lnTo>
                  <a:lnTo>
                    <a:pt x="272" y="380"/>
                  </a:lnTo>
                  <a:lnTo>
                    <a:pt x="272" y="380"/>
                  </a:lnTo>
                  <a:lnTo>
                    <a:pt x="254" y="386"/>
                  </a:lnTo>
                  <a:lnTo>
                    <a:pt x="236" y="390"/>
                  </a:lnTo>
                  <a:lnTo>
                    <a:pt x="218" y="394"/>
                  </a:lnTo>
                  <a:lnTo>
                    <a:pt x="198" y="394"/>
                  </a:lnTo>
                  <a:lnTo>
                    <a:pt x="198" y="394"/>
                  </a:lnTo>
                  <a:lnTo>
                    <a:pt x="178" y="394"/>
                  </a:lnTo>
                  <a:lnTo>
                    <a:pt x="158" y="390"/>
                  </a:lnTo>
                  <a:lnTo>
                    <a:pt x="138" y="386"/>
                  </a:lnTo>
                  <a:lnTo>
                    <a:pt x="120" y="378"/>
                  </a:lnTo>
                  <a:lnTo>
                    <a:pt x="104" y="370"/>
                  </a:lnTo>
                  <a:lnTo>
                    <a:pt x="88" y="360"/>
                  </a:lnTo>
                  <a:lnTo>
                    <a:pt x="72" y="348"/>
                  </a:lnTo>
                  <a:lnTo>
                    <a:pt x="58" y="336"/>
                  </a:lnTo>
                  <a:lnTo>
                    <a:pt x="46" y="322"/>
                  </a:lnTo>
                  <a:lnTo>
                    <a:pt x="34" y="306"/>
                  </a:lnTo>
                  <a:lnTo>
                    <a:pt x="24" y="290"/>
                  </a:lnTo>
                  <a:lnTo>
                    <a:pt x="16" y="274"/>
                  </a:lnTo>
                  <a:lnTo>
                    <a:pt x="8" y="256"/>
                  </a:lnTo>
                  <a:lnTo>
                    <a:pt x="4" y="236"/>
                  </a:lnTo>
                  <a:lnTo>
                    <a:pt x="2" y="216"/>
                  </a:lnTo>
                  <a:lnTo>
                    <a:pt x="0" y="196"/>
                  </a:lnTo>
                  <a:lnTo>
                    <a:pt x="0" y="196"/>
                  </a:lnTo>
                  <a:lnTo>
                    <a:pt x="2" y="166"/>
                  </a:lnTo>
                  <a:lnTo>
                    <a:pt x="10" y="138"/>
                  </a:lnTo>
                  <a:lnTo>
                    <a:pt x="20" y="110"/>
                  </a:lnTo>
                  <a:lnTo>
                    <a:pt x="34" y="86"/>
                  </a:lnTo>
                  <a:lnTo>
                    <a:pt x="52" y="64"/>
                  </a:lnTo>
                  <a:lnTo>
                    <a:pt x="74" y="44"/>
                  </a:lnTo>
                  <a:lnTo>
                    <a:pt x="96" y="28"/>
                  </a:lnTo>
                  <a:lnTo>
                    <a:pt x="122" y="14"/>
                  </a:lnTo>
                  <a:lnTo>
                    <a:pt x="122" y="14"/>
                  </a:lnTo>
                  <a:lnTo>
                    <a:pt x="140" y="8"/>
                  </a:lnTo>
                  <a:lnTo>
                    <a:pt x="158" y="4"/>
                  </a:lnTo>
                  <a:lnTo>
                    <a:pt x="178" y="0"/>
                  </a:lnTo>
                  <a:lnTo>
                    <a:pt x="19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48" name="Freeform 46"/>
            <p:cNvSpPr/>
            <p:nvPr/>
          </p:nvSpPr>
          <p:spPr bwMode="auto">
            <a:xfrm>
              <a:off x="4091475" y="3524249"/>
              <a:ext cx="819150" cy="819150"/>
            </a:xfrm>
            <a:custGeom>
              <a:avLst/>
              <a:gdLst>
                <a:gd name="T0" fmla="*/ 258 w 516"/>
                <a:gd name="T1" fmla="*/ 0 h 516"/>
                <a:gd name="T2" fmla="*/ 208 w 516"/>
                <a:gd name="T3" fmla="*/ 6 h 516"/>
                <a:gd name="T4" fmla="*/ 160 w 516"/>
                <a:gd name="T5" fmla="*/ 20 h 516"/>
                <a:gd name="T6" fmla="*/ 142 w 516"/>
                <a:gd name="T7" fmla="*/ 28 h 516"/>
                <a:gd name="T8" fmla="*/ 108 w 516"/>
                <a:gd name="T9" fmla="*/ 48 h 516"/>
                <a:gd name="T10" fmla="*/ 80 w 516"/>
                <a:gd name="T11" fmla="*/ 72 h 516"/>
                <a:gd name="T12" fmla="*/ 54 w 516"/>
                <a:gd name="T13" fmla="*/ 100 h 516"/>
                <a:gd name="T14" fmla="*/ 34 w 516"/>
                <a:gd name="T15" fmla="*/ 132 h 516"/>
                <a:gd name="T16" fmla="*/ 18 w 516"/>
                <a:gd name="T17" fmla="*/ 164 h 516"/>
                <a:gd name="T18" fmla="*/ 6 w 516"/>
                <a:gd name="T19" fmla="*/ 202 h 516"/>
                <a:gd name="T20" fmla="*/ 0 w 516"/>
                <a:gd name="T21" fmla="*/ 240 h 516"/>
                <a:gd name="T22" fmla="*/ 0 w 516"/>
                <a:gd name="T23" fmla="*/ 258 h 516"/>
                <a:gd name="T24" fmla="*/ 4 w 516"/>
                <a:gd name="T25" fmla="*/ 310 h 516"/>
                <a:gd name="T26" fmla="*/ 20 w 516"/>
                <a:gd name="T27" fmla="*/ 358 h 516"/>
                <a:gd name="T28" fmla="*/ 44 w 516"/>
                <a:gd name="T29" fmla="*/ 402 h 516"/>
                <a:gd name="T30" fmla="*/ 76 w 516"/>
                <a:gd name="T31" fmla="*/ 440 h 516"/>
                <a:gd name="T32" fmla="*/ 114 w 516"/>
                <a:gd name="T33" fmla="*/ 472 h 516"/>
                <a:gd name="T34" fmla="*/ 158 w 516"/>
                <a:gd name="T35" fmla="*/ 496 h 516"/>
                <a:gd name="T36" fmla="*/ 206 w 516"/>
                <a:gd name="T37" fmla="*/ 512 h 516"/>
                <a:gd name="T38" fmla="*/ 258 w 516"/>
                <a:gd name="T39" fmla="*/ 516 h 516"/>
                <a:gd name="T40" fmla="*/ 282 w 516"/>
                <a:gd name="T41" fmla="*/ 516 h 516"/>
                <a:gd name="T42" fmla="*/ 332 w 516"/>
                <a:gd name="T43" fmla="*/ 506 h 516"/>
                <a:gd name="T44" fmla="*/ 356 w 516"/>
                <a:gd name="T45" fmla="*/ 498 h 516"/>
                <a:gd name="T46" fmla="*/ 390 w 516"/>
                <a:gd name="T47" fmla="*/ 480 h 516"/>
                <a:gd name="T48" fmla="*/ 420 w 516"/>
                <a:gd name="T49" fmla="*/ 458 h 516"/>
                <a:gd name="T50" fmla="*/ 448 w 516"/>
                <a:gd name="T51" fmla="*/ 432 h 516"/>
                <a:gd name="T52" fmla="*/ 472 w 516"/>
                <a:gd name="T53" fmla="*/ 402 h 516"/>
                <a:gd name="T54" fmla="*/ 490 w 516"/>
                <a:gd name="T55" fmla="*/ 368 h 516"/>
                <a:gd name="T56" fmla="*/ 504 w 516"/>
                <a:gd name="T57" fmla="*/ 332 h 516"/>
                <a:gd name="T58" fmla="*/ 512 w 516"/>
                <a:gd name="T59" fmla="*/ 294 h 516"/>
                <a:gd name="T60" fmla="*/ 516 w 516"/>
                <a:gd name="T61" fmla="*/ 256 h 516"/>
                <a:gd name="T62" fmla="*/ 514 w 516"/>
                <a:gd name="T63" fmla="*/ 230 h 516"/>
                <a:gd name="T64" fmla="*/ 504 w 516"/>
                <a:gd name="T65" fmla="*/ 180 h 516"/>
                <a:gd name="T66" fmla="*/ 484 w 516"/>
                <a:gd name="T67" fmla="*/ 134 h 516"/>
                <a:gd name="T68" fmla="*/ 456 w 516"/>
                <a:gd name="T69" fmla="*/ 94 h 516"/>
                <a:gd name="T70" fmla="*/ 422 w 516"/>
                <a:gd name="T71" fmla="*/ 60 h 516"/>
                <a:gd name="T72" fmla="*/ 380 w 516"/>
                <a:gd name="T73" fmla="*/ 32 h 516"/>
                <a:gd name="T74" fmla="*/ 334 w 516"/>
                <a:gd name="T75" fmla="*/ 12 h 516"/>
                <a:gd name="T76" fmla="*/ 284 w 516"/>
                <a:gd name="T77" fmla="*/ 2 h 516"/>
                <a:gd name="T78" fmla="*/ 258 w 516"/>
                <a:gd name="T7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6" h="516">
                  <a:moveTo>
                    <a:pt x="258" y="0"/>
                  </a:moveTo>
                  <a:lnTo>
                    <a:pt x="258" y="0"/>
                  </a:lnTo>
                  <a:lnTo>
                    <a:pt x="232" y="2"/>
                  </a:lnTo>
                  <a:lnTo>
                    <a:pt x="208" y="6"/>
                  </a:lnTo>
                  <a:lnTo>
                    <a:pt x="184" y="12"/>
                  </a:lnTo>
                  <a:lnTo>
                    <a:pt x="160" y="20"/>
                  </a:lnTo>
                  <a:lnTo>
                    <a:pt x="160" y="20"/>
                  </a:lnTo>
                  <a:lnTo>
                    <a:pt x="142" y="28"/>
                  </a:lnTo>
                  <a:lnTo>
                    <a:pt x="124" y="38"/>
                  </a:lnTo>
                  <a:lnTo>
                    <a:pt x="108" y="48"/>
                  </a:lnTo>
                  <a:lnTo>
                    <a:pt x="94" y="60"/>
                  </a:lnTo>
                  <a:lnTo>
                    <a:pt x="80" y="72"/>
                  </a:lnTo>
                  <a:lnTo>
                    <a:pt x="66" y="86"/>
                  </a:lnTo>
                  <a:lnTo>
                    <a:pt x="54" y="100"/>
                  </a:lnTo>
                  <a:lnTo>
                    <a:pt x="44" y="116"/>
                  </a:lnTo>
                  <a:lnTo>
                    <a:pt x="34" y="132"/>
                  </a:lnTo>
                  <a:lnTo>
                    <a:pt x="24" y="148"/>
                  </a:lnTo>
                  <a:lnTo>
                    <a:pt x="18" y="164"/>
                  </a:lnTo>
                  <a:lnTo>
                    <a:pt x="10" y="182"/>
                  </a:lnTo>
                  <a:lnTo>
                    <a:pt x="6" y="202"/>
                  </a:lnTo>
                  <a:lnTo>
                    <a:pt x="2" y="220"/>
                  </a:lnTo>
                  <a:lnTo>
                    <a:pt x="0" y="240"/>
                  </a:lnTo>
                  <a:lnTo>
                    <a:pt x="0" y="258"/>
                  </a:lnTo>
                  <a:lnTo>
                    <a:pt x="0" y="258"/>
                  </a:lnTo>
                  <a:lnTo>
                    <a:pt x="0" y="286"/>
                  </a:lnTo>
                  <a:lnTo>
                    <a:pt x="4" y="310"/>
                  </a:lnTo>
                  <a:lnTo>
                    <a:pt x="12" y="336"/>
                  </a:lnTo>
                  <a:lnTo>
                    <a:pt x="20" y="358"/>
                  </a:lnTo>
                  <a:lnTo>
                    <a:pt x="30" y="382"/>
                  </a:lnTo>
                  <a:lnTo>
                    <a:pt x="44" y="402"/>
                  </a:lnTo>
                  <a:lnTo>
                    <a:pt x="58" y="422"/>
                  </a:lnTo>
                  <a:lnTo>
                    <a:pt x="76" y="440"/>
                  </a:lnTo>
                  <a:lnTo>
                    <a:pt x="94" y="458"/>
                  </a:lnTo>
                  <a:lnTo>
                    <a:pt x="114" y="472"/>
                  </a:lnTo>
                  <a:lnTo>
                    <a:pt x="134" y="486"/>
                  </a:lnTo>
                  <a:lnTo>
                    <a:pt x="158" y="496"/>
                  </a:lnTo>
                  <a:lnTo>
                    <a:pt x="180" y="504"/>
                  </a:lnTo>
                  <a:lnTo>
                    <a:pt x="206" y="512"/>
                  </a:lnTo>
                  <a:lnTo>
                    <a:pt x="232" y="516"/>
                  </a:lnTo>
                  <a:lnTo>
                    <a:pt x="258" y="516"/>
                  </a:lnTo>
                  <a:lnTo>
                    <a:pt x="258" y="516"/>
                  </a:lnTo>
                  <a:lnTo>
                    <a:pt x="282" y="516"/>
                  </a:lnTo>
                  <a:lnTo>
                    <a:pt x="308" y="512"/>
                  </a:lnTo>
                  <a:lnTo>
                    <a:pt x="332" y="506"/>
                  </a:lnTo>
                  <a:lnTo>
                    <a:pt x="356" y="498"/>
                  </a:lnTo>
                  <a:lnTo>
                    <a:pt x="356" y="498"/>
                  </a:lnTo>
                  <a:lnTo>
                    <a:pt x="374" y="490"/>
                  </a:lnTo>
                  <a:lnTo>
                    <a:pt x="390" y="480"/>
                  </a:lnTo>
                  <a:lnTo>
                    <a:pt x="406" y="470"/>
                  </a:lnTo>
                  <a:lnTo>
                    <a:pt x="420" y="458"/>
                  </a:lnTo>
                  <a:lnTo>
                    <a:pt x="434" y="444"/>
                  </a:lnTo>
                  <a:lnTo>
                    <a:pt x="448" y="432"/>
                  </a:lnTo>
                  <a:lnTo>
                    <a:pt x="460" y="416"/>
                  </a:lnTo>
                  <a:lnTo>
                    <a:pt x="472" y="402"/>
                  </a:lnTo>
                  <a:lnTo>
                    <a:pt x="482" y="384"/>
                  </a:lnTo>
                  <a:lnTo>
                    <a:pt x="490" y="368"/>
                  </a:lnTo>
                  <a:lnTo>
                    <a:pt x="498" y="350"/>
                  </a:lnTo>
                  <a:lnTo>
                    <a:pt x="504" y="332"/>
                  </a:lnTo>
                  <a:lnTo>
                    <a:pt x="508" y="314"/>
                  </a:lnTo>
                  <a:lnTo>
                    <a:pt x="512" y="294"/>
                  </a:lnTo>
                  <a:lnTo>
                    <a:pt x="514" y="276"/>
                  </a:lnTo>
                  <a:lnTo>
                    <a:pt x="516" y="256"/>
                  </a:lnTo>
                  <a:lnTo>
                    <a:pt x="516" y="256"/>
                  </a:lnTo>
                  <a:lnTo>
                    <a:pt x="514" y="230"/>
                  </a:lnTo>
                  <a:lnTo>
                    <a:pt x="510" y="204"/>
                  </a:lnTo>
                  <a:lnTo>
                    <a:pt x="504" y="180"/>
                  </a:lnTo>
                  <a:lnTo>
                    <a:pt x="496" y="156"/>
                  </a:lnTo>
                  <a:lnTo>
                    <a:pt x="484" y="134"/>
                  </a:lnTo>
                  <a:lnTo>
                    <a:pt x="472" y="114"/>
                  </a:lnTo>
                  <a:lnTo>
                    <a:pt x="456" y="94"/>
                  </a:lnTo>
                  <a:lnTo>
                    <a:pt x="440" y="76"/>
                  </a:lnTo>
                  <a:lnTo>
                    <a:pt x="422" y="60"/>
                  </a:lnTo>
                  <a:lnTo>
                    <a:pt x="402" y="44"/>
                  </a:lnTo>
                  <a:lnTo>
                    <a:pt x="380" y="32"/>
                  </a:lnTo>
                  <a:lnTo>
                    <a:pt x="358" y="20"/>
                  </a:lnTo>
                  <a:lnTo>
                    <a:pt x="334" y="12"/>
                  </a:lnTo>
                  <a:lnTo>
                    <a:pt x="310" y="6"/>
                  </a:lnTo>
                  <a:lnTo>
                    <a:pt x="284" y="2"/>
                  </a:lnTo>
                  <a:lnTo>
                    <a:pt x="258" y="0"/>
                  </a:lnTo>
                  <a:lnTo>
                    <a:pt x="25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grpSp>
          <p:nvGrpSpPr>
            <p:cNvPr id="19" name="Group 2"/>
            <p:cNvGrpSpPr/>
            <p:nvPr/>
          </p:nvGrpSpPr>
          <p:grpSpPr>
            <a:xfrm>
              <a:off x="4517186" y="1711324"/>
              <a:ext cx="2860675" cy="3714750"/>
              <a:chOff x="4517186" y="1711324"/>
              <a:chExt cx="2860675" cy="3714750"/>
            </a:xfrm>
          </p:grpSpPr>
          <p:sp>
            <p:nvSpPr>
              <p:cNvPr id="49" name="Freeform 47"/>
              <p:cNvSpPr>
                <a:spLocks noEditPoints="1"/>
              </p:cNvSpPr>
              <p:nvPr/>
            </p:nvSpPr>
            <p:spPr bwMode="auto">
              <a:xfrm>
                <a:off x="4517186" y="1711324"/>
                <a:ext cx="2860675" cy="3714750"/>
              </a:xfrm>
              <a:custGeom>
                <a:avLst/>
                <a:gdLst>
                  <a:gd name="T0" fmla="*/ 1640 w 1802"/>
                  <a:gd name="T1" fmla="*/ 392 h 2340"/>
                  <a:gd name="T2" fmla="*/ 1476 w 1802"/>
                  <a:gd name="T3" fmla="*/ 212 h 2340"/>
                  <a:gd name="T4" fmla="*/ 1270 w 1802"/>
                  <a:gd name="T5" fmla="*/ 80 h 2340"/>
                  <a:gd name="T6" fmla="*/ 1030 w 1802"/>
                  <a:gd name="T7" fmla="*/ 8 h 2340"/>
                  <a:gd name="T8" fmla="*/ 902 w 1802"/>
                  <a:gd name="T9" fmla="*/ 0 h 2340"/>
                  <a:gd name="T10" fmla="*/ 762 w 1802"/>
                  <a:gd name="T11" fmla="*/ 12 h 2340"/>
                  <a:gd name="T12" fmla="*/ 612 w 1802"/>
                  <a:gd name="T13" fmla="*/ 54 h 2340"/>
                  <a:gd name="T14" fmla="*/ 462 w 1802"/>
                  <a:gd name="T15" fmla="*/ 124 h 2340"/>
                  <a:gd name="T16" fmla="*/ 318 w 1802"/>
                  <a:gd name="T17" fmla="*/ 224 h 2340"/>
                  <a:gd name="T18" fmla="*/ 192 w 1802"/>
                  <a:gd name="T19" fmla="*/ 350 h 2340"/>
                  <a:gd name="T20" fmla="*/ 92 w 1802"/>
                  <a:gd name="T21" fmla="*/ 506 h 2340"/>
                  <a:gd name="T22" fmla="*/ 24 w 1802"/>
                  <a:gd name="T23" fmla="*/ 692 h 2340"/>
                  <a:gd name="T24" fmla="*/ 0 w 1802"/>
                  <a:gd name="T25" fmla="*/ 906 h 2340"/>
                  <a:gd name="T26" fmla="*/ 14 w 1802"/>
                  <a:gd name="T27" fmla="*/ 1068 h 2340"/>
                  <a:gd name="T28" fmla="*/ 76 w 1802"/>
                  <a:gd name="T29" fmla="*/ 1270 h 2340"/>
                  <a:gd name="T30" fmla="*/ 132 w 1802"/>
                  <a:gd name="T31" fmla="*/ 1376 h 2340"/>
                  <a:gd name="T32" fmla="*/ 352 w 1802"/>
                  <a:gd name="T33" fmla="*/ 1684 h 2340"/>
                  <a:gd name="T34" fmla="*/ 796 w 1802"/>
                  <a:gd name="T35" fmla="*/ 2222 h 2340"/>
                  <a:gd name="T36" fmla="*/ 1042 w 1802"/>
                  <a:gd name="T37" fmla="*/ 2186 h 2340"/>
                  <a:gd name="T38" fmla="*/ 1352 w 1802"/>
                  <a:gd name="T39" fmla="*/ 1810 h 2340"/>
                  <a:gd name="T40" fmla="*/ 1556 w 1802"/>
                  <a:gd name="T41" fmla="*/ 1520 h 2340"/>
                  <a:gd name="T42" fmla="*/ 1692 w 1802"/>
                  <a:gd name="T43" fmla="*/ 1282 h 2340"/>
                  <a:gd name="T44" fmla="*/ 1780 w 1802"/>
                  <a:gd name="T45" fmla="*/ 1056 h 2340"/>
                  <a:gd name="T46" fmla="*/ 1802 w 1802"/>
                  <a:gd name="T47" fmla="*/ 906 h 2340"/>
                  <a:gd name="T48" fmla="*/ 1788 w 1802"/>
                  <a:gd name="T49" fmla="*/ 744 h 2340"/>
                  <a:gd name="T50" fmla="*/ 1726 w 1802"/>
                  <a:gd name="T51" fmla="*/ 544 h 2340"/>
                  <a:gd name="T52" fmla="*/ 902 w 1802"/>
                  <a:gd name="T53" fmla="*/ 1358 h 2340"/>
                  <a:gd name="T54" fmla="*/ 726 w 1802"/>
                  <a:gd name="T55" fmla="*/ 1324 h 2340"/>
                  <a:gd name="T56" fmla="*/ 582 w 1802"/>
                  <a:gd name="T57" fmla="*/ 1226 h 2340"/>
                  <a:gd name="T58" fmla="*/ 484 w 1802"/>
                  <a:gd name="T59" fmla="*/ 1082 h 2340"/>
                  <a:gd name="T60" fmla="*/ 448 w 1802"/>
                  <a:gd name="T61" fmla="*/ 906 h 2340"/>
                  <a:gd name="T62" fmla="*/ 460 w 1802"/>
                  <a:gd name="T63" fmla="*/ 804 h 2340"/>
                  <a:gd name="T64" fmla="*/ 510 w 1802"/>
                  <a:gd name="T65" fmla="*/ 680 h 2340"/>
                  <a:gd name="T66" fmla="*/ 592 w 1802"/>
                  <a:gd name="T67" fmla="*/ 578 h 2340"/>
                  <a:gd name="T68" fmla="*/ 700 w 1802"/>
                  <a:gd name="T69" fmla="*/ 502 h 2340"/>
                  <a:gd name="T70" fmla="*/ 812 w 1802"/>
                  <a:gd name="T71" fmla="*/ 464 h 2340"/>
                  <a:gd name="T72" fmla="*/ 948 w 1802"/>
                  <a:gd name="T73" fmla="*/ 456 h 2340"/>
                  <a:gd name="T74" fmla="*/ 1116 w 1802"/>
                  <a:gd name="T75" fmla="*/ 508 h 2340"/>
                  <a:gd name="T76" fmla="*/ 1250 w 1802"/>
                  <a:gd name="T77" fmla="*/ 616 h 2340"/>
                  <a:gd name="T78" fmla="*/ 1332 w 1802"/>
                  <a:gd name="T79" fmla="*/ 766 h 2340"/>
                  <a:gd name="T80" fmla="*/ 1354 w 1802"/>
                  <a:gd name="T81" fmla="*/ 900 h 2340"/>
                  <a:gd name="T82" fmla="*/ 1332 w 1802"/>
                  <a:gd name="T83" fmla="*/ 1036 h 2340"/>
                  <a:gd name="T84" fmla="*/ 1274 w 1802"/>
                  <a:gd name="T85" fmla="*/ 1158 h 2340"/>
                  <a:gd name="T86" fmla="*/ 1186 w 1802"/>
                  <a:gd name="T87" fmla="*/ 1256 h 2340"/>
                  <a:gd name="T88" fmla="*/ 1072 w 1802"/>
                  <a:gd name="T89" fmla="*/ 1324 h 2340"/>
                  <a:gd name="T90" fmla="*/ 946 w 1802"/>
                  <a:gd name="T91" fmla="*/ 1356 h 2340"/>
                  <a:gd name="T92" fmla="*/ 1576 w 1802"/>
                  <a:gd name="T93" fmla="*/ 990 h 2340"/>
                  <a:gd name="T94" fmla="*/ 1578 w 1802"/>
                  <a:gd name="T95" fmla="*/ 988 h 2340"/>
                  <a:gd name="T96" fmla="*/ 1566 w 1802"/>
                  <a:gd name="T97" fmla="*/ 1006 h 2340"/>
                  <a:gd name="T98" fmla="*/ 1566 w 1802"/>
                  <a:gd name="T99" fmla="*/ 1006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2" h="2340">
                    <a:moveTo>
                      <a:pt x="1704" y="496"/>
                    </a:moveTo>
                    <a:lnTo>
                      <a:pt x="1704" y="496"/>
                    </a:lnTo>
                    <a:lnTo>
                      <a:pt x="1674" y="442"/>
                    </a:lnTo>
                    <a:lnTo>
                      <a:pt x="1640" y="392"/>
                    </a:lnTo>
                    <a:lnTo>
                      <a:pt x="1604" y="342"/>
                    </a:lnTo>
                    <a:lnTo>
                      <a:pt x="1564" y="296"/>
                    </a:lnTo>
                    <a:lnTo>
                      <a:pt x="1522" y="252"/>
                    </a:lnTo>
                    <a:lnTo>
                      <a:pt x="1476" y="212"/>
                    </a:lnTo>
                    <a:lnTo>
                      <a:pt x="1428" y="174"/>
                    </a:lnTo>
                    <a:lnTo>
                      <a:pt x="1378" y="138"/>
                    </a:lnTo>
                    <a:lnTo>
                      <a:pt x="1326" y="108"/>
                    </a:lnTo>
                    <a:lnTo>
                      <a:pt x="1270" y="80"/>
                    </a:lnTo>
                    <a:lnTo>
                      <a:pt x="1214" y="56"/>
                    </a:lnTo>
                    <a:lnTo>
                      <a:pt x="1154" y="36"/>
                    </a:lnTo>
                    <a:lnTo>
                      <a:pt x="1094" y="20"/>
                    </a:lnTo>
                    <a:lnTo>
                      <a:pt x="1030" y="8"/>
                    </a:lnTo>
                    <a:lnTo>
                      <a:pt x="966" y="2"/>
                    </a:lnTo>
                    <a:lnTo>
                      <a:pt x="934" y="0"/>
                    </a:lnTo>
                    <a:lnTo>
                      <a:pt x="902" y="0"/>
                    </a:lnTo>
                    <a:lnTo>
                      <a:pt x="902" y="0"/>
                    </a:lnTo>
                    <a:lnTo>
                      <a:pt x="868" y="0"/>
                    </a:lnTo>
                    <a:lnTo>
                      <a:pt x="832" y="2"/>
                    </a:lnTo>
                    <a:lnTo>
                      <a:pt x="798" y="6"/>
                    </a:lnTo>
                    <a:lnTo>
                      <a:pt x="762" y="12"/>
                    </a:lnTo>
                    <a:lnTo>
                      <a:pt x="724" y="20"/>
                    </a:lnTo>
                    <a:lnTo>
                      <a:pt x="688" y="30"/>
                    </a:lnTo>
                    <a:lnTo>
                      <a:pt x="650" y="42"/>
                    </a:lnTo>
                    <a:lnTo>
                      <a:pt x="612" y="54"/>
                    </a:lnTo>
                    <a:lnTo>
                      <a:pt x="574" y="70"/>
                    </a:lnTo>
                    <a:lnTo>
                      <a:pt x="536" y="86"/>
                    </a:lnTo>
                    <a:lnTo>
                      <a:pt x="498" y="104"/>
                    </a:lnTo>
                    <a:lnTo>
                      <a:pt x="462" y="124"/>
                    </a:lnTo>
                    <a:lnTo>
                      <a:pt x="424" y="146"/>
                    </a:lnTo>
                    <a:lnTo>
                      <a:pt x="388" y="170"/>
                    </a:lnTo>
                    <a:lnTo>
                      <a:pt x="352" y="196"/>
                    </a:lnTo>
                    <a:lnTo>
                      <a:pt x="318" y="224"/>
                    </a:lnTo>
                    <a:lnTo>
                      <a:pt x="286" y="252"/>
                    </a:lnTo>
                    <a:lnTo>
                      <a:pt x="252" y="284"/>
                    </a:lnTo>
                    <a:lnTo>
                      <a:pt x="222" y="316"/>
                    </a:lnTo>
                    <a:lnTo>
                      <a:pt x="192" y="350"/>
                    </a:lnTo>
                    <a:lnTo>
                      <a:pt x="164" y="386"/>
                    </a:lnTo>
                    <a:lnTo>
                      <a:pt x="138" y="426"/>
                    </a:lnTo>
                    <a:lnTo>
                      <a:pt x="114" y="466"/>
                    </a:lnTo>
                    <a:lnTo>
                      <a:pt x="92" y="506"/>
                    </a:lnTo>
                    <a:lnTo>
                      <a:pt x="72" y="550"/>
                    </a:lnTo>
                    <a:lnTo>
                      <a:pt x="54" y="596"/>
                    </a:lnTo>
                    <a:lnTo>
                      <a:pt x="38" y="642"/>
                    </a:lnTo>
                    <a:lnTo>
                      <a:pt x="24" y="692"/>
                    </a:lnTo>
                    <a:lnTo>
                      <a:pt x="14" y="742"/>
                    </a:lnTo>
                    <a:lnTo>
                      <a:pt x="6" y="796"/>
                    </a:lnTo>
                    <a:lnTo>
                      <a:pt x="2" y="850"/>
                    </a:lnTo>
                    <a:lnTo>
                      <a:pt x="0" y="906"/>
                    </a:lnTo>
                    <a:lnTo>
                      <a:pt x="0" y="906"/>
                    </a:lnTo>
                    <a:lnTo>
                      <a:pt x="2" y="962"/>
                    </a:lnTo>
                    <a:lnTo>
                      <a:pt x="6" y="1016"/>
                    </a:lnTo>
                    <a:lnTo>
                      <a:pt x="14" y="1068"/>
                    </a:lnTo>
                    <a:lnTo>
                      <a:pt x="26" y="1120"/>
                    </a:lnTo>
                    <a:lnTo>
                      <a:pt x="40" y="1172"/>
                    </a:lnTo>
                    <a:lnTo>
                      <a:pt x="56" y="1222"/>
                    </a:lnTo>
                    <a:lnTo>
                      <a:pt x="76" y="1270"/>
                    </a:lnTo>
                    <a:lnTo>
                      <a:pt x="98" y="1316"/>
                    </a:lnTo>
                    <a:lnTo>
                      <a:pt x="98" y="1316"/>
                    </a:lnTo>
                    <a:lnTo>
                      <a:pt x="114" y="1346"/>
                    </a:lnTo>
                    <a:lnTo>
                      <a:pt x="132" y="1376"/>
                    </a:lnTo>
                    <a:lnTo>
                      <a:pt x="176" y="1444"/>
                    </a:lnTo>
                    <a:lnTo>
                      <a:pt x="228" y="1520"/>
                    </a:lnTo>
                    <a:lnTo>
                      <a:pt x="288" y="1600"/>
                    </a:lnTo>
                    <a:lnTo>
                      <a:pt x="352" y="1684"/>
                    </a:lnTo>
                    <a:lnTo>
                      <a:pt x="418" y="1768"/>
                    </a:lnTo>
                    <a:lnTo>
                      <a:pt x="556" y="1938"/>
                    </a:lnTo>
                    <a:lnTo>
                      <a:pt x="686" y="2094"/>
                    </a:lnTo>
                    <a:lnTo>
                      <a:pt x="796" y="2222"/>
                    </a:lnTo>
                    <a:lnTo>
                      <a:pt x="902" y="2340"/>
                    </a:lnTo>
                    <a:lnTo>
                      <a:pt x="902" y="2340"/>
                    </a:lnTo>
                    <a:lnTo>
                      <a:pt x="940" y="2300"/>
                    </a:lnTo>
                    <a:lnTo>
                      <a:pt x="1042" y="2186"/>
                    </a:lnTo>
                    <a:lnTo>
                      <a:pt x="1110" y="2108"/>
                    </a:lnTo>
                    <a:lnTo>
                      <a:pt x="1186" y="2018"/>
                    </a:lnTo>
                    <a:lnTo>
                      <a:pt x="1268" y="1918"/>
                    </a:lnTo>
                    <a:lnTo>
                      <a:pt x="1352" y="1810"/>
                    </a:lnTo>
                    <a:lnTo>
                      <a:pt x="1436" y="1696"/>
                    </a:lnTo>
                    <a:lnTo>
                      <a:pt x="1476" y="1638"/>
                    </a:lnTo>
                    <a:lnTo>
                      <a:pt x="1516" y="1578"/>
                    </a:lnTo>
                    <a:lnTo>
                      <a:pt x="1556" y="1520"/>
                    </a:lnTo>
                    <a:lnTo>
                      <a:pt x="1594" y="1460"/>
                    </a:lnTo>
                    <a:lnTo>
                      <a:pt x="1628" y="1400"/>
                    </a:lnTo>
                    <a:lnTo>
                      <a:pt x="1662" y="1340"/>
                    </a:lnTo>
                    <a:lnTo>
                      <a:pt x="1692" y="1282"/>
                    </a:lnTo>
                    <a:lnTo>
                      <a:pt x="1718" y="1224"/>
                    </a:lnTo>
                    <a:lnTo>
                      <a:pt x="1742" y="1166"/>
                    </a:lnTo>
                    <a:lnTo>
                      <a:pt x="1764" y="1110"/>
                    </a:lnTo>
                    <a:lnTo>
                      <a:pt x="1780" y="1056"/>
                    </a:lnTo>
                    <a:lnTo>
                      <a:pt x="1792" y="1004"/>
                    </a:lnTo>
                    <a:lnTo>
                      <a:pt x="1800" y="954"/>
                    </a:lnTo>
                    <a:lnTo>
                      <a:pt x="1802" y="930"/>
                    </a:lnTo>
                    <a:lnTo>
                      <a:pt x="1802" y="906"/>
                    </a:lnTo>
                    <a:lnTo>
                      <a:pt x="1802" y="906"/>
                    </a:lnTo>
                    <a:lnTo>
                      <a:pt x="1800" y="852"/>
                    </a:lnTo>
                    <a:lnTo>
                      <a:pt x="1796" y="798"/>
                    </a:lnTo>
                    <a:lnTo>
                      <a:pt x="1788" y="744"/>
                    </a:lnTo>
                    <a:lnTo>
                      <a:pt x="1776" y="692"/>
                    </a:lnTo>
                    <a:lnTo>
                      <a:pt x="1762" y="642"/>
                    </a:lnTo>
                    <a:lnTo>
                      <a:pt x="1746" y="592"/>
                    </a:lnTo>
                    <a:lnTo>
                      <a:pt x="1726" y="544"/>
                    </a:lnTo>
                    <a:lnTo>
                      <a:pt x="1704" y="496"/>
                    </a:lnTo>
                    <a:lnTo>
                      <a:pt x="1704" y="496"/>
                    </a:lnTo>
                    <a:close/>
                    <a:moveTo>
                      <a:pt x="902" y="1358"/>
                    </a:moveTo>
                    <a:lnTo>
                      <a:pt x="902" y="1358"/>
                    </a:lnTo>
                    <a:lnTo>
                      <a:pt x="854" y="1356"/>
                    </a:lnTo>
                    <a:lnTo>
                      <a:pt x="810" y="1350"/>
                    </a:lnTo>
                    <a:lnTo>
                      <a:pt x="766" y="1338"/>
                    </a:lnTo>
                    <a:lnTo>
                      <a:pt x="726" y="1324"/>
                    </a:lnTo>
                    <a:lnTo>
                      <a:pt x="686" y="1304"/>
                    </a:lnTo>
                    <a:lnTo>
                      <a:pt x="648" y="1282"/>
                    </a:lnTo>
                    <a:lnTo>
                      <a:pt x="614" y="1256"/>
                    </a:lnTo>
                    <a:lnTo>
                      <a:pt x="582" y="1226"/>
                    </a:lnTo>
                    <a:lnTo>
                      <a:pt x="552" y="1194"/>
                    </a:lnTo>
                    <a:lnTo>
                      <a:pt x="526" y="1160"/>
                    </a:lnTo>
                    <a:lnTo>
                      <a:pt x="504" y="1122"/>
                    </a:lnTo>
                    <a:lnTo>
                      <a:pt x="484" y="1082"/>
                    </a:lnTo>
                    <a:lnTo>
                      <a:pt x="470" y="1040"/>
                    </a:lnTo>
                    <a:lnTo>
                      <a:pt x="458" y="998"/>
                    </a:lnTo>
                    <a:lnTo>
                      <a:pt x="452" y="952"/>
                    </a:lnTo>
                    <a:lnTo>
                      <a:pt x="448" y="906"/>
                    </a:lnTo>
                    <a:lnTo>
                      <a:pt x="448" y="906"/>
                    </a:lnTo>
                    <a:lnTo>
                      <a:pt x="450" y="872"/>
                    </a:lnTo>
                    <a:lnTo>
                      <a:pt x="454" y="838"/>
                    </a:lnTo>
                    <a:lnTo>
                      <a:pt x="460" y="804"/>
                    </a:lnTo>
                    <a:lnTo>
                      <a:pt x="470" y="772"/>
                    </a:lnTo>
                    <a:lnTo>
                      <a:pt x="480" y="740"/>
                    </a:lnTo>
                    <a:lnTo>
                      <a:pt x="494" y="710"/>
                    </a:lnTo>
                    <a:lnTo>
                      <a:pt x="510" y="680"/>
                    </a:lnTo>
                    <a:lnTo>
                      <a:pt x="528" y="652"/>
                    </a:lnTo>
                    <a:lnTo>
                      <a:pt x="548" y="626"/>
                    </a:lnTo>
                    <a:lnTo>
                      <a:pt x="568" y="600"/>
                    </a:lnTo>
                    <a:lnTo>
                      <a:pt x="592" y="578"/>
                    </a:lnTo>
                    <a:lnTo>
                      <a:pt x="616" y="556"/>
                    </a:lnTo>
                    <a:lnTo>
                      <a:pt x="642" y="536"/>
                    </a:lnTo>
                    <a:lnTo>
                      <a:pt x="670" y="518"/>
                    </a:lnTo>
                    <a:lnTo>
                      <a:pt x="700" y="502"/>
                    </a:lnTo>
                    <a:lnTo>
                      <a:pt x="730" y="488"/>
                    </a:lnTo>
                    <a:lnTo>
                      <a:pt x="730" y="488"/>
                    </a:lnTo>
                    <a:lnTo>
                      <a:pt x="770" y="474"/>
                    </a:lnTo>
                    <a:lnTo>
                      <a:pt x="812" y="464"/>
                    </a:lnTo>
                    <a:lnTo>
                      <a:pt x="856" y="456"/>
                    </a:lnTo>
                    <a:lnTo>
                      <a:pt x="902" y="454"/>
                    </a:lnTo>
                    <a:lnTo>
                      <a:pt x="902" y="454"/>
                    </a:lnTo>
                    <a:lnTo>
                      <a:pt x="948" y="456"/>
                    </a:lnTo>
                    <a:lnTo>
                      <a:pt x="992" y="464"/>
                    </a:lnTo>
                    <a:lnTo>
                      <a:pt x="1036" y="474"/>
                    </a:lnTo>
                    <a:lnTo>
                      <a:pt x="1076" y="488"/>
                    </a:lnTo>
                    <a:lnTo>
                      <a:pt x="1116" y="508"/>
                    </a:lnTo>
                    <a:lnTo>
                      <a:pt x="1154" y="530"/>
                    </a:lnTo>
                    <a:lnTo>
                      <a:pt x="1188" y="556"/>
                    </a:lnTo>
                    <a:lnTo>
                      <a:pt x="1220" y="584"/>
                    </a:lnTo>
                    <a:lnTo>
                      <a:pt x="1250" y="616"/>
                    </a:lnTo>
                    <a:lnTo>
                      <a:pt x="1276" y="650"/>
                    </a:lnTo>
                    <a:lnTo>
                      <a:pt x="1298" y="686"/>
                    </a:lnTo>
                    <a:lnTo>
                      <a:pt x="1318" y="726"/>
                    </a:lnTo>
                    <a:lnTo>
                      <a:pt x="1332" y="766"/>
                    </a:lnTo>
                    <a:lnTo>
                      <a:pt x="1344" y="810"/>
                    </a:lnTo>
                    <a:lnTo>
                      <a:pt x="1350" y="854"/>
                    </a:lnTo>
                    <a:lnTo>
                      <a:pt x="1354" y="900"/>
                    </a:lnTo>
                    <a:lnTo>
                      <a:pt x="1354" y="900"/>
                    </a:lnTo>
                    <a:lnTo>
                      <a:pt x="1352" y="936"/>
                    </a:lnTo>
                    <a:lnTo>
                      <a:pt x="1348" y="970"/>
                    </a:lnTo>
                    <a:lnTo>
                      <a:pt x="1342" y="1004"/>
                    </a:lnTo>
                    <a:lnTo>
                      <a:pt x="1332" y="1036"/>
                    </a:lnTo>
                    <a:lnTo>
                      <a:pt x="1322" y="1068"/>
                    </a:lnTo>
                    <a:lnTo>
                      <a:pt x="1308" y="1100"/>
                    </a:lnTo>
                    <a:lnTo>
                      <a:pt x="1292" y="1130"/>
                    </a:lnTo>
                    <a:lnTo>
                      <a:pt x="1274" y="1158"/>
                    </a:lnTo>
                    <a:lnTo>
                      <a:pt x="1256" y="1184"/>
                    </a:lnTo>
                    <a:lnTo>
                      <a:pt x="1234" y="1210"/>
                    </a:lnTo>
                    <a:lnTo>
                      <a:pt x="1210" y="1234"/>
                    </a:lnTo>
                    <a:lnTo>
                      <a:pt x="1186" y="1256"/>
                    </a:lnTo>
                    <a:lnTo>
                      <a:pt x="1160" y="1276"/>
                    </a:lnTo>
                    <a:lnTo>
                      <a:pt x="1132" y="1294"/>
                    </a:lnTo>
                    <a:lnTo>
                      <a:pt x="1102" y="1310"/>
                    </a:lnTo>
                    <a:lnTo>
                      <a:pt x="1072" y="1324"/>
                    </a:lnTo>
                    <a:lnTo>
                      <a:pt x="1072" y="1324"/>
                    </a:lnTo>
                    <a:lnTo>
                      <a:pt x="1032" y="1340"/>
                    </a:lnTo>
                    <a:lnTo>
                      <a:pt x="990" y="1350"/>
                    </a:lnTo>
                    <a:lnTo>
                      <a:pt x="946" y="1356"/>
                    </a:lnTo>
                    <a:lnTo>
                      <a:pt x="902" y="1358"/>
                    </a:lnTo>
                    <a:lnTo>
                      <a:pt x="902" y="1358"/>
                    </a:lnTo>
                    <a:close/>
                    <a:moveTo>
                      <a:pt x="1576" y="990"/>
                    </a:moveTo>
                    <a:lnTo>
                      <a:pt x="1576" y="990"/>
                    </a:lnTo>
                    <a:lnTo>
                      <a:pt x="1578" y="988"/>
                    </a:lnTo>
                    <a:lnTo>
                      <a:pt x="1578" y="988"/>
                    </a:lnTo>
                    <a:lnTo>
                      <a:pt x="1578" y="988"/>
                    </a:lnTo>
                    <a:lnTo>
                      <a:pt x="1578" y="988"/>
                    </a:lnTo>
                    <a:lnTo>
                      <a:pt x="1576" y="990"/>
                    </a:lnTo>
                    <a:lnTo>
                      <a:pt x="1576" y="990"/>
                    </a:lnTo>
                    <a:close/>
                    <a:moveTo>
                      <a:pt x="1566" y="1006"/>
                    </a:moveTo>
                    <a:lnTo>
                      <a:pt x="1566" y="1006"/>
                    </a:lnTo>
                    <a:lnTo>
                      <a:pt x="1568" y="1004"/>
                    </a:lnTo>
                    <a:lnTo>
                      <a:pt x="1568" y="1004"/>
                    </a:lnTo>
                    <a:lnTo>
                      <a:pt x="1566" y="1006"/>
                    </a:lnTo>
                    <a:lnTo>
                      <a:pt x="1566" y="1006"/>
                    </a:lnTo>
                    <a:close/>
                  </a:path>
                </a:pathLst>
              </a:custGeom>
              <a:solidFill>
                <a:schemeClr val="accent2"/>
              </a:solidFill>
              <a:ln>
                <a:noFill/>
              </a:ln>
            </p:spPr>
            <p:txBody>
              <a:bodyPr vert="horz" wrap="square" lIns="91440" tIns="45720" rIns="91440" bIns="45720" numCol="1" anchor="t" anchorCtr="0" compatLnSpc="1"/>
              <a:lstStyle/>
              <a:p>
                <a:endParaRPr lang="en-AU"/>
              </a:p>
            </p:txBody>
          </p:sp>
          <p:sp>
            <p:nvSpPr>
              <p:cNvPr id="50" name="Freeform 48"/>
              <p:cNvSpPr>
                <a:spLocks noEditPoints="1"/>
              </p:cNvSpPr>
              <p:nvPr/>
            </p:nvSpPr>
            <p:spPr bwMode="auto">
              <a:xfrm>
                <a:off x="5133136" y="2336799"/>
                <a:ext cx="1628775" cy="1625600"/>
              </a:xfrm>
              <a:custGeom>
                <a:avLst/>
                <a:gdLst>
                  <a:gd name="T0" fmla="*/ 554 w 1026"/>
                  <a:gd name="T1" fmla="*/ 122 h 1024"/>
                  <a:gd name="T2" fmla="*/ 666 w 1026"/>
                  <a:gd name="T3" fmla="*/ 150 h 1024"/>
                  <a:gd name="T4" fmla="*/ 762 w 1026"/>
                  <a:gd name="T5" fmla="*/ 208 h 1024"/>
                  <a:gd name="T6" fmla="*/ 838 w 1026"/>
                  <a:gd name="T7" fmla="*/ 290 h 1024"/>
                  <a:gd name="T8" fmla="*/ 888 w 1026"/>
                  <a:gd name="T9" fmla="*/ 390 h 1024"/>
                  <a:gd name="T10" fmla="*/ 906 w 1026"/>
                  <a:gd name="T11" fmla="*/ 506 h 1024"/>
                  <a:gd name="T12" fmla="*/ 900 w 1026"/>
                  <a:gd name="T13" fmla="*/ 568 h 1024"/>
                  <a:gd name="T14" fmla="*/ 878 w 1026"/>
                  <a:gd name="T15" fmla="*/ 652 h 1024"/>
                  <a:gd name="T16" fmla="*/ 836 w 1026"/>
                  <a:gd name="T17" fmla="*/ 730 h 1024"/>
                  <a:gd name="T18" fmla="*/ 782 w 1026"/>
                  <a:gd name="T19" fmla="*/ 796 h 1024"/>
                  <a:gd name="T20" fmla="*/ 714 w 1026"/>
                  <a:gd name="T21" fmla="*/ 850 h 1024"/>
                  <a:gd name="T22" fmla="*/ 662 w 1026"/>
                  <a:gd name="T23" fmla="*/ 876 h 1024"/>
                  <a:gd name="T24" fmla="*/ 552 w 1026"/>
                  <a:gd name="T25" fmla="*/ 902 h 1024"/>
                  <a:gd name="T26" fmla="*/ 474 w 1026"/>
                  <a:gd name="T27" fmla="*/ 902 h 1024"/>
                  <a:gd name="T28" fmla="*/ 360 w 1026"/>
                  <a:gd name="T29" fmla="*/ 874 h 1024"/>
                  <a:gd name="T30" fmla="*/ 264 w 1026"/>
                  <a:gd name="T31" fmla="*/ 814 h 1024"/>
                  <a:gd name="T32" fmla="*/ 188 w 1026"/>
                  <a:gd name="T33" fmla="*/ 732 h 1024"/>
                  <a:gd name="T34" fmla="*/ 138 w 1026"/>
                  <a:gd name="T35" fmla="*/ 628 h 1024"/>
                  <a:gd name="T36" fmla="*/ 122 w 1026"/>
                  <a:gd name="T37" fmla="*/ 512 h 1024"/>
                  <a:gd name="T38" fmla="*/ 126 w 1026"/>
                  <a:gd name="T39" fmla="*/ 452 h 1024"/>
                  <a:gd name="T40" fmla="*/ 148 w 1026"/>
                  <a:gd name="T41" fmla="*/ 368 h 1024"/>
                  <a:gd name="T42" fmla="*/ 190 w 1026"/>
                  <a:gd name="T43" fmla="*/ 292 h 1024"/>
                  <a:gd name="T44" fmla="*/ 244 w 1026"/>
                  <a:gd name="T45" fmla="*/ 228 h 1024"/>
                  <a:gd name="T46" fmla="*/ 312 w 1026"/>
                  <a:gd name="T47" fmla="*/ 176 h 1024"/>
                  <a:gd name="T48" fmla="*/ 364 w 1026"/>
                  <a:gd name="T49" fmla="*/ 150 h 1024"/>
                  <a:gd name="T50" fmla="*/ 474 w 1026"/>
                  <a:gd name="T51" fmla="*/ 122 h 1024"/>
                  <a:gd name="T52" fmla="*/ 514 w 1026"/>
                  <a:gd name="T53" fmla="*/ 0 h 1024"/>
                  <a:gd name="T54" fmla="*/ 438 w 1026"/>
                  <a:gd name="T55" fmla="*/ 6 h 1024"/>
                  <a:gd name="T56" fmla="*/ 366 w 1026"/>
                  <a:gd name="T57" fmla="*/ 22 h 1024"/>
                  <a:gd name="T58" fmla="*/ 318 w 1026"/>
                  <a:gd name="T59" fmla="*/ 38 h 1024"/>
                  <a:gd name="T60" fmla="*/ 218 w 1026"/>
                  <a:gd name="T61" fmla="*/ 94 h 1024"/>
                  <a:gd name="T62" fmla="*/ 134 w 1026"/>
                  <a:gd name="T63" fmla="*/ 168 h 1024"/>
                  <a:gd name="T64" fmla="*/ 68 w 1026"/>
                  <a:gd name="T65" fmla="*/ 258 h 1024"/>
                  <a:gd name="T66" fmla="*/ 24 w 1026"/>
                  <a:gd name="T67" fmla="*/ 362 h 1024"/>
                  <a:gd name="T68" fmla="*/ 2 w 1026"/>
                  <a:gd name="T69" fmla="*/ 474 h 1024"/>
                  <a:gd name="T70" fmla="*/ 2 w 1026"/>
                  <a:gd name="T71" fmla="*/ 538 h 1024"/>
                  <a:gd name="T72" fmla="*/ 12 w 1026"/>
                  <a:gd name="T73" fmla="*/ 616 h 1024"/>
                  <a:gd name="T74" fmla="*/ 32 w 1026"/>
                  <a:gd name="T75" fmla="*/ 688 h 1024"/>
                  <a:gd name="T76" fmla="*/ 62 w 1026"/>
                  <a:gd name="T77" fmla="*/ 756 h 1024"/>
                  <a:gd name="T78" fmla="*/ 152 w 1026"/>
                  <a:gd name="T79" fmla="*/ 874 h 1024"/>
                  <a:gd name="T80" fmla="*/ 270 w 1026"/>
                  <a:gd name="T81" fmla="*/ 962 h 1024"/>
                  <a:gd name="T82" fmla="*/ 338 w 1026"/>
                  <a:gd name="T83" fmla="*/ 994 h 1024"/>
                  <a:gd name="T84" fmla="*/ 410 w 1026"/>
                  <a:gd name="T85" fmla="*/ 1014 h 1024"/>
                  <a:gd name="T86" fmla="*/ 486 w 1026"/>
                  <a:gd name="T87" fmla="*/ 1024 h 1024"/>
                  <a:gd name="T88" fmla="*/ 538 w 1026"/>
                  <a:gd name="T89" fmla="*/ 1024 h 1024"/>
                  <a:gd name="T90" fmla="*/ 612 w 1026"/>
                  <a:gd name="T91" fmla="*/ 1016 h 1024"/>
                  <a:gd name="T92" fmla="*/ 684 w 1026"/>
                  <a:gd name="T93" fmla="*/ 996 h 1024"/>
                  <a:gd name="T94" fmla="*/ 742 w 1026"/>
                  <a:gd name="T95" fmla="*/ 970 h 1024"/>
                  <a:gd name="T96" fmla="*/ 838 w 1026"/>
                  <a:gd name="T97" fmla="*/ 908 h 1024"/>
                  <a:gd name="T98" fmla="*/ 916 w 1026"/>
                  <a:gd name="T99" fmla="*/ 826 h 1024"/>
                  <a:gd name="T100" fmla="*/ 974 w 1026"/>
                  <a:gd name="T101" fmla="*/ 730 h 1024"/>
                  <a:gd name="T102" fmla="*/ 1012 w 1026"/>
                  <a:gd name="T103" fmla="*/ 622 h 1024"/>
                  <a:gd name="T104" fmla="*/ 1026 w 1026"/>
                  <a:gd name="T105" fmla="*/ 506 h 1024"/>
                  <a:gd name="T106" fmla="*/ 1022 w 1026"/>
                  <a:gd name="T107" fmla="*/ 456 h 1024"/>
                  <a:gd name="T108" fmla="*/ 1010 w 1026"/>
                  <a:gd name="T109" fmla="*/ 380 h 1024"/>
                  <a:gd name="T110" fmla="*/ 984 w 1026"/>
                  <a:gd name="T111" fmla="*/ 310 h 1024"/>
                  <a:gd name="T112" fmla="*/ 938 w 1026"/>
                  <a:gd name="T113" fmla="*/ 224 h 1024"/>
                  <a:gd name="T114" fmla="*/ 838 w 1026"/>
                  <a:gd name="T115" fmla="*/ 116 h 1024"/>
                  <a:gd name="T116" fmla="*/ 734 w 1026"/>
                  <a:gd name="T117" fmla="*/ 50 h 1024"/>
                  <a:gd name="T118" fmla="*/ 666 w 1026"/>
                  <a:gd name="T119" fmla="*/ 24 h 1024"/>
                  <a:gd name="T120" fmla="*/ 590 w 1026"/>
                  <a:gd name="T121" fmla="*/ 6 h 1024"/>
                  <a:gd name="T122" fmla="*/ 514 w 1026"/>
                  <a:gd name="T123"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26" h="1024">
                    <a:moveTo>
                      <a:pt x="514" y="120"/>
                    </a:moveTo>
                    <a:lnTo>
                      <a:pt x="514" y="120"/>
                    </a:lnTo>
                    <a:lnTo>
                      <a:pt x="554" y="122"/>
                    </a:lnTo>
                    <a:lnTo>
                      <a:pt x="592" y="128"/>
                    </a:lnTo>
                    <a:lnTo>
                      <a:pt x="630" y="138"/>
                    </a:lnTo>
                    <a:lnTo>
                      <a:pt x="666" y="150"/>
                    </a:lnTo>
                    <a:lnTo>
                      <a:pt x="700" y="166"/>
                    </a:lnTo>
                    <a:lnTo>
                      <a:pt x="732" y="186"/>
                    </a:lnTo>
                    <a:lnTo>
                      <a:pt x="762" y="208"/>
                    </a:lnTo>
                    <a:lnTo>
                      <a:pt x="790" y="232"/>
                    </a:lnTo>
                    <a:lnTo>
                      <a:pt x="816" y="260"/>
                    </a:lnTo>
                    <a:lnTo>
                      <a:pt x="838" y="290"/>
                    </a:lnTo>
                    <a:lnTo>
                      <a:pt x="858" y="322"/>
                    </a:lnTo>
                    <a:lnTo>
                      <a:pt x="874" y="356"/>
                    </a:lnTo>
                    <a:lnTo>
                      <a:pt x="888" y="390"/>
                    </a:lnTo>
                    <a:lnTo>
                      <a:pt x="898" y="428"/>
                    </a:lnTo>
                    <a:lnTo>
                      <a:pt x="904" y="466"/>
                    </a:lnTo>
                    <a:lnTo>
                      <a:pt x="906" y="506"/>
                    </a:lnTo>
                    <a:lnTo>
                      <a:pt x="906" y="506"/>
                    </a:lnTo>
                    <a:lnTo>
                      <a:pt x="904" y="538"/>
                    </a:lnTo>
                    <a:lnTo>
                      <a:pt x="900" y="568"/>
                    </a:lnTo>
                    <a:lnTo>
                      <a:pt x="894" y="596"/>
                    </a:lnTo>
                    <a:lnTo>
                      <a:pt x="888" y="626"/>
                    </a:lnTo>
                    <a:lnTo>
                      <a:pt x="878" y="652"/>
                    </a:lnTo>
                    <a:lnTo>
                      <a:pt x="866" y="680"/>
                    </a:lnTo>
                    <a:lnTo>
                      <a:pt x="852" y="706"/>
                    </a:lnTo>
                    <a:lnTo>
                      <a:pt x="836" y="730"/>
                    </a:lnTo>
                    <a:lnTo>
                      <a:pt x="820" y="754"/>
                    </a:lnTo>
                    <a:lnTo>
                      <a:pt x="802" y="776"/>
                    </a:lnTo>
                    <a:lnTo>
                      <a:pt x="782" y="796"/>
                    </a:lnTo>
                    <a:lnTo>
                      <a:pt x="760" y="816"/>
                    </a:lnTo>
                    <a:lnTo>
                      <a:pt x="738" y="834"/>
                    </a:lnTo>
                    <a:lnTo>
                      <a:pt x="714" y="850"/>
                    </a:lnTo>
                    <a:lnTo>
                      <a:pt x="688" y="864"/>
                    </a:lnTo>
                    <a:lnTo>
                      <a:pt x="662" y="876"/>
                    </a:lnTo>
                    <a:lnTo>
                      <a:pt x="662" y="876"/>
                    </a:lnTo>
                    <a:lnTo>
                      <a:pt x="626" y="888"/>
                    </a:lnTo>
                    <a:lnTo>
                      <a:pt x="590" y="896"/>
                    </a:lnTo>
                    <a:lnTo>
                      <a:pt x="552" y="902"/>
                    </a:lnTo>
                    <a:lnTo>
                      <a:pt x="514" y="904"/>
                    </a:lnTo>
                    <a:lnTo>
                      <a:pt x="514" y="904"/>
                    </a:lnTo>
                    <a:lnTo>
                      <a:pt x="474" y="902"/>
                    </a:lnTo>
                    <a:lnTo>
                      <a:pt x="434" y="896"/>
                    </a:lnTo>
                    <a:lnTo>
                      <a:pt x="396" y="886"/>
                    </a:lnTo>
                    <a:lnTo>
                      <a:pt x="360" y="874"/>
                    </a:lnTo>
                    <a:lnTo>
                      <a:pt x="326" y="858"/>
                    </a:lnTo>
                    <a:lnTo>
                      <a:pt x="294" y="838"/>
                    </a:lnTo>
                    <a:lnTo>
                      <a:pt x="264" y="814"/>
                    </a:lnTo>
                    <a:lnTo>
                      <a:pt x="236" y="790"/>
                    </a:lnTo>
                    <a:lnTo>
                      <a:pt x="210" y="762"/>
                    </a:lnTo>
                    <a:lnTo>
                      <a:pt x="188" y="732"/>
                    </a:lnTo>
                    <a:lnTo>
                      <a:pt x="168" y="700"/>
                    </a:lnTo>
                    <a:lnTo>
                      <a:pt x="152" y="664"/>
                    </a:lnTo>
                    <a:lnTo>
                      <a:pt x="138" y="628"/>
                    </a:lnTo>
                    <a:lnTo>
                      <a:pt x="128" y="592"/>
                    </a:lnTo>
                    <a:lnTo>
                      <a:pt x="124" y="552"/>
                    </a:lnTo>
                    <a:lnTo>
                      <a:pt x="122" y="512"/>
                    </a:lnTo>
                    <a:lnTo>
                      <a:pt x="122" y="512"/>
                    </a:lnTo>
                    <a:lnTo>
                      <a:pt x="122" y="482"/>
                    </a:lnTo>
                    <a:lnTo>
                      <a:pt x="126" y="452"/>
                    </a:lnTo>
                    <a:lnTo>
                      <a:pt x="132" y="424"/>
                    </a:lnTo>
                    <a:lnTo>
                      <a:pt x="138" y="396"/>
                    </a:lnTo>
                    <a:lnTo>
                      <a:pt x="148" y="368"/>
                    </a:lnTo>
                    <a:lnTo>
                      <a:pt x="160" y="342"/>
                    </a:lnTo>
                    <a:lnTo>
                      <a:pt x="174" y="316"/>
                    </a:lnTo>
                    <a:lnTo>
                      <a:pt x="190" y="292"/>
                    </a:lnTo>
                    <a:lnTo>
                      <a:pt x="206" y="268"/>
                    </a:lnTo>
                    <a:lnTo>
                      <a:pt x="224" y="248"/>
                    </a:lnTo>
                    <a:lnTo>
                      <a:pt x="244" y="228"/>
                    </a:lnTo>
                    <a:lnTo>
                      <a:pt x="266" y="208"/>
                    </a:lnTo>
                    <a:lnTo>
                      <a:pt x="288" y="192"/>
                    </a:lnTo>
                    <a:lnTo>
                      <a:pt x="312" y="176"/>
                    </a:lnTo>
                    <a:lnTo>
                      <a:pt x="338" y="162"/>
                    </a:lnTo>
                    <a:lnTo>
                      <a:pt x="364" y="150"/>
                    </a:lnTo>
                    <a:lnTo>
                      <a:pt x="364" y="150"/>
                    </a:lnTo>
                    <a:lnTo>
                      <a:pt x="400" y="138"/>
                    </a:lnTo>
                    <a:lnTo>
                      <a:pt x="436" y="128"/>
                    </a:lnTo>
                    <a:lnTo>
                      <a:pt x="474" y="122"/>
                    </a:lnTo>
                    <a:lnTo>
                      <a:pt x="514" y="120"/>
                    </a:lnTo>
                    <a:close/>
                    <a:moveTo>
                      <a:pt x="514" y="0"/>
                    </a:moveTo>
                    <a:lnTo>
                      <a:pt x="514" y="0"/>
                    </a:lnTo>
                    <a:lnTo>
                      <a:pt x="488" y="0"/>
                    </a:lnTo>
                    <a:lnTo>
                      <a:pt x="462" y="2"/>
                    </a:lnTo>
                    <a:lnTo>
                      <a:pt x="438" y="6"/>
                    </a:lnTo>
                    <a:lnTo>
                      <a:pt x="414" y="10"/>
                    </a:lnTo>
                    <a:lnTo>
                      <a:pt x="390" y="16"/>
                    </a:lnTo>
                    <a:lnTo>
                      <a:pt x="366" y="22"/>
                    </a:lnTo>
                    <a:lnTo>
                      <a:pt x="342" y="30"/>
                    </a:lnTo>
                    <a:lnTo>
                      <a:pt x="318" y="38"/>
                    </a:lnTo>
                    <a:lnTo>
                      <a:pt x="318" y="38"/>
                    </a:lnTo>
                    <a:lnTo>
                      <a:pt x="284" y="54"/>
                    </a:lnTo>
                    <a:lnTo>
                      <a:pt x="250" y="74"/>
                    </a:lnTo>
                    <a:lnTo>
                      <a:pt x="218" y="94"/>
                    </a:lnTo>
                    <a:lnTo>
                      <a:pt x="188" y="118"/>
                    </a:lnTo>
                    <a:lnTo>
                      <a:pt x="160" y="142"/>
                    </a:lnTo>
                    <a:lnTo>
                      <a:pt x="134" y="168"/>
                    </a:lnTo>
                    <a:lnTo>
                      <a:pt x="110" y="198"/>
                    </a:lnTo>
                    <a:lnTo>
                      <a:pt x="88" y="228"/>
                    </a:lnTo>
                    <a:lnTo>
                      <a:pt x="68" y="258"/>
                    </a:lnTo>
                    <a:lnTo>
                      <a:pt x="50" y="292"/>
                    </a:lnTo>
                    <a:lnTo>
                      <a:pt x="36" y="326"/>
                    </a:lnTo>
                    <a:lnTo>
                      <a:pt x="24" y="362"/>
                    </a:lnTo>
                    <a:lnTo>
                      <a:pt x="14" y="398"/>
                    </a:lnTo>
                    <a:lnTo>
                      <a:pt x="6" y="436"/>
                    </a:lnTo>
                    <a:lnTo>
                      <a:pt x="2" y="474"/>
                    </a:lnTo>
                    <a:lnTo>
                      <a:pt x="0" y="512"/>
                    </a:lnTo>
                    <a:lnTo>
                      <a:pt x="0" y="512"/>
                    </a:lnTo>
                    <a:lnTo>
                      <a:pt x="2" y="538"/>
                    </a:lnTo>
                    <a:lnTo>
                      <a:pt x="4" y="564"/>
                    </a:lnTo>
                    <a:lnTo>
                      <a:pt x="6" y="590"/>
                    </a:lnTo>
                    <a:lnTo>
                      <a:pt x="12" y="616"/>
                    </a:lnTo>
                    <a:lnTo>
                      <a:pt x="16" y="640"/>
                    </a:lnTo>
                    <a:lnTo>
                      <a:pt x="24" y="664"/>
                    </a:lnTo>
                    <a:lnTo>
                      <a:pt x="32" y="688"/>
                    </a:lnTo>
                    <a:lnTo>
                      <a:pt x="42" y="712"/>
                    </a:lnTo>
                    <a:lnTo>
                      <a:pt x="52" y="734"/>
                    </a:lnTo>
                    <a:lnTo>
                      <a:pt x="62" y="756"/>
                    </a:lnTo>
                    <a:lnTo>
                      <a:pt x="88" y="798"/>
                    </a:lnTo>
                    <a:lnTo>
                      <a:pt x="118" y="838"/>
                    </a:lnTo>
                    <a:lnTo>
                      <a:pt x="152" y="874"/>
                    </a:lnTo>
                    <a:lnTo>
                      <a:pt x="188" y="908"/>
                    </a:lnTo>
                    <a:lnTo>
                      <a:pt x="226" y="938"/>
                    </a:lnTo>
                    <a:lnTo>
                      <a:pt x="270" y="962"/>
                    </a:lnTo>
                    <a:lnTo>
                      <a:pt x="292" y="974"/>
                    </a:lnTo>
                    <a:lnTo>
                      <a:pt x="314" y="984"/>
                    </a:lnTo>
                    <a:lnTo>
                      <a:pt x="338" y="994"/>
                    </a:lnTo>
                    <a:lnTo>
                      <a:pt x="360" y="1002"/>
                    </a:lnTo>
                    <a:lnTo>
                      <a:pt x="386" y="1008"/>
                    </a:lnTo>
                    <a:lnTo>
                      <a:pt x="410" y="1014"/>
                    </a:lnTo>
                    <a:lnTo>
                      <a:pt x="436" y="1018"/>
                    </a:lnTo>
                    <a:lnTo>
                      <a:pt x="460" y="1022"/>
                    </a:lnTo>
                    <a:lnTo>
                      <a:pt x="486" y="1024"/>
                    </a:lnTo>
                    <a:lnTo>
                      <a:pt x="514" y="1024"/>
                    </a:lnTo>
                    <a:lnTo>
                      <a:pt x="514" y="1024"/>
                    </a:lnTo>
                    <a:lnTo>
                      <a:pt x="538" y="1024"/>
                    </a:lnTo>
                    <a:lnTo>
                      <a:pt x="564" y="1022"/>
                    </a:lnTo>
                    <a:lnTo>
                      <a:pt x="588" y="1020"/>
                    </a:lnTo>
                    <a:lnTo>
                      <a:pt x="612" y="1016"/>
                    </a:lnTo>
                    <a:lnTo>
                      <a:pt x="636" y="1010"/>
                    </a:lnTo>
                    <a:lnTo>
                      <a:pt x="660" y="1004"/>
                    </a:lnTo>
                    <a:lnTo>
                      <a:pt x="684" y="996"/>
                    </a:lnTo>
                    <a:lnTo>
                      <a:pt x="708" y="986"/>
                    </a:lnTo>
                    <a:lnTo>
                      <a:pt x="708" y="986"/>
                    </a:lnTo>
                    <a:lnTo>
                      <a:pt x="742" y="970"/>
                    </a:lnTo>
                    <a:lnTo>
                      <a:pt x="776" y="952"/>
                    </a:lnTo>
                    <a:lnTo>
                      <a:pt x="808" y="930"/>
                    </a:lnTo>
                    <a:lnTo>
                      <a:pt x="838" y="908"/>
                    </a:lnTo>
                    <a:lnTo>
                      <a:pt x="866" y="882"/>
                    </a:lnTo>
                    <a:lnTo>
                      <a:pt x="892" y="856"/>
                    </a:lnTo>
                    <a:lnTo>
                      <a:pt x="916" y="826"/>
                    </a:lnTo>
                    <a:lnTo>
                      <a:pt x="938" y="796"/>
                    </a:lnTo>
                    <a:lnTo>
                      <a:pt x="958" y="764"/>
                    </a:lnTo>
                    <a:lnTo>
                      <a:pt x="974" y="730"/>
                    </a:lnTo>
                    <a:lnTo>
                      <a:pt x="990" y="694"/>
                    </a:lnTo>
                    <a:lnTo>
                      <a:pt x="1002" y="658"/>
                    </a:lnTo>
                    <a:lnTo>
                      <a:pt x="1012" y="622"/>
                    </a:lnTo>
                    <a:lnTo>
                      <a:pt x="1020" y="584"/>
                    </a:lnTo>
                    <a:lnTo>
                      <a:pt x="1024" y="546"/>
                    </a:lnTo>
                    <a:lnTo>
                      <a:pt x="1026" y="506"/>
                    </a:lnTo>
                    <a:lnTo>
                      <a:pt x="1026" y="506"/>
                    </a:lnTo>
                    <a:lnTo>
                      <a:pt x="1024" y="480"/>
                    </a:lnTo>
                    <a:lnTo>
                      <a:pt x="1022" y="456"/>
                    </a:lnTo>
                    <a:lnTo>
                      <a:pt x="1020" y="430"/>
                    </a:lnTo>
                    <a:lnTo>
                      <a:pt x="1014" y="404"/>
                    </a:lnTo>
                    <a:lnTo>
                      <a:pt x="1010" y="380"/>
                    </a:lnTo>
                    <a:lnTo>
                      <a:pt x="1002" y="356"/>
                    </a:lnTo>
                    <a:lnTo>
                      <a:pt x="994" y="332"/>
                    </a:lnTo>
                    <a:lnTo>
                      <a:pt x="984" y="310"/>
                    </a:lnTo>
                    <a:lnTo>
                      <a:pt x="974" y="288"/>
                    </a:lnTo>
                    <a:lnTo>
                      <a:pt x="964" y="266"/>
                    </a:lnTo>
                    <a:lnTo>
                      <a:pt x="938" y="224"/>
                    </a:lnTo>
                    <a:lnTo>
                      <a:pt x="908" y="184"/>
                    </a:lnTo>
                    <a:lnTo>
                      <a:pt x="876" y="148"/>
                    </a:lnTo>
                    <a:lnTo>
                      <a:pt x="838" y="116"/>
                    </a:lnTo>
                    <a:lnTo>
                      <a:pt x="800" y="86"/>
                    </a:lnTo>
                    <a:lnTo>
                      <a:pt x="756" y="62"/>
                    </a:lnTo>
                    <a:lnTo>
                      <a:pt x="734" y="50"/>
                    </a:lnTo>
                    <a:lnTo>
                      <a:pt x="712" y="40"/>
                    </a:lnTo>
                    <a:lnTo>
                      <a:pt x="688" y="32"/>
                    </a:lnTo>
                    <a:lnTo>
                      <a:pt x="666" y="24"/>
                    </a:lnTo>
                    <a:lnTo>
                      <a:pt x="640" y="16"/>
                    </a:lnTo>
                    <a:lnTo>
                      <a:pt x="616" y="10"/>
                    </a:lnTo>
                    <a:lnTo>
                      <a:pt x="590" y="6"/>
                    </a:lnTo>
                    <a:lnTo>
                      <a:pt x="566" y="2"/>
                    </a:lnTo>
                    <a:lnTo>
                      <a:pt x="540" y="0"/>
                    </a:lnTo>
                    <a:lnTo>
                      <a:pt x="514" y="0"/>
                    </a:lnTo>
                    <a:lnTo>
                      <a:pt x="514" y="0"/>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en-AU"/>
              </a:p>
            </p:txBody>
          </p:sp>
        </p:grpSp>
        <p:sp>
          <p:nvSpPr>
            <p:cNvPr id="51" name="Freeform 49"/>
            <p:cNvSpPr/>
            <p:nvPr/>
          </p:nvSpPr>
          <p:spPr bwMode="auto">
            <a:xfrm>
              <a:off x="5520225" y="2666999"/>
              <a:ext cx="1244600" cy="1244600"/>
            </a:xfrm>
            <a:custGeom>
              <a:avLst/>
              <a:gdLst>
                <a:gd name="T0" fmla="*/ 392 w 784"/>
                <a:gd name="T1" fmla="*/ 0 h 784"/>
                <a:gd name="T2" fmla="*/ 470 w 784"/>
                <a:gd name="T3" fmla="*/ 8 h 784"/>
                <a:gd name="T4" fmla="*/ 544 w 784"/>
                <a:gd name="T5" fmla="*/ 30 h 784"/>
                <a:gd name="T6" fmla="*/ 610 w 784"/>
                <a:gd name="T7" fmla="*/ 66 h 784"/>
                <a:gd name="T8" fmla="*/ 668 w 784"/>
                <a:gd name="T9" fmla="*/ 112 h 784"/>
                <a:gd name="T10" fmla="*/ 716 w 784"/>
                <a:gd name="T11" fmla="*/ 170 h 784"/>
                <a:gd name="T12" fmla="*/ 752 w 784"/>
                <a:gd name="T13" fmla="*/ 236 h 784"/>
                <a:gd name="T14" fmla="*/ 776 w 784"/>
                <a:gd name="T15" fmla="*/ 308 h 784"/>
                <a:gd name="T16" fmla="*/ 784 w 784"/>
                <a:gd name="T17" fmla="*/ 386 h 784"/>
                <a:gd name="T18" fmla="*/ 782 w 784"/>
                <a:gd name="T19" fmla="*/ 418 h 784"/>
                <a:gd name="T20" fmla="*/ 772 w 784"/>
                <a:gd name="T21" fmla="*/ 476 h 784"/>
                <a:gd name="T22" fmla="*/ 756 w 784"/>
                <a:gd name="T23" fmla="*/ 532 h 784"/>
                <a:gd name="T24" fmla="*/ 730 w 784"/>
                <a:gd name="T25" fmla="*/ 586 h 784"/>
                <a:gd name="T26" fmla="*/ 698 w 784"/>
                <a:gd name="T27" fmla="*/ 634 h 784"/>
                <a:gd name="T28" fmla="*/ 660 w 784"/>
                <a:gd name="T29" fmla="*/ 676 h 784"/>
                <a:gd name="T30" fmla="*/ 616 w 784"/>
                <a:gd name="T31" fmla="*/ 714 h 784"/>
                <a:gd name="T32" fmla="*/ 566 w 784"/>
                <a:gd name="T33" fmla="*/ 744 h 784"/>
                <a:gd name="T34" fmla="*/ 540 w 784"/>
                <a:gd name="T35" fmla="*/ 756 h 784"/>
                <a:gd name="T36" fmla="*/ 468 w 784"/>
                <a:gd name="T37" fmla="*/ 776 h 784"/>
                <a:gd name="T38" fmla="*/ 392 w 784"/>
                <a:gd name="T39" fmla="*/ 784 h 784"/>
                <a:gd name="T40" fmla="*/ 352 w 784"/>
                <a:gd name="T41" fmla="*/ 782 h 784"/>
                <a:gd name="T42" fmla="*/ 274 w 784"/>
                <a:gd name="T43" fmla="*/ 766 h 784"/>
                <a:gd name="T44" fmla="*/ 204 w 784"/>
                <a:gd name="T45" fmla="*/ 738 h 784"/>
                <a:gd name="T46" fmla="*/ 142 w 784"/>
                <a:gd name="T47" fmla="*/ 694 h 784"/>
                <a:gd name="T48" fmla="*/ 88 w 784"/>
                <a:gd name="T49" fmla="*/ 642 h 784"/>
                <a:gd name="T50" fmla="*/ 46 w 784"/>
                <a:gd name="T51" fmla="*/ 580 h 784"/>
                <a:gd name="T52" fmla="*/ 16 w 784"/>
                <a:gd name="T53" fmla="*/ 508 h 784"/>
                <a:gd name="T54" fmla="*/ 2 w 784"/>
                <a:gd name="T55" fmla="*/ 432 h 784"/>
                <a:gd name="T56" fmla="*/ 0 w 784"/>
                <a:gd name="T57" fmla="*/ 392 h 784"/>
                <a:gd name="T58" fmla="*/ 4 w 784"/>
                <a:gd name="T59" fmla="*/ 332 h 784"/>
                <a:gd name="T60" fmla="*/ 16 w 784"/>
                <a:gd name="T61" fmla="*/ 276 h 784"/>
                <a:gd name="T62" fmla="*/ 38 w 784"/>
                <a:gd name="T63" fmla="*/ 222 h 784"/>
                <a:gd name="T64" fmla="*/ 68 w 784"/>
                <a:gd name="T65" fmla="*/ 172 h 784"/>
                <a:gd name="T66" fmla="*/ 102 w 784"/>
                <a:gd name="T67" fmla="*/ 128 h 784"/>
                <a:gd name="T68" fmla="*/ 144 w 784"/>
                <a:gd name="T69" fmla="*/ 88 h 784"/>
                <a:gd name="T70" fmla="*/ 190 w 784"/>
                <a:gd name="T71" fmla="*/ 56 h 784"/>
                <a:gd name="T72" fmla="*/ 242 w 784"/>
                <a:gd name="T73" fmla="*/ 30 h 784"/>
                <a:gd name="T74" fmla="*/ 278 w 784"/>
                <a:gd name="T75" fmla="*/ 18 h 784"/>
                <a:gd name="T76" fmla="*/ 352 w 784"/>
                <a:gd name="T77" fmla="*/ 2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4" h="784">
                  <a:moveTo>
                    <a:pt x="392" y="0"/>
                  </a:moveTo>
                  <a:lnTo>
                    <a:pt x="392" y="0"/>
                  </a:lnTo>
                  <a:lnTo>
                    <a:pt x="432" y="2"/>
                  </a:lnTo>
                  <a:lnTo>
                    <a:pt x="470" y="8"/>
                  </a:lnTo>
                  <a:lnTo>
                    <a:pt x="508" y="18"/>
                  </a:lnTo>
                  <a:lnTo>
                    <a:pt x="544" y="30"/>
                  </a:lnTo>
                  <a:lnTo>
                    <a:pt x="578" y="46"/>
                  </a:lnTo>
                  <a:lnTo>
                    <a:pt x="610" y="66"/>
                  </a:lnTo>
                  <a:lnTo>
                    <a:pt x="640" y="88"/>
                  </a:lnTo>
                  <a:lnTo>
                    <a:pt x="668" y="112"/>
                  </a:lnTo>
                  <a:lnTo>
                    <a:pt x="694" y="140"/>
                  </a:lnTo>
                  <a:lnTo>
                    <a:pt x="716" y="170"/>
                  </a:lnTo>
                  <a:lnTo>
                    <a:pt x="736" y="202"/>
                  </a:lnTo>
                  <a:lnTo>
                    <a:pt x="752" y="236"/>
                  </a:lnTo>
                  <a:lnTo>
                    <a:pt x="766" y="270"/>
                  </a:lnTo>
                  <a:lnTo>
                    <a:pt x="776" y="308"/>
                  </a:lnTo>
                  <a:lnTo>
                    <a:pt x="782" y="346"/>
                  </a:lnTo>
                  <a:lnTo>
                    <a:pt x="784" y="386"/>
                  </a:lnTo>
                  <a:lnTo>
                    <a:pt x="784" y="386"/>
                  </a:lnTo>
                  <a:lnTo>
                    <a:pt x="782" y="418"/>
                  </a:lnTo>
                  <a:lnTo>
                    <a:pt x="778" y="448"/>
                  </a:lnTo>
                  <a:lnTo>
                    <a:pt x="772" y="476"/>
                  </a:lnTo>
                  <a:lnTo>
                    <a:pt x="766" y="506"/>
                  </a:lnTo>
                  <a:lnTo>
                    <a:pt x="756" y="532"/>
                  </a:lnTo>
                  <a:lnTo>
                    <a:pt x="744" y="560"/>
                  </a:lnTo>
                  <a:lnTo>
                    <a:pt x="730" y="586"/>
                  </a:lnTo>
                  <a:lnTo>
                    <a:pt x="714" y="610"/>
                  </a:lnTo>
                  <a:lnTo>
                    <a:pt x="698" y="634"/>
                  </a:lnTo>
                  <a:lnTo>
                    <a:pt x="680" y="656"/>
                  </a:lnTo>
                  <a:lnTo>
                    <a:pt x="660" y="676"/>
                  </a:lnTo>
                  <a:lnTo>
                    <a:pt x="638" y="696"/>
                  </a:lnTo>
                  <a:lnTo>
                    <a:pt x="616" y="714"/>
                  </a:lnTo>
                  <a:lnTo>
                    <a:pt x="592" y="730"/>
                  </a:lnTo>
                  <a:lnTo>
                    <a:pt x="566" y="744"/>
                  </a:lnTo>
                  <a:lnTo>
                    <a:pt x="540" y="756"/>
                  </a:lnTo>
                  <a:lnTo>
                    <a:pt x="540" y="756"/>
                  </a:lnTo>
                  <a:lnTo>
                    <a:pt x="504" y="768"/>
                  </a:lnTo>
                  <a:lnTo>
                    <a:pt x="468" y="776"/>
                  </a:lnTo>
                  <a:lnTo>
                    <a:pt x="430" y="782"/>
                  </a:lnTo>
                  <a:lnTo>
                    <a:pt x="392" y="784"/>
                  </a:lnTo>
                  <a:lnTo>
                    <a:pt x="392" y="784"/>
                  </a:lnTo>
                  <a:lnTo>
                    <a:pt x="352" y="782"/>
                  </a:lnTo>
                  <a:lnTo>
                    <a:pt x="312" y="776"/>
                  </a:lnTo>
                  <a:lnTo>
                    <a:pt x="274" y="766"/>
                  </a:lnTo>
                  <a:lnTo>
                    <a:pt x="238" y="754"/>
                  </a:lnTo>
                  <a:lnTo>
                    <a:pt x="204" y="738"/>
                  </a:lnTo>
                  <a:lnTo>
                    <a:pt x="172" y="718"/>
                  </a:lnTo>
                  <a:lnTo>
                    <a:pt x="142" y="694"/>
                  </a:lnTo>
                  <a:lnTo>
                    <a:pt x="114" y="670"/>
                  </a:lnTo>
                  <a:lnTo>
                    <a:pt x="88" y="642"/>
                  </a:lnTo>
                  <a:lnTo>
                    <a:pt x="66" y="612"/>
                  </a:lnTo>
                  <a:lnTo>
                    <a:pt x="46" y="580"/>
                  </a:lnTo>
                  <a:lnTo>
                    <a:pt x="30" y="544"/>
                  </a:lnTo>
                  <a:lnTo>
                    <a:pt x="16" y="508"/>
                  </a:lnTo>
                  <a:lnTo>
                    <a:pt x="6" y="472"/>
                  </a:lnTo>
                  <a:lnTo>
                    <a:pt x="2" y="432"/>
                  </a:lnTo>
                  <a:lnTo>
                    <a:pt x="0" y="392"/>
                  </a:lnTo>
                  <a:lnTo>
                    <a:pt x="0" y="392"/>
                  </a:lnTo>
                  <a:lnTo>
                    <a:pt x="0" y="362"/>
                  </a:lnTo>
                  <a:lnTo>
                    <a:pt x="4" y="332"/>
                  </a:lnTo>
                  <a:lnTo>
                    <a:pt x="10" y="304"/>
                  </a:lnTo>
                  <a:lnTo>
                    <a:pt x="16" y="276"/>
                  </a:lnTo>
                  <a:lnTo>
                    <a:pt x="26" y="248"/>
                  </a:lnTo>
                  <a:lnTo>
                    <a:pt x="38" y="222"/>
                  </a:lnTo>
                  <a:lnTo>
                    <a:pt x="52" y="196"/>
                  </a:lnTo>
                  <a:lnTo>
                    <a:pt x="68" y="172"/>
                  </a:lnTo>
                  <a:lnTo>
                    <a:pt x="84" y="148"/>
                  </a:lnTo>
                  <a:lnTo>
                    <a:pt x="102" y="128"/>
                  </a:lnTo>
                  <a:lnTo>
                    <a:pt x="122" y="108"/>
                  </a:lnTo>
                  <a:lnTo>
                    <a:pt x="144" y="88"/>
                  </a:lnTo>
                  <a:lnTo>
                    <a:pt x="166" y="72"/>
                  </a:lnTo>
                  <a:lnTo>
                    <a:pt x="190" y="56"/>
                  </a:lnTo>
                  <a:lnTo>
                    <a:pt x="216" y="42"/>
                  </a:lnTo>
                  <a:lnTo>
                    <a:pt x="242" y="30"/>
                  </a:lnTo>
                  <a:lnTo>
                    <a:pt x="242" y="30"/>
                  </a:lnTo>
                  <a:lnTo>
                    <a:pt x="278" y="18"/>
                  </a:lnTo>
                  <a:lnTo>
                    <a:pt x="314" y="8"/>
                  </a:lnTo>
                  <a:lnTo>
                    <a:pt x="352" y="2"/>
                  </a:lnTo>
                  <a:lnTo>
                    <a:pt x="392"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52" name="Freeform 50"/>
            <p:cNvSpPr/>
            <p:nvPr/>
          </p:nvSpPr>
          <p:spPr bwMode="auto">
            <a:xfrm>
              <a:off x="5326550" y="2476499"/>
              <a:ext cx="1628775" cy="1625600"/>
            </a:xfrm>
            <a:custGeom>
              <a:avLst/>
              <a:gdLst>
                <a:gd name="T0" fmla="*/ 514 w 1026"/>
                <a:gd name="T1" fmla="*/ 0 h 1024"/>
                <a:gd name="T2" fmla="*/ 462 w 1026"/>
                <a:gd name="T3" fmla="*/ 2 h 1024"/>
                <a:gd name="T4" fmla="*/ 414 w 1026"/>
                <a:gd name="T5" fmla="*/ 10 h 1024"/>
                <a:gd name="T6" fmla="*/ 366 w 1026"/>
                <a:gd name="T7" fmla="*/ 22 h 1024"/>
                <a:gd name="T8" fmla="*/ 318 w 1026"/>
                <a:gd name="T9" fmla="*/ 38 h 1024"/>
                <a:gd name="T10" fmla="*/ 284 w 1026"/>
                <a:gd name="T11" fmla="*/ 54 h 1024"/>
                <a:gd name="T12" fmla="*/ 218 w 1026"/>
                <a:gd name="T13" fmla="*/ 94 h 1024"/>
                <a:gd name="T14" fmla="*/ 160 w 1026"/>
                <a:gd name="T15" fmla="*/ 142 h 1024"/>
                <a:gd name="T16" fmla="*/ 110 w 1026"/>
                <a:gd name="T17" fmla="*/ 198 h 1024"/>
                <a:gd name="T18" fmla="*/ 68 w 1026"/>
                <a:gd name="T19" fmla="*/ 258 h 1024"/>
                <a:gd name="T20" fmla="*/ 36 w 1026"/>
                <a:gd name="T21" fmla="*/ 326 h 1024"/>
                <a:gd name="T22" fmla="*/ 14 w 1026"/>
                <a:gd name="T23" fmla="*/ 398 h 1024"/>
                <a:gd name="T24" fmla="*/ 2 w 1026"/>
                <a:gd name="T25" fmla="*/ 474 h 1024"/>
                <a:gd name="T26" fmla="*/ 0 w 1026"/>
                <a:gd name="T27" fmla="*/ 512 h 1024"/>
                <a:gd name="T28" fmla="*/ 4 w 1026"/>
                <a:gd name="T29" fmla="*/ 564 h 1024"/>
                <a:gd name="T30" fmla="*/ 12 w 1026"/>
                <a:gd name="T31" fmla="*/ 616 h 1024"/>
                <a:gd name="T32" fmla="*/ 24 w 1026"/>
                <a:gd name="T33" fmla="*/ 664 h 1024"/>
                <a:gd name="T34" fmla="*/ 42 w 1026"/>
                <a:gd name="T35" fmla="*/ 712 h 1024"/>
                <a:gd name="T36" fmla="*/ 62 w 1026"/>
                <a:gd name="T37" fmla="*/ 756 h 1024"/>
                <a:gd name="T38" fmla="*/ 118 w 1026"/>
                <a:gd name="T39" fmla="*/ 838 h 1024"/>
                <a:gd name="T40" fmla="*/ 188 w 1026"/>
                <a:gd name="T41" fmla="*/ 908 h 1024"/>
                <a:gd name="T42" fmla="*/ 270 w 1026"/>
                <a:gd name="T43" fmla="*/ 962 h 1024"/>
                <a:gd name="T44" fmla="*/ 314 w 1026"/>
                <a:gd name="T45" fmla="*/ 984 h 1024"/>
                <a:gd name="T46" fmla="*/ 360 w 1026"/>
                <a:gd name="T47" fmla="*/ 1002 h 1024"/>
                <a:gd name="T48" fmla="*/ 410 w 1026"/>
                <a:gd name="T49" fmla="*/ 1014 h 1024"/>
                <a:gd name="T50" fmla="*/ 460 w 1026"/>
                <a:gd name="T51" fmla="*/ 1022 h 1024"/>
                <a:gd name="T52" fmla="*/ 514 w 1026"/>
                <a:gd name="T53" fmla="*/ 1024 h 1024"/>
                <a:gd name="T54" fmla="*/ 538 w 1026"/>
                <a:gd name="T55" fmla="*/ 1024 h 1024"/>
                <a:gd name="T56" fmla="*/ 588 w 1026"/>
                <a:gd name="T57" fmla="*/ 1020 h 1024"/>
                <a:gd name="T58" fmla="*/ 636 w 1026"/>
                <a:gd name="T59" fmla="*/ 1010 h 1024"/>
                <a:gd name="T60" fmla="*/ 684 w 1026"/>
                <a:gd name="T61" fmla="*/ 996 h 1024"/>
                <a:gd name="T62" fmla="*/ 708 w 1026"/>
                <a:gd name="T63" fmla="*/ 986 h 1024"/>
                <a:gd name="T64" fmla="*/ 776 w 1026"/>
                <a:gd name="T65" fmla="*/ 952 h 1024"/>
                <a:gd name="T66" fmla="*/ 838 w 1026"/>
                <a:gd name="T67" fmla="*/ 908 h 1024"/>
                <a:gd name="T68" fmla="*/ 892 w 1026"/>
                <a:gd name="T69" fmla="*/ 856 h 1024"/>
                <a:gd name="T70" fmla="*/ 938 w 1026"/>
                <a:gd name="T71" fmla="*/ 796 h 1024"/>
                <a:gd name="T72" fmla="*/ 974 w 1026"/>
                <a:gd name="T73" fmla="*/ 730 h 1024"/>
                <a:gd name="T74" fmla="*/ 1002 w 1026"/>
                <a:gd name="T75" fmla="*/ 658 h 1024"/>
                <a:gd name="T76" fmla="*/ 1020 w 1026"/>
                <a:gd name="T77" fmla="*/ 584 h 1024"/>
                <a:gd name="T78" fmla="*/ 1026 w 1026"/>
                <a:gd name="T79" fmla="*/ 506 h 1024"/>
                <a:gd name="T80" fmla="*/ 1024 w 1026"/>
                <a:gd name="T81" fmla="*/ 480 h 1024"/>
                <a:gd name="T82" fmla="*/ 1020 w 1026"/>
                <a:gd name="T83" fmla="*/ 430 h 1024"/>
                <a:gd name="T84" fmla="*/ 1010 w 1026"/>
                <a:gd name="T85" fmla="*/ 380 h 1024"/>
                <a:gd name="T86" fmla="*/ 994 w 1026"/>
                <a:gd name="T87" fmla="*/ 332 h 1024"/>
                <a:gd name="T88" fmla="*/ 974 w 1026"/>
                <a:gd name="T89" fmla="*/ 288 h 1024"/>
                <a:gd name="T90" fmla="*/ 938 w 1026"/>
                <a:gd name="T91" fmla="*/ 224 h 1024"/>
                <a:gd name="T92" fmla="*/ 876 w 1026"/>
                <a:gd name="T93" fmla="*/ 148 h 1024"/>
                <a:gd name="T94" fmla="*/ 800 w 1026"/>
                <a:gd name="T95" fmla="*/ 86 h 1024"/>
                <a:gd name="T96" fmla="*/ 734 w 1026"/>
                <a:gd name="T97" fmla="*/ 50 h 1024"/>
                <a:gd name="T98" fmla="*/ 688 w 1026"/>
                <a:gd name="T99" fmla="*/ 32 h 1024"/>
                <a:gd name="T100" fmla="*/ 640 w 1026"/>
                <a:gd name="T101" fmla="*/ 16 h 1024"/>
                <a:gd name="T102" fmla="*/ 590 w 1026"/>
                <a:gd name="T103" fmla="*/ 6 h 1024"/>
                <a:gd name="T104" fmla="*/ 540 w 1026"/>
                <a:gd name="T105" fmla="*/ 0 h 1024"/>
                <a:gd name="T106" fmla="*/ 514 w 1026"/>
                <a:gd name="T107"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26" h="1024">
                  <a:moveTo>
                    <a:pt x="514" y="0"/>
                  </a:moveTo>
                  <a:lnTo>
                    <a:pt x="514" y="0"/>
                  </a:lnTo>
                  <a:lnTo>
                    <a:pt x="488" y="0"/>
                  </a:lnTo>
                  <a:lnTo>
                    <a:pt x="462" y="2"/>
                  </a:lnTo>
                  <a:lnTo>
                    <a:pt x="438" y="6"/>
                  </a:lnTo>
                  <a:lnTo>
                    <a:pt x="414" y="10"/>
                  </a:lnTo>
                  <a:lnTo>
                    <a:pt x="390" y="16"/>
                  </a:lnTo>
                  <a:lnTo>
                    <a:pt x="366" y="22"/>
                  </a:lnTo>
                  <a:lnTo>
                    <a:pt x="342" y="30"/>
                  </a:lnTo>
                  <a:lnTo>
                    <a:pt x="318" y="38"/>
                  </a:lnTo>
                  <a:lnTo>
                    <a:pt x="318" y="38"/>
                  </a:lnTo>
                  <a:lnTo>
                    <a:pt x="284" y="54"/>
                  </a:lnTo>
                  <a:lnTo>
                    <a:pt x="250" y="74"/>
                  </a:lnTo>
                  <a:lnTo>
                    <a:pt x="218" y="94"/>
                  </a:lnTo>
                  <a:lnTo>
                    <a:pt x="188" y="118"/>
                  </a:lnTo>
                  <a:lnTo>
                    <a:pt x="160" y="142"/>
                  </a:lnTo>
                  <a:lnTo>
                    <a:pt x="134" y="168"/>
                  </a:lnTo>
                  <a:lnTo>
                    <a:pt x="110" y="198"/>
                  </a:lnTo>
                  <a:lnTo>
                    <a:pt x="88" y="228"/>
                  </a:lnTo>
                  <a:lnTo>
                    <a:pt x="68" y="258"/>
                  </a:lnTo>
                  <a:lnTo>
                    <a:pt x="50" y="292"/>
                  </a:lnTo>
                  <a:lnTo>
                    <a:pt x="36" y="326"/>
                  </a:lnTo>
                  <a:lnTo>
                    <a:pt x="24" y="362"/>
                  </a:lnTo>
                  <a:lnTo>
                    <a:pt x="14" y="398"/>
                  </a:lnTo>
                  <a:lnTo>
                    <a:pt x="6" y="436"/>
                  </a:lnTo>
                  <a:lnTo>
                    <a:pt x="2" y="474"/>
                  </a:lnTo>
                  <a:lnTo>
                    <a:pt x="0" y="512"/>
                  </a:lnTo>
                  <a:lnTo>
                    <a:pt x="0" y="512"/>
                  </a:lnTo>
                  <a:lnTo>
                    <a:pt x="2" y="538"/>
                  </a:lnTo>
                  <a:lnTo>
                    <a:pt x="4" y="564"/>
                  </a:lnTo>
                  <a:lnTo>
                    <a:pt x="6" y="590"/>
                  </a:lnTo>
                  <a:lnTo>
                    <a:pt x="12" y="616"/>
                  </a:lnTo>
                  <a:lnTo>
                    <a:pt x="16" y="640"/>
                  </a:lnTo>
                  <a:lnTo>
                    <a:pt x="24" y="664"/>
                  </a:lnTo>
                  <a:lnTo>
                    <a:pt x="32" y="688"/>
                  </a:lnTo>
                  <a:lnTo>
                    <a:pt x="42" y="712"/>
                  </a:lnTo>
                  <a:lnTo>
                    <a:pt x="52" y="734"/>
                  </a:lnTo>
                  <a:lnTo>
                    <a:pt x="62" y="756"/>
                  </a:lnTo>
                  <a:lnTo>
                    <a:pt x="88" y="798"/>
                  </a:lnTo>
                  <a:lnTo>
                    <a:pt x="118" y="838"/>
                  </a:lnTo>
                  <a:lnTo>
                    <a:pt x="152" y="874"/>
                  </a:lnTo>
                  <a:lnTo>
                    <a:pt x="188" y="908"/>
                  </a:lnTo>
                  <a:lnTo>
                    <a:pt x="226" y="938"/>
                  </a:lnTo>
                  <a:lnTo>
                    <a:pt x="270" y="962"/>
                  </a:lnTo>
                  <a:lnTo>
                    <a:pt x="292" y="974"/>
                  </a:lnTo>
                  <a:lnTo>
                    <a:pt x="314" y="984"/>
                  </a:lnTo>
                  <a:lnTo>
                    <a:pt x="338" y="994"/>
                  </a:lnTo>
                  <a:lnTo>
                    <a:pt x="360" y="1002"/>
                  </a:lnTo>
                  <a:lnTo>
                    <a:pt x="386" y="1008"/>
                  </a:lnTo>
                  <a:lnTo>
                    <a:pt x="410" y="1014"/>
                  </a:lnTo>
                  <a:lnTo>
                    <a:pt x="436" y="1018"/>
                  </a:lnTo>
                  <a:lnTo>
                    <a:pt x="460" y="1022"/>
                  </a:lnTo>
                  <a:lnTo>
                    <a:pt x="486" y="1024"/>
                  </a:lnTo>
                  <a:lnTo>
                    <a:pt x="514" y="1024"/>
                  </a:lnTo>
                  <a:lnTo>
                    <a:pt x="514" y="1024"/>
                  </a:lnTo>
                  <a:lnTo>
                    <a:pt x="538" y="1024"/>
                  </a:lnTo>
                  <a:lnTo>
                    <a:pt x="564" y="1022"/>
                  </a:lnTo>
                  <a:lnTo>
                    <a:pt x="588" y="1020"/>
                  </a:lnTo>
                  <a:lnTo>
                    <a:pt x="612" y="1016"/>
                  </a:lnTo>
                  <a:lnTo>
                    <a:pt x="636" y="1010"/>
                  </a:lnTo>
                  <a:lnTo>
                    <a:pt x="660" y="1004"/>
                  </a:lnTo>
                  <a:lnTo>
                    <a:pt x="684" y="996"/>
                  </a:lnTo>
                  <a:lnTo>
                    <a:pt x="708" y="986"/>
                  </a:lnTo>
                  <a:lnTo>
                    <a:pt x="708" y="986"/>
                  </a:lnTo>
                  <a:lnTo>
                    <a:pt x="742" y="970"/>
                  </a:lnTo>
                  <a:lnTo>
                    <a:pt x="776" y="952"/>
                  </a:lnTo>
                  <a:lnTo>
                    <a:pt x="808" y="930"/>
                  </a:lnTo>
                  <a:lnTo>
                    <a:pt x="838" y="908"/>
                  </a:lnTo>
                  <a:lnTo>
                    <a:pt x="866" y="882"/>
                  </a:lnTo>
                  <a:lnTo>
                    <a:pt x="892" y="856"/>
                  </a:lnTo>
                  <a:lnTo>
                    <a:pt x="916" y="826"/>
                  </a:lnTo>
                  <a:lnTo>
                    <a:pt x="938" y="796"/>
                  </a:lnTo>
                  <a:lnTo>
                    <a:pt x="958" y="764"/>
                  </a:lnTo>
                  <a:lnTo>
                    <a:pt x="974" y="730"/>
                  </a:lnTo>
                  <a:lnTo>
                    <a:pt x="990" y="694"/>
                  </a:lnTo>
                  <a:lnTo>
                    <a:pt x="1002" y="658"/>
                  </a:lnTo>
                  <a:lnTo>
                    <a:pt x="1012" y="622"/>
                  </a:lnTo>
                  <a:lnTo>
                    <a:pt x="1020" y="584"/>
                  </a:lnTo>
                  <a:lnTo>
                    <a:pt x="1024" y="546"/>
                  </a:lnTo>
                  <a:lnTo>
                    <a:pt x="1026" y="506"/>
                  </a:lnTo>
                  <a:lnTo>
                    <a:pt x="1026" y="506"/>
                  </a:lnTo>
                  <a:lnTo>
                    <a:pt x="1024" y="480"/>
                  </a:lnTo>
                  <a:lnTo>
                    <a:pt x="1022" y="456"/>
                  </a:lnTo>
                  <a:lnTo>
                    <a:pt x="1020" y="430"/>
                  </a:lnTo>
                  <a:lnTo>
                    <a:pt x="1014" y="404"/>
                  </a:lnTo>
                  <a:lnTo>
                    <a:pt x="1010" y="380"/>
                  </a:lnTo>
                  <a:lnTo>
                    <a:pt x="1002" y="356"/>
                  </a:lnTo>
                  <a:lnTo>
                    <a:pt x="994" y="332"/>
                  </a:lnTo>
                  <a:lnTo>
                    <a:pt x="984" y="310"/>
                  </a:lnTo>
                  <a:lnTo>
                    <a:pt x="974" y="288"/>
                  </a:lnTo>
                  <a:lnTo>
                    <a:pt x="964" y="266"/>
                  </a:lnTo>
                  <a:lnTo>
                    <a:pt x="938" y="224"/>
                  </a:lnTo>
                  <a:lnTo>
                    <a:pt x="908" y="184"/>
                  </a:lnTo>
                  <a:lnTo>
                    <a:pt x="876" y="148"/>
                  </a:lnTo>
                  <a:lnTo>
                    <a:pt x="838" y="116"/>
                  </a:lnTo>
                  <a:lnTo>
                    <a:pt x="800" y="86"/>
                  </a:lnTo>
                  <a:lnTo>
                    <a:pt x="756" y="62"/>
                  </a:lnTo>
                  <a:lnTo>
                    <a:pt x="734" y="50"/>
                  </a:lnTo>
                  <a:lnTo>
                    <a:pt x="712" y="40"/>
                  </a:lnTo>
                  <a:lnTo>
                    <a:pt x="688" y="32"/>
                  </a:lnTo>
                  <a:lnTo>
                    <a:pt x="666" y="24"/>
                  </a:lnTo>
                  <a:lnTo>
                    <a:pt x="640" y="16"/>
                  </a:lnTo>
                  <a:lnTo>
                    <a:pt x="616" y="10"/>
                  </a:lnTo>
                  <a:lnTo>
                    <a:pt x="590" y="6"/>
                  </a:lnTo>
                  <a:lnTo>
                    <a:pt x="566" y="2"/>
                  </a:lnTo>
                  <a:lnTo>
                    <a:pt x="540" y="0"/>
                  </a:lnTo>
                  <a:lnTo>
                    <a:pt x="514" y="0"/>
                  </a:lnTo>
                  <a:lnTo>
                    <a:pt x="514"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gr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658495" y="55245"/>
            <a:ext cx="4996180" cy="521970"/>
          </a:xfrm>
          <a:prstGeom prst="rect">
            <a:avLst/>
          </a:prstGeom>
        </p:spPr>
        <p:txBody>
          <a:bodyPr wrap="square">
            <a:spAutoFit/>
          </a:bodyPr>
          <a:lstStyle/>
          <a:p>
            <a:r>
              <a:rPr 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10.3</a:t>
            </a:r>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小结</a:t>
            </a:r>
          </a:p>
        </p:txBody>
      </p:sp>
      <p:cxnSp>
        <p:nvCxnSpPr>
          <p:cNvPr id="16" name="直接连接符 15"/>
          <p:cNvCxnSpPr/>
          <p:nvPr/>
        </p:nvCxnSpPr>
        <p:spPr>
          <a:xfrm>
            <a:off x="338455" y="523875"/>
            <a:ext cx="2762250" cy="0"/>
          </a:xfrm>
          <a:prstGeom prst="line">
            <a:avLst/>
          </a:prstGeom>
        </p:spPr>
        <p:style>
          <a:lnRef idx="2">
            <a:schemeClr val="accent5"/>
          </a:lnRef>
          <a:fillRef idx="0">
            <a:schemeClr val="accent5"/>
          </a:fillRef>
          <a:effectRef idx="1">
            <a:schemeClr val="accent5"/>
          </a:effectRef>
          <a:fontRef idx="minor">
            <a:schemeClr val="tx1"/>
          </a:fontRef>
        </p:style>
      </p:cxnSp>
      <p:grpSp>
        <p:nvGrpSpPr>
          <p:cNvPr id="4" name="组合 3"/>
          <p:cNvGrpSpPr/>
          <p:nvPr/>
        </p:nvGrpSpPr>
        <p:grpSpPr>
          <a:xfrm>
            <a:off x="843915" y="794385"/>
            <a:ext cx="7254240" cy="3906520"/>
            <a:chOff x="2361" y="1067"/>
            <a:chExt cx="13897" cy="8121"/>
          </a:xfrm>
        </p:grpSpPr>
        <p:sp>
          <p:nvSpPr>
            <p:cNvPr id="6" name="对角圆角矩形 5"/>
            <p:cNvSpPr/>
            <p:nvPr/>
          </p:nvSpPr>
          <p:spPr>
            <a:xfrm>
              <a:off x="2361" y="1067"/>
              <a:ext cx="13315" cy="7576"/>
            </a:xfrm>
            <a:prstGeom prst="round2Diag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对角圆角矩形 6"/>
            <p:cNvSpPr/>
            <p:nvPr/>
          </p:nvSpPr>
          <p:spPr>
            <a:xfrm>
              <a:off x="2943" y="1612"/>
              <a:ext cx="13315" cy="7576"/>
            </a:xfrm>
            <a:prstGeom prst="round2DiagRect">
              <a:avLst/>
            </a:prstGeom>
            <a:solidFill>
              <a:srgbClr val="EC6D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1238885" y="1153160"/>
            <a:ext cx="6827520" cy="3415030"/>
          </a:xfrm>
          <a:prstGeom prst="rect">
            <a:avLst/>
          </a:prstGeom>
          <a:noFill/>
        </p:spPr>
        <p:txBody>
          <a:bodyPr wrap="square" rtlCol="0" anchor="t">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dirty="0">
                <a:solidFill>
                  <a:schemeClr val="bg1"/>
                </a:solidFill>
                <a:latin typeface="微软雅黑" panose="020B0503020204020204" pitchFamily="34" charset="-122"/>
                <a:ea typeface="微软雅黑" panose="020B0503020204020204" pitchFamily="34" charset="-122"/>
              </a:rPr>
              <a:t>本章通过实例学习了网络基础知识，并为用户介绍了3种常见网络文件共享服务的安装、配置和使用过程。通过学习，用户可以掌握配置主机IP、修改主机名称、进行网络测试、查看网络路由等不同的知识。利用虚拟机演示了在Windows 7系统和CentOS 7之间进行文件传输的Samba服务的安装和使用过程；演示了简单文件传输服务TFTP的配置过程和使用方法，并进行了相应的测试；NFS服务依赖于RPC，它可以使客户端执行其他系统中的程序，并可以针对不同用户或组设置权限，进行文件共享。</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658495" y="55245"/>
            <a:ext cx="201803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a:t>
            </a:r>
            <a:r>
              <a:rPr 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0.4</a:t>
            </a:r>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习题</a:t>
            </a:r>
          </a:p>
        </p:txBody>
      </p:sp>
      <p:cxnSp>
        <p:nvCxnSpPr>
          <p:cNvPr id="16" name="直接连接符 15"/>
          <p:cNvCxnSpPr/>
          <p:nvPr/>
        </p:nvCxnSpPr>
        <p:spPr>
          <a:xfrm>
            <a:off x="338455" y="523875"/>
            <a:ext cx="2762250" cy="0"/>
          </a:xfrm>
          <a:prstGeom prst="line">
            <a:avLst/>
          </a:prstGeom>
        </p:spPr>
        <p:style>
          <a:lnRef idx="2">
            <a:schemeClr val="accent5"/>
          </a:lnRef>
          <a:fillRef idx="0">
            <a:schemeClr val="accent5"/>
          </a:fillRef>
          <a:effectRef idx="1">
            <a:schemeClr val="accent5"/>
          </a:effectRef>
          <a:fontRef idx="minor">
            <a:schemeClr val="tx1"/>
          </a:fontRef>
        </p:style>
      </p:cxnSp>
      <p:sp>
        <p:nvSpPr>
          <p:cNvPr id="2" name="文本框 1"/>
          <p:cNvSpPr txBox="1"/>
          <p:nvPr/>
        </p:nvSpPr>
        <p:spPr>
          <a:xfrm>
            <a:off x="210185" y="579120"/>
            <a:ext cx="8723630" cy="4394835"/>
          </a:xfrm>
          <a:prstGeom prst="rect">
            <a:avLst/>
          </a:prstGeom>
          <a:noFill/>
        </p:spPr>
        <p:txBody>
          <a:bodyPr wrap="square" rtlCol="0" anchor="t">
            <a:spAutoFit/>
          </a:bodyPr>
          <a:lstStyle/>
          <a:p>
            <a:pPr>
              <a:lnSpc>
                <a:spcPct val="140000"/>
              </a:lnSpc>
              <a:spcBef>
                <a:spcPts val="0"/>
              </a:spcBef>
              <a:spcAft>
                <a:spcPts val="0"/>
              </a:spcAft>
            </a:pPr>
            <a:r>
              <a:rPr sz="2000" dirty="0">
                <a:solidFill>
                  <a:schemeClr val="tx1"/>
                </a:solidFill>
                <a:latin typeface="微软雅黑" panose="020B0503020204020204" pitchFamily="34" charset="-122"/>
                <a:ea typeface="微软雅黑" panose="020B0503020204020204" pitchFamily="34" charset="-122"/>
              </a:rPr>
              <a:t>一、填空题</a:t>
            </a:r>
          </a:p>
          <a:p>
            <a:pPr>
              <a:lnSpc>
                <a:spcPct val="140000"/>
              </a:lnSpc>
              <a:spcBef>
                <a:spcPts val="0"/>
              </a:spcBef>
              <a:spcAft>
                <a:spcPts val="0"/>
              </a:spcAft>
            </a:pPr>
            <a:r>
              <a:rPr dirty="0">
                <a:solidFill>
                  <a:schemeClr val="tx1">
                    <a:lumMod val="75000"/>
                    <a:lumOff val="25000"/>
                  </a:schemeClr>
                </a:solidFill>
                <a:latin typeface="微软雅黑" panose="020B0503020204020204" pitchFamily="34" charset="-122"/>
                <a:ea typeface="微软雅黑" panose="020B0503020204020204" pitchFamily="34" charset="-122"/>
              </a:rPr>
              <a:t>1.通过查看hostnamectl命令的使用方法，可以在执行时加上</a:t>
            </a:r>
            <a:r>
              <a:rPr u="sng" dirty="0">
                <a:solidFill>
                  <a:schemeClr val="tx1">
                    <a:lumMod val="75000"/>
                    <a:lumOff val="25000"/>
                  </a:schemeClr>
                </a:solidFill>
                <a:latin typeface="微软雅黑" panose="020B0503020204020204" pitchFamily="34" charset="-122"/>
                <a:ea typeface="微软雅黑" panose="020B0503020204020204" pitchFamily="34" charset="-122"/>
              </a:rPr>
              <a:t>          </a:t>
            </a:r>
            <a:r>
              <a:rPr dirty="0">
                <a:solidFill>
                  <a:schemeClr val="tx1">
                    <a:lumMod val="75000"/>
                    <a:lumOff val="25000"/>
                  </a:schemeClr>
                </a:solidFill>
                <a:latin typeface="微软雅黑" panose="020B0503020204020204" pitchFamily="34" charset="-122"/>
                <a:ea typeface="微软雅黑" panose="020B0503020204020204" pitchFamily="34" charset="-122"/>
              </a:rPr>
              <a:t>命令进行主机名称的修改。</a:t>
            </a:r>
          </a:p>
          <a:p>
            <a:pPr>
              <a:lnSpc>
                <a:spcPct val="140000"/>
              </a:lnSpc>
              <a:spcBef>
                <a:spcPts val="0"/>
              </a:spcBef>
              <a:spcAft>
                <a:spcPts val="0"/>
              </a:spcAft>
            </a:pPr>
            <a:r>
              <a:rPr dirty="0">
                <a:solidFill>
                  <a:schemeClr val="tx1">
                    <a:lumMod val="75000"/>
                    <a:lumOff val="25000"/>
                  </a:schemeClr>
                </a:solidFill>
                <a:latin typeface="微软雅黑" panose="020B0503020204020204" pitchFamily="34" charset="-122"/>
                <a:ea typeface="微软雅黑" panose="020B0503020204020204" pitchFamily="34" charset="-122"/>
              </a:rPr>
              <a:t>2.一旦执行命令修改了静态主机名，配置文件</a:t>
            </a:r>
            <a:r>
              <a:rPr u="sng" dirty="0">
                <a:solidFill>
                  <a:schemeClr val="tx1">
                    <a:lumMod val="75000"/>
                    <a:lumOff val="25000"/>
                  </a:schemeClr>
                </a:solidFill>
                <a:latin typeface="微软雅黑" panose="020B0503020204020204" pitchFamily="34" charset="-122"/>
                <a:ea typeface="微软雅黑" panose="020B0503020204020204" pitchFamily="34" charset="-122"/>
              </a:rPr>
              <a:t>          </a:t>
            </a:r>
            <a:r>
              <a:rPr dirty="0">
                <a:solidFill>
                  <a:schemeClr val="tx1">
                    <a:lumMod val="75000"/>
                    <a:lumOff val="25000"/>
                  </a:schemeClr>
                </a:solidFill>
                <a:latin typeface="微软雅黑" panose="020B0503020204020204" pitchFamily="34" charset="-122"/>
                <a:ea typeface="微软雅黑" panose="020B0503020204020204" pitchFamily="34" charset="-122"/>
              </a:rPr>
              <a:t>将被自动更新。</a:t>
            </a:r>
          </a:p>
          <a:p>
            <a:pPr>
              <a:lnSpc>
                <a:spcPct val="140000"/>
              </a:lnSpc>
              <a:spcBef>
                <a:spcPts val="0"/>
              </a:spcBef>
              <a:spcAft>
                <a:spcPts val="0"/>
              </a:spcAft>
            </a:pPr>
            <a:r>
              <a:rPr dirty="0">
                <a:solidFill>
                  <a:schemeClr val="tx1">
                    <a:lumMod val="75000"/>
                    <a:lumOff val="25000"/>
                  </a:schemeClr>
                </a:solidFill>
                <a:latin typeface="微软雅黑" panose="020B0503020204020204" pitchFamily="34" charset="-122"/>
                <a:ea typeface="微软雅黑" panose="020B0503020204020204" pitchFamily="34" charset="-122"/>
              </a:rPr>
              <a:t>3.执行</a:t>
            </a:r>
            <a:r>
              <a:rPr u="sng" dirty="0">
                <a:solidFill>
                  <a:schemeClr val="tx1">
                    <a:lumMod val="75000"/>
                    <a:lumOff val="25000"/>
                  </a:schemeClr>
                </a:solidFill>
                <a:latin typeface="微软雅黑" panose="020B0503020204020204" pitchFamily="34" charset="-122"/>
                <a:ea typeface="微软雅黑" panose="020B0503020204020204" pitchFamily="34" charset="-122"/>
              </a:rPr>
              <a:t>          </a:t>
            </a:r>
            <a:r>
              <a:rPr dirty="0">
                <a:solidFill>
                  <a:schemeClr val="tx1">
                    <a:lumMod val="75000"/>
                    <a:lumOff val="25000"/>
                  </a:schemeClr>
                </a:solidFill>
                <a:latin typeface="微软雅黑" panose="020B0503020204020204" pitchFamily="34" charset="-122"/>
                <a:ea typeface="微软雅黑" panose="020B0503020204020204" pitchFamily="34" charset="-122"/>
              </a:rPr>
              <a:t>命令查看当前系统中所有网络接口信息，该命令必须以root身份执行，其功能类似于Windows系统中的ipconfig命令。</a:t>
            </a:r>
          </a:p>
          <a:p>
            <a:pPr>
              <a:lnSpc>
                <a:spcPct val="140000"/>
              </a:lnSpc>
              <a:spcBef>
                <a:spcPts val="0"/>
              </a:spcBef>
              <a:spcAft>
                <a:spcPts val="0"/>
              </a:spcAft>
            </a:pPr>
            <a:r>
              <a:rPr dirty="0">
                <a:solidFill>
                  <a:schemeClr val="tx1">
                    <a:lumMod val="75000"/>
                    <a:lumOff val="25000"/>
                  </a:schemeClr>
                </a:solidFill>
                <a:latin typeface="微软雅黑" panose="020B0503020204020204" pitchFamily="34" charset="-122"/>
                <a:ea typeface="微软雅黑" panose="020B0503020204020204" pitchFamily="34" charset="-122"/>
              </a:rPr>
              <a:t>4.CentOS 7使用了新的网卡命名模式，接口名称基于</a:t>
            </a:r>
            <a:r>
              <a:rPr u="sng" dirty="0">
                <a:solidFill>
                  <a:schemeClr val="tx1">
                    <a:lumMod val="75000"/>
                    <a:lumOff val="25000"/>
                  </a:schemeClr>
                </a:solidFill>
                <a:latin typeface="微软雅黑" panose="020B0503020204020204" pitchFamily="34" charset="-122"/>
                <a:ea typeface="微软雅黑" panose="020B0503020204020204" pitchFamily="34" charset="-122"/>
              </a:rPr>
              <a:t>          </a:t>
            </a:r>
            <a:r>
              <a:rPr dirty="0">
                <a:solidFill>
                  <a:schemeClr val="tx1">
                    <a:lumMod val="75000"/>
                    <a:lumOff val="25000"/>
                  </a:schemeClr>
                </a:solidFill>
                <a:latin typeface="微软雅黑" panose="020B0503020204020204" pitchFamily="34" charset="-122"/>
                <a:ea typeface="微软雅黑" panose="020B0503020204020204" pitchFamily="34" charset="-122"/>
              </a:rPr>
              <a:t>、</a:t>
            </a:r>
            <a:r>
              <a:rPr u="sng" dirty="0">
                <a:solidFill>
                  <a:schemeClr val="tx1">
                    <a:lumMod val="75000"/>
                    <a:lumOff val="25000"/>
                  </a:schemeClr>
                </a:solidFill>
                <a:latin typeface="微软雅黑" panose="020B0503020204020204" pitchFamily="34" charset="-122"/>
                <a:ea typeface="微软雅黑" panose="020B0503020204020204" pitchFamily="34" charset="-122"/>
              </a:rPr>
              <a:t>          </a:t>
            </a:r>
            <a:r>
              <a:rPr dirty="0">
                <a:solidFill>
                  <a:schemeClr val="tx1">
                    <a:lumMod val="75000"/>
                    <a:lumOff val="25000"/>
                  </a:schemeClr>
                </a:solidFill>
                <a:latin typeface="微软雅黑" panose="020B0503020204020204" pitchFamily="34" charset="-122"/>
                <a:ea typeface="微软雅黑" panose="020B0503020204020204" pitchFamily="34" charset="-122"/>
              </a:rPr>
              <a:t>和位置信息自动确定。</a:t>
            </a:r>
          </a:p>
          <a:p>
            <a:pPr>
              <a:lnSpc>
                <a:spcPct val="140000"/>
              </a:lnSpc>
              <a:spcBef>
                <a:spcPts val="0"/>
              </a:spcBef>
              <a:spcAft>
                <a:spcPts val="0"/>
              </a:spcAft>
            </a:pPr>
            <a:r>
              <a:rPr dirty="0">
                <a:solidFill>
                  <a:schemeClr val="tx1">
                    <a:lumMod val="75000"/>
                    <a:lumOff val="25000"/>
                  </a:schemeClr>
                </a:solidFill>
                <a:latin typeface="微软雅黑" panose="020B0503020204020204" pitchFamily="34" charset="-122"/>
                <a:ea typeface="微软雅黑" panose="020B0503020204020204" pitchFamily="34" charset="-122"/>
              </a:rPr>
              <a:t>5.执行</a:t>
            </a:r>
            <a:r>
              <a:rPr u="sng" dirty="0">
                <a:solidFill>
                  <a:schemeClr val="tx1">
                    <a:lumMod val="75000"/>
                    <a:lumOff val="25000"/>
                  </a:schemeClr>
                </a:solidFill>
                <a:latin typeface="微软雅黑" panose="020B0503020204020204" pitchFamily="34" charset="-122"/>
                <a:ea typeface="微软雅黑" panose="020B0503020204020204" pitchFamily="34" charset="-122"/>
              </a:rPr>
              <a:t>          </a:t>
            </a:r>
            <a:r>
              <a:rPr dirty="0">
                <a:solidFill>
                  <a:schemeClr val="tx1">
                    <a:lumMod val="75000"/>
                    <a:lumOff val="25000"/>
                  </a:schemeClr>
                </a:solidFill>
                <a:latin typeface="微软雅黑" panose="020B0503020204020204" pitchFamily="34" charset="-122"/>
                <a:ea typeface="微软雅黑" panose="020B0503020204020204" pitchFamily="34" charset="-122"/>
              </a:rPr>
              <a:t>命令可以查看IP地址，命令简写为ip a。</a:t>
            </a:r>
          </a:p>
          <a:p>
            <a:pPr>
              <a:lnSpc>
                <a:spcPct val="140000"/>
              </a:lnSpc>
              <a:spcBef>
                <a:spcPts val="0"/>
              </a:spcBef>
              <a:spcAft>
                <a:spcPts val="0"/>
              </a:spcAft>
            </a:pPr>
            <a:r>
              <a:rPr dirty="0">
                <a:solidFill>
                  <a:schemeClr val="tx1">
                    <a:lumMod val="75000"/>
                    <a:lumOff val="25000"/>
                  </a:schemeClr>
                </a:solidFill>
                <a:latin typeface="微软雅黑" panose="020B0503020204020204" pitchFamily="34" charset="-122"/>
                <a:ea typeface="微软雅黑" panose="020B0503020204020204" pitchFamily="34" charset="-122"/>
              </a:rPr>
              <a:t>6.对于各种操作系统之间的文件交流问题，需要建立一个统一的文件传输协议</a:t>
            </a:r>
            <a:r>
              <a:rPr u="sng" dirty="0">
                <a:solidFill>
                  <a:schemeClr val="tx1">
                    <a:lumMod val="75000"/>
                    <a:lumOff val="25000"/>
                  </a:schemeClr>
                </a:solidFill>
                <a:latin typeface="微软雅黑" panose="020B0503020204020204" pitchFamily="34" charset="-122"/>
                <a:ea typeface="微软雅黑" panose="020B0503020204020204" pitchFamily="34" charset="-122"/>
              </a:rPr>
              <a:t>          </a:t>
            </a:r>
            <a:r>
              <a:rPr dirty="0">
                <a:solidFill>
                  <a:schemeClr val="tx1">
                    <a:lumMod val="75000"/>
                    <a:lumOff val="25000"/>
                  </a:schemeClr>
                </a:solidFill>
                <a:latin typeface="微软雅黑" panose="020B0503020204020204" pitchFamily="34" charset="-122"/>
                <a:ea typeface="微软雅黑" panose="020B0503020204020204" pitchFamily="34" charset="-122"/>
              </a:rPr>
              <a:t>。</a:t>
            </a:r>
          </a:p>
          <a:p>
            <a:pPr>
              <a:lnSpc>
                <a:spcPct val="140000"/>
              </a:lnSpc>
              <a:spcBef>
                <a:spcPts val="0"/>
              </a:spcBef>
              <a:spcAft>
                <a:spcPts val="0"/>
              </a:spcAft>
            </a:pPr>
            <a:r>
              <a:rPr dirty="0">
                <a:solidFill>
                  <a:schemeClr val="tx1">
                    <a:lumMod val="75000"/>
                    <a:lumOff val="25000"/>
                  </a:schemeClr>
                </a:solidFill>
                <a:latin typeface="微软雅黑" panose="020B0503020204020204" pitchFamily="34" charset="-122"/>
                <a:ea typeface="微软雅黑" panose="020B0503020204020204" pitchFamily="34" charset="-122"/>
              </a:rPr>
              <a:t>7. </a:t>
            </a:r>
            <a:r>
              <a:rPr u="sng" dirty="0">
                <a:solidFill>
                  <a:schemeClr val="tx1">
                    <a:lumMod val="75000"/>
                    <a:lumOff val="25000"/>
                  </a:schemeClr>
                </a:solidFill>
                <a:latin typeface="微软雅黑" panose="020B0503020204020204" pitchFamily="34" charset="-122"/>
                <a:ea typeface="微软雅黑" panose="020B0503020204020204" pitchFamily="34" charset="-122"/>
              </a:rPr>
              <a:t>          </a:t>
            </a:r>
            <a:r>
              <a:rPr dirty="0">
                <a:solidFill>
                  <a:schemeClr val="tx1">
                    <a:lumMod val="75000"/>
                    <a:lumOff val="25000"/>
                  </a:schemeClr>
                </a:solidFill>
                <a:latin typeface="微软雅黑" panose="020B0503020204020204" pitchFamily="34" charset="-122"/>
                <a:ea typeface="微软雅黑" panose="020B0503020204020204" pitchFamily="34" charset="-122"/>
              </a:rPr>
              <a:t>是新一代的网络守护进程服务程序，又称超级Internet服务器。</a:t>
            </a:r>
          </a:p>
        </p:txBody>
      </p:sp>
      <p:pic>
        <p:nvPicPr>
          <p:cNvPr id="7169" name="图片 1" descr="问号6.jpg"/>
          <p:cNvPicPr>
            <a:picLocks noGrp="1"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7908925" y="-167640"/>
            <a:ext cx="1303020" cy="14903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658495" y="55245"/>
            <a:ext cx="201803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a:t>
            </a:r>
            <a:r>
              <a:rPr 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0.4</a:t>
            </a:r>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习题</a:t>
            </a:r>
          </a:p>
        </p:txBody>
      </p:sp>
      <p:cxnSp>
        <p:nvCxnSpPr>
          <p:cNvPr id="16" name="直接连接符 15"/>
          <p:cNvCxnSpPr/>
          <p:nvPr/>
        </p:nvCxnSpPr>
        <p:spPr>
          <a:xfrm>
            <a:off x="338455" y="523875"/>
            <a:ext cx="2762250" cy="0"/>
          </a:xfrm>
          <a:prstGeom prst="line">
            <a:avLst/>
          </a:prstGeom>
        </p:spPr>
        <p:style>
          <a:lnRef idx="2">
            <a:schemeClr val="accent5"/>
          </a:lnRef>
          <a:fillRef idx="0">
            <a:schemeClr val="accent5"/>
          </a:fillRef>
          <a:effectRef idx="1">
            <a:schemeClr val="accent5"/>
          </a:effectRef>
          <a:fontRef idx="minor">
            <a:schemeClr val="tx1"/>
          </a:fontRef>
        </p:style>
      </p:cxnSp>
      <p:sp>
        <p:nvSpPr>
          <p:cNvPr id="2" name="文本框 1"/>
          <p:cNvSpPr txBox="1"/>
          <p:nvPr/>
        </p:nvSpPr>
        <p:spPr>
          <a:xfrm>
            <a:off x="210185" y="579120"/>
            <a:ext cx="8723630" cy="2458720"/>
          </a:xfrm>
          <a:prstGeom prst="rect">
            <a:avLst/>
          </a:prstGeom>
          <a:noFill/>
        </p:spPr>
        <p:txBody>
          <a:bodyPr wrap="square" rtlCol="0" anchor="t">
            <a:spAutoFit/>
          </a:bodyPr>
          <a:lstStyle/>
          <a:p>
            <a:pPr>
              <a:lnSpc>
                <a:spcPct val="140000"/>
              </a:lnSpc>
              <a:spcBef>
                <a:spcPts val="0"/>
              </a:spcBef>
              <a:spcAft>
                <a:spcPts val="0"/>
              </a:spcAft>
            </a:pPr>
            <a:r>
              <a:rPr sz="2000" dirty="0">
                <a:solidFill>
                  <a:schemeClr val="tx1"/>
                </a:solidFill>
                <a:latin typeface="微软雅黑" panose="020B0503020204020204" pitchFamily="34" charset="-122"/>
                <a:ea typeface="微软雅黑" panose="020B0503020204020204" pitchFamily="34" charset="-122"/>
              </a:rPr>
              <a:t>一、填空题</a:t>
            </a:r>
          </a:p>
          <a:p>
            <a:pPr>
              <a:lnSpc>
                <a:spcPct val="140000"/>
              </a:lnSpc>
              <a:spcBef>
                <a:spcPts val="0"/>
              </a:spcBef>
              <a:spcAft>
                <a:spcPts val="0"/>
              </a:spcAft>
            </a:pPr>
            <a:r>
              <a:rPr dirty="0">
                <a:solidFill>
                  <a:schemeClr val="tx1">
                    <a:lumMod val="75000"/>
                    <a:lumOff val="25000"/>
                  </a:schemeClr>
                </a:solidFill>
                <a:latin typeface="微软雅黑" panose="020B0503020204020204" pitchFamily="34" charset="-122"/>
                <a:ea typeface="微软雅黑" panose="020B0503020204020204" pitchFamily="34" charset="-122"/>
              </a:rPr>
              <a:t>8.嵌入式Linux的tftp开发环境包括两个方面：一是Linux服务器端的</a:t>
            </a:r>
            <a:r>
              <a:rPr u="sng" dirty="0">
                <a:solidFill>
                  <a:schemeClr val="tx1">
                    <a:lumMod val="75000"/>
                    <a:lumOff val="25000"/>
                  </a:schemeClr>
                </a:solidFill>
                <a:latin typeface="微软雅黑" panose="020B0503020204020204" pitchFamily="34" charset="-122"/>
                <a:ea typeface="微软雅黑" panose="020B0503020204020204" pitchFamily="34" charset="-122"/>
              </a:rPr>
              <a:t>          </a:t>
            </a:r>
            <a:r>
              <a:rPr dirty="0">
                <a:solidFill>
                  <a:schemeClr val="tx1">
                    <a:lumMod val="75000"/>
                    <a:lumOff val="25000"/>
                  </a:schemeClr>
                </a:solidFill>
                <a:latin typeface="微软雅黑" panose="020B0503020204020204" pitchFamily="34" charset="-122"/>
                <a:ea typeface="微软雅黑" panose="020B0503020204020204" pitchFamily="34" charset="-122"/>
              </a:rPr>
              <a:t>支持，二是嵌入式目标系统的</a:t>
            </a:r>
            <a:r>
              <a:rPr u="sng" dirty="0">
                <a:solidFill>
                  <a:schemeClr val="tx1">
                    <a:lumMod val="75000"/>
                    <a:lumOff val="25000"/>
                  </a:schemeClr>
                </a:solidFill>
                <a:latin typeface="微软雅黑" panose="020B0503020204020204" pitchFamily="34" charset="-122"/>
                <a:ea typeface="微软雅黑" panose="020B0503020204020204" pitchFamily="34" charset="-122"/>
              </a:rPr>
              <a:t>          </a:t>
            </a:r>
            <a:r>
              <a:rPr dirty="0">
                <a:solidFill>
                  <a:schemeClr val="tx1">
                    <a:lumMod val="75000"/>
                    <a:lumOff val="25000"/>
                  </a:schemeClr>
                </a:solidFill>
                <a:latin typeface="微软雅黑" panose="020B0503020204020204" pitchFamily="34" charset="-122"/>
                <a:ea typeface="微软雅黑" panose="020B0503020204020204" pitchFamily="34" charset="-122"/>
              </a:rPr>
              <a:t>支持。</a:t>
            </a:r>
          </a:p>
          <a:p>
            <a:pPr>
              <a:lnSpc>
                <a:spcPct val="140000"/>
              </a:lnSpc>
              <a:spcBef>
                <a:spcPts val="0"/>
              </a:spcBef>
              <a:spcAft>
                <a:spcPts val="0"/>
              </a:spcAft>
            </a:pPr>
            <a:r>
              <a:rPr dirty="0">
                <a:solidFill>
                  <a:schemeClr val="tx1">
                    <a:lumMod val="75000"/>
                    <a:lumOff val="25000"/>
                  </a:schemeClr>
                </a:solidFill>
                <a:latin typeface="微软雅黑" panose="020B0503020204020204" pitchFamily="34" charset="-122"/>
                <a:ea typeface="微软雅黑" panose="020B0503020204020204" pitchFamily="34" charset="-122"/>
              </a:rPr>
              <a:t>9.</a:t>
            </a:r>
            <a:r>
              <a:rPr u="sng" dirty="0">
                <a:solidFill>
                  <a:schemeClr val="tx1">
                    <a:lumMod val="75000"/>
                    <a:lumOff val="25000"/>
                  </a:schemeClr>
                </a:solidFill>
                <a:latin typeface="微软雅黑" panose="020B0503020204020204" pitchFamily="34" charset="-122"/>
                <a:ea typeface="微软雅黑" panose="020B0503020204020204" pitchFamily="34" charset="-122"/>
              </a:rPr>
              <a:t>         </a:t>
            </a:r>
            <a:r>
              <a:rPr dirty="0">
                <a:solidFill>
                  <a:schemeClr val="tx1">
                    <a:lumMod val="75000"/>
                    <a:lumOff val="25000"/>
                  </a:schemeClr>
                </a:solidFill>
                <a:latin typeface="微软雅黑" panose="020B0503020204020204" pitchFamily="34" charset="-122"/>
                <a:ea typeface="微软雅黑" panose="020B0503020204020204" pitchFamily="34" charset="-122"/>
              </a:rPr>
              <a:t>是可以应用Microsoft网络通信协议到Linux系统的软件。</a:t>
            </a:r>
          </a:p>
          <a:p>
            <a:pPr>
              <a:lnSpc>
                <a:spcPct val="140000"/>
              </a:lnSpc>
              <a:spcBef>
                <a:spcPts val="0"/>
              </a:spcBef>
              <a:spcAft>
                <a:spcPts val="0"/>
              </a:spcAft>
            </a:pPr>
            <a:r>
              <a:rPr dirty="0">
                <a:solidFill>
                  <a:schemeClr val="tx1">
                    <a:lumMod val="75000"/>
                    <a:lumOff val="25000"/>
                  </a:schemeClr>
                </a:solidFill>
                <a:latin typeface="微软雅黑" panose="020B0503020204020204" pitchFamily="34" charset="-122"/>
                <a:ea typeface="微软雅黑" panose="020B0503020204020204" pitchFamily="34" charset="-122"/>
              </a:rPr>
              <a:t>10.</a:t>
            </a:r>
            <a:r>
              <a:rPr u="sng" dirty="0">
                <a:solidFill>
                  <a:schemeClr val="tx1">
                    <a:lumMod val="75000"/>
                    <a:lumOff val="25000"/>
                  </a:schemeClr>
                </a:solidFill>
                <a:latin typeface="微软雅黑" panose="020B0503020204020204" pitchFamily="34" charset="-122"/>
                <a:ea typeface="微软雅黑" panose="020B0503020204020204" pitchFamily="34" charset="-122"/>
              </a:rPr>
              <a:t>          </a:t>
            </a:r>
            <a:r>
              <a:rPr dirty="0">
                <a:solidFill>
                  <a:schemeClr val="tx1">
                    <a:lumMod val="75000"/>
                    <a:lumOff val="25000"/>
                  </a:schemeClr>
                </a:solidFill>
                <a:latin typeface="微软雅黑" panose="020B0503020204020204" pitchFamily="34" charset="-122"/>
                <a:ea typeface="微软雅黑" panose="020B0503020204020204" pitchFamily="34" charset="-122"/>
              </a:rPr>
              <a:t>服务实质上是将一台机器中共享的目录挂载在另一台机器的某个目录中，从而实现文件共享。</a:t>
            </a:r>
          </a:p>
        </p:txBody>
      </p:sp>
      <p:sp>
        <p:nvSpPr>
          <p:cNvPr id="3" name="文本框 2"/>
          <p:cNvSpPr txBox="1"/>
          <p:nvPr/>
        </p:nvSpPr>
        <p:spPr>
          <a:xfrm>
            <a:off x="210185" y="2953385"/>
            <a:ext cx="8723630" cy="2071370"/>
          </a:xfrm>
          <a:prstGeom prst="rect">
            <a:avLst/>
          </a:prstGeom>
          <a:noFill/>
        </p:spPr>
        <p:txBody>
          <a:bodyPr wrap="square" rtlCol="0" anchor="t">
            <a:spAutoFit/>
          </a:bodyPr>
          <a:lstStyle/>
          <a:p>
            <a:pPr>
              <a:lnSpc>
                <a:spcPct val="140000"/>
              </a:lnSpc>
              <a:spcBef>
                <a:spcPts val="0"/>
              </a:spcBef>
              <a:spcAft>
                <a:spcPts val="0"/>
              </a:spcAft>
            </a:pPr>
            <a:r>
              <a:rPr lang="zh-CN" sz="2000" dirty="0">
                <a:solidFill>
                  <a:schemeClr val="tx1"/>
                </a:solidFill>
                <a:latin typeface="微软雅黑" panose="020B0503020204020204" pitchFamily="34" charset="-122"/>
                <a:ea typeface="微软雅黑" panose="020B0503020204020204" pitchFamily="34" charset="-122"/>
              </a:rPr>
              <a:t>二</a:t>
            </a:r>
            <a:r>
              <a:rPr sz="2000" dirty="0">
                <a:solidFill>
                  <a:schemeClr val="tx1"/>
                </a:solidFill>
                <a:latin typeface="微软雅黑" panose="020B0503020204020204" pitchFamily="34" charset="-122"/>
                <a:ea typeface="微软雅黑" panose="020B0503020204020204" pitchFamily="34" charset="-122"/>
              </a:rPr>
              <a:t>、</a:t>
            </a:r>
            <a:r>
              <a:rPr lang="zh-CN" sz="2000" dirty="0">
                <a:solidFill>
                  <a:schemeClr val="tx1"/>
                </a:solidFill>
                <a:latin typeface="微软雅黑" panose="020B0503020204020204" pitchFamily="34" charset="-122"/>
                <a:ea typeface="微软雅黑" panose="020B0503020204020204" pitchFamily="34" charset="-122"/>
              </a:rPr>
              <a:t>选择题</a:t>
            </a:r>
            <a:endParaRPr sz="2000" dirty="0">
              <a:solidFill>
                <a:schemeClr val="tx1"/>
              </a:solidFill>
              <a:latin typeface="微软雅黑" panose="020B0503020204020204" pitchFamily="34" charset="-122"/>
              <a:ea typeface="微软雅黑" panose="020B0503020204020204" pitchFamily="34" charset="-122"/>
            </a:endParaRPr>
          </a:p>
          <a:p>
            <a:pPr>
              <a:lnSpc>
                <a:spcPct val="140000"/>
              </a:lnSpc>
              <a:spcBef>
                <a:spcPts val="0"/>
              </a:spcBef>
              <a:spcAft>
                <a:spcPts val="0"/>
              </a:spcAft>
            </a:pPr>
            <a:r>
              <a:rPr dirty="0">
                <a:solidFill>
                  <a:schemeClr val="tx1">
                    <a:lumMod val="75000"/>
                    <a:lumOff val="25000"/>
                  </a:schemeClr>
                </a:solidFill>
                <a:latin typeface="微软雅黑" panose="020B0503020204020204" pitchFamily="34" charset="-122"/>
                <a:ea typeface="微软雅黑" panose="020B0503020204020204" pitchFamily="34" charset="-122"/>
              </a:rPr>
              <a:t>1.Samba服务器安装完毕，</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会生成配置文件目录</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40000"/>
              </a:lnSpc>
              <a:spcBef>
                <a:spcPts val="0"/>
              </a:spcBef>
              <a:spcAft>
                <a:spcPts val="0"/>
              </a:spcAft>
            </a:pPr>
            <a:r>
              <a:rPr dirty="0">
                <a:solidFill>
                  <a:schemeClr val="tx1">
                    <a:lumMod val="75000"/>
                    <a:lumOff val="25000"/>
                  </a:schemeClr>
                </a:solidFill>
                <a:latin typeface="微软雅黑" panose="020B0503020204020204" pitchFamily="34" charset="-122"/>
                <a:ea typeface="微软雅黑" panose="020B0503020204020204" pitchFamily="34" charset="-122"/>
              </a:rPr>
              <a:t>A./samba         B./etc/samba         C./etc/smb         D./smb</a:t>
            </a:r>
          </a:p>
          <a:p>
            <a:pPr>
              <a:lnSpc>
                <a:spcPct val="140000"/>
              </a:lnSpc>
              <a:spcBef>
                <a:spcPts val="0"/>
              </a:spcBef>
              <a:spcAft>
                <a:spcPts val="0"/>
              </a:spcAft>
            </a:pPr>
            <a:r>
              <a:rPr dirty="0">
                <a:solidFill>
                  <a:schemeClr val="tx1">
                    <a:lumMod val="75000"/>
                    <a:lumOff val="25000"/>
                  </a:schemeClr>
                </a:solidFill>
                <a:latin typeface="微软雅黑" panose="020B0503020204020204" pitchFamily="34" charset="-122"/>
                <a:ea typeface="微软雅黑" panose="020B0503020204020204" pitchFamily="34" charset="-122"/>
              </a:rPr>
              <a:t>2.在ifconfig命令选项中</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显示所有网络接口信息</a:t>
            </a:r>
            <a:r>
              <a:rPr dirty="0">
                <a:solidFill>
                  <a:schemeClr val="tx1">
                    <a:lumMod val="75000"/>
                    <a:lumOff val="25000"/>
                  </a:schemeClr>
                </a:solidFill>
                <a:latin typeface="微软雅黑" panose="020B0503020204020204" pitchFamily="34" charset="-122"/>
                <a:ea typeface="微软雅黑" panose="020B0503020204020204" pitchFamily="34" charset="-122"/>
              </a:rPr>
              <a:t>。</a:t>
            </a:r>
          </a:p>
          <a:p>
            <a:pPr>
              <a:lnSpc>
                <a:spcPct val="140000"/>
              </a:lnSpc>
              <a:spcBef>
                <a:spcPts val="0"/>
              </a:spcBef>
              <a:spcAft>
                <a:spcPts val="0"/>
              </a:spcAft>
            </a:pPr>
            <a:r>
              <a:rPr dirty="0">
                <a:solidFill>
                  <a:schemeClr val="tx1">
                    <a:lumMod val="75000"/>
                    <a:lumOff val="25000"/>
                  </a:schemeClr>
                </a:solidFill>
                <a:latin typeface="微软雅黑" panose="020B0503020204020204" pitchFamily="34" charset="-122"/>
                <a:ea typeface="微软雅黑" panose="020B0503020204020204" pitchFamily="34" charset="-122"/>
              </a:rPr>
              <a:t>A.</a:t>
            </a:r>
            <a:r>
              <a:rPr lang="en-US" dirty="0">
                <a:solidFill>
                  <a:schemeClr val="tx1">
                    <a:lumMod val="75000"/>
                    <a:lumOff val="25000"/>
                  </a:schemeClr>
                </a:solidFill>
                <a:latin typeface="微软雅黑" panose="020B0503020204020204" pitchFamily="34" charset="-122"/>
                <a:ea typeface="微软雅黑" panose="020B0503020204020204" pitchFamily="34" charset="-122"/>
              </a:rPr>
              <a:t>-</a:t>
            </a:r>
            <a:r>
              <a:rPr dirty="0">
                <a:solidFill>
                  <a:schemeClr val="tx1">
                    <a:lumMod val="75000"/>
                    <a:lumOff val="25000"/>
                  </a:schemeClr>
                </a:solidFill>
                <a:latin typeface="微软雅黑" panose="020B0503020204020204" pitchFamily="34" charset="-122"/>
                <a:ea typeface="微软雅黑" panose="020B0503020204020204" pitchFamily="34" charset="-122"/>
              </a:rPr>
              <a:t>s                  B.</a:t>
            </a:r>
            <a:r>
              <a:rPr lang="en-US" dirty="0">
                <a:solidFill>
                  <a:schemeClr val="tx1">
                    <a:lumMod val="75000"/>
                    <a:lumOff val="25000"/>
                  </a:schemeClr>
                </a:solidFill>
                <a:latin typeface="微软雅黑" panose="020B0503020204020204" pitchFamily="34" charset="-122"/>
                <a:ea typeface="微软雅黑" panose="020B0503020204020204" pitchFamily="34" charset="-122"/>
              </a:rPr>
              <a:t>-</a:t>
            </a:r>
            <a:r>
              <a:rPr dirty="0">
                <a:solidFill>
                  <a:schemeClr val="tx1">
                    <a:lumMod val="75000"/>
                    <a:lumOff val="25000"/>
                  </a:schemeClr>
                </a:solidFill>
                <a:latin typeface="微软雅黑" panose="020B0503020204020204" pitchFamily="34" charset="-122"/>
                <a:ea typeface="微软雅黑" panose="020B0503020204020204" pitchFamily="34" charset="-122"/>
              </a:rPr>
              <a:t>a                        C.</a:t>
            </a:r>
            <a:r>
              <a:rPr lang="en-US" dirty="0">
                <a:solidFill>
                  <a:schemeClr val="tx1">
                    <a:lumMod val="75000"/>
                    <a:lumOff val="25000"/>
                  </a:schemeClr>
                </a:solidFill>
                <a:latin typeface="微软雅黑" panose="020B0503020204020204" pitchFamily="34" charset="-122"/>
                <a:ea typeface="微软雅黑" panose="020B0503020204020204" pitchFamily="34" charset="-122"/>
              </a:rPr>
              <a:t>-</a:t>
            </a:r>
            <a:r>
              <a:rPr dirty="0">
                <a:solidFill>
                  <a:schemeClr val="tx1">
                    <a:lumMod val="75000"/>
                    <a:lumOff val="25000"/>
                  </a:schemeClr>
                </a:solidFill>
                <a:latin typeface="微软雅黑" panose="020B0503020204020204" pitchFamily="34" charset="-122"/>
                <a:ea typeface="微软雅黑" panose="020B0503020204020204" pitchFamily="34" charset="-122"/>
              </a:rPr>
              <a:t>v                    D.</a:t>
            </a:r>
            <a:r>
              <a:rPr lang="en-US" dirty="0">
                <a:solidFill>
                  <a:schemeClr val="tx1">
                    <a:lumMod val="75000"/>
                    <a:lumOff val="25000"/>
                  </a:schemeClr>
                </a:solidFill>
                <a:latin typeface="微软雅黑" panose="020B0503020204020204" pitchFamily="34" charset="-122"/>
                <a:ea typeface="微软雅黑" panose="020B0503020204020204" pitchFamily="34" charset="-122"/>
              </a:rPr>
              <a:t>-</a:t>
            </a:r>
            <a:r>
              <a:rPr dirty="0">
                <a:solidFill>
                  <a:schemeClr val="tx1">
                    <a:lumMod val="75000"/>
                    <a:lumOff val="25000"/>
                  </a:schemeClr>
                </a:solidFill>
                <a:latin typeface="微软雅黑" panose="020B0503020204020204" pitchFamily="34" charset="-122"/>
                <a:ea typeface="微软雅黑" panose="020B0503020204020204" pitchFamily="34" charset="-122"/>
              </a:rPr>
              <a:t>h</a:t>
            </a:r>
          </a:p>
        </p:txBody>
      </p:sp>
      <p:pic>
        <p:nvPicPr>
          <p:cNvPr id="20481" name="图片 1" descr="问号21.jpg"/>
          <p:cNvPicPr>
            <a:picLocks noGrp="1" noChangeAspect="1"/>
          </p:cNvPicPr>
          <p:nvPr/>
        </p:nvPicPr>
        <p:blipFill>
          <a:blip r:embed="rId3">
            <a:clrChange>
              <a:clrFrom>
                <a:srgbClr val="FDFDFD">
                  <a:alpha val="100000"/>
                </a:srgbClr>
              </a:clrFrom>
              <a:clrTo>
                <a:srgbClr val="FDFDFD">
                  <a:alpha val="100000"/>
                  <a:alpha val="0"/>
                </a:srgbClr>
              </a:clrTo>
            </a:clrChange>
          </a:blip>
          <a:stretch>
            <a:fillRect/>
          </a:stretch>
        </p:blipFill>
        <p:spPr>
          <a:xfrm>
            <a:off x="6579870" y="3112135"/>
            <a:ext cx="2707640" cy="203136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658495" y="55245"/>
            <a:ext cx="201803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a:t>
            </a:r>
            <a:r>
              <a:rPr 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0.4</a:t>
            </a:r>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习题</a:t>
            </a:r>
          </a:p>
        </p:txBody>
      </p:sp>
      <p:cxnSp>
        <p:nvCxnSpPr>
          <p:cNvPr id="16" name="直接连接符 15"/>
          <p:cNvCxnSpPr/>
          <p:nvPr/>
        </p:nvCxnSpPr>
        <p:spPr>
          <a:xfrm>
            <a:off x="338455" y="523875"/>
            <a:ext cx="2762250" cy="0"/>
          </a:xfrm>
          <a:prstGeom prst="line">
            <a:avLst/>
          </a:prstGeom>
        </p:spPr>
        <p:style>
          <a:lnRef idx="2">
            <a:schemeClr val="accent5"/>
          </a:lnRef>
          <a:fillRef idx="0">
            <a:schemeClr val="accent5"/>
          </a:fillRef>
          <a:effectRef idx="1">
            <a:schemeClr val="accent5"/>
          </a:effectRef>
          <a:fontRef idx="minor">
            <a:schemeClr val="tx1"/>
          </a:fontRef>
        </p:style>
      </p:cxnSp>
      <p:sp>
        <p:nvSpPr>
          <p:cNvPr id="3" name="文本框 2"/>
          <p:cNvSpPr txBox="1"/>
          <p:nvPr/>
        </p:nvSpPr>
        <p:spPr>
          <a:xfrm>
            <a:off x="210185" y="728980"/>
            <a:ext cx="8723630" cy="4007485"/>
          </a:xfrm>
          <a:prstGeom prst="rect">
            <a:avLst/>
          </a:prstGeom>
          <a:noFill/>
        </p:spPr>
        <p:txBody>
          <a:bodyPr wrap="square" rtlCol="0" anchor="t">
            <a:spAutoFit/>
          </a:bodyPr>
          <a:lstStyle/>
          <a:p>
            <a:pPr>
              <a:lnSpc>
                <a:spcPct val="140000"/>
              </a:lnSpc>
              <a:spcBef>
                <a:spcPts val="0"/>
              </a:spcBef>
              <a:spcAft>
                <a:spcPts val="0"/>
              </a:spcAft>
            </a:pPr>
            <a:r>
              <a:rPr lang="zh-CN" sz="2000" dirty="0">
                <a:solidFill>
                  <a:schemeClr val="tx1"/>
                </a:solidFill>
                <a:latin typeface="微软雅黑" panose="020B0503020204020204" pitchFamily="34" charset="-122"/>
                <a:ea typeface="微软雅黑" panose="020B0503020204020204" pitchFamily="34" charset="-122"/>
              </a:rPr>
              <a:t>二</a:t>
            </a:r>
            <a:r>
              <a:rPr sz="2000" dirty="0">
                <a:solidFill>
                  <a:schemeClr val="tx1"/>
                </a:solidFill>
                <a:latin typeface="微软雅黑" panose="020B0503020204020204" pitchFamily="34" charset="-122"/>
                <a:ea typeface="微软雅黑" panose="020B0503020204020204" pitchFamily="34" charset="-122"/>
              </a:rPr>
              <a:t>、</a:t>
            </a:r>
            <a:r>
              <a:rPr lang="zh-CN" sz="2000" dirty="0">
                <a:solidFill>
                  <a:schemeClr val="tx1"/>
                </a:solidFill>
                <a:latin typeface="微软雅黑" panose="020B0503020204020204" pitchFamily="34" charset="-122"/>
                <a:ea typeface="微软雅黑" panose="020B0503020204020204" pitchFamily="34" charset="-122"/>
              </a:rPr>
              <a:t>选择题</a:t>
            </a:r>
            <a:endParaRPr sz="2000" dirty="0">
              <a:solidFill>
                <a:schemeClr val="tx1"/>
              </a:solidFill>
              <a:latin typeface="微软雅黑" panose="020B0503020204020204" pitchFamily="34" charset="-122"/>
              <a:ea typeface="微软雅黑" panose="020B0503020204020204" pitchFamily="34" charset="-122"/>
            </a:endParaRPr>
          </a:p>
          <a:p>
            <a:pPr>
              <a:lnSpc>
                <a:spcPct val="140000"/>
              </a:lnSpc>
              <a:spcBef>
                <a:spcPts val="0"/>
              </a:spcBef>
              <a:spcAft>
                <a:spcPts val="0"/>
              </a:spcAft>
            </a:pPr>
            <a:r>
              <a:rPr dirty="0">
                <a:solidFill>
                  <a:schemeClr val="tx1">
                    <a:lumMod val="75000"/>
                    <a:lumOff val="25000"/>
                  </a:schemeClr>
                </a:solidFill>
                <a:latin typeface="微软雅黑" panose="020B0503020204020204" pitchFamily="34" charset="-122"/>
                <a:ea typeface="微软雅黑" panose="020B0503020204020204" pitchFamily="34" charset="-122"/>
              </a:rPr>
              <a:t>3.静态主机名和瞬态主机名都遵从与互联网域名同样的字符限制规则，</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名字长度不超过</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个字符</a:t>
            </a:r>
            <a:r>
              <a:rPr dirty="0">
                <a:solidFill>
                  <a:schemeClr val="tx1">
                    <a:lumMod val="75000"/>
                    <a:lumOff val="25000"/>
                  </a:schemeClr>
                </a:solidFill>
                <a:latin typeface="微软雅黑" panose="020B0503020204020204" pitchFamily="34" charset="-122"/>
                <a:ea typeface="微软雅黑" panose="020B0503020204020204" pitchFamily="34" charset="-122"/>
              </a:rPr>
              <a:t>。</a:t>
            </a:r>
          </a:p>
          <a:p>
            <a:pPr>
              <a:lnSpc>
                <a:spcPct val="140000"/>
              </a:lnSpc>
              <a:spcBef>
                <a:spcPts val="0"/>
              </a:spcBef>
              <a:spcAft>
                <a:spcPts val="0"/>
              </a:spcAft>
            </a:pPr>
            <a:r>
              <a:rPr dirty="0">
                <a:solidFill>
                  <a:schemeClr val="tx1">
                    <a:lumMod val="75000"/>
                    <a:lumOff val="25000"/>
                  </a:schemeClr>
                </a:solidFill>
                <a:latin typeface="微软雅黑" panose="020B0503020204020204" pitchFamily="34" charset="-122"/>
                <a:ea typeface="微软雅黑" panose="020B0503020204020204" pitchFamily="34" charset="-122"/>
              </a:rPr>
              <a:t>A.64                B.128                C.256              D.32</a:t>
            </a:r>
          </a:p>
          <a:p>
            <a:pPr>
              <a:lnSpc>
                <a:spcPct val="140000"/>
              </a:lnSpc>
              <a:spcBef>
                <a:spcPts val="0"/>
              </a:spcBef>
              <a:spcAft>
                <a:spcPts val="0"/>
              </a:spcAft>
            </a:pPr>
            <a:r>
              <a:rPr dirty="0">
                <a:solidFill>
                  <a:schemeClr val="tx1">
                    <a:lumMod val="75000"/>
                    <a:lumOff val="25000"/>
                  </a:schemeClr>
                </a:solidFill>
                <a:latin typeface="微软雅黑" panose="020B0503020204020204" pitchFamily="34" charset="-122"/>
                <a:ea typeface="微软雅黑" panose="020B0503020204020204" pitchFamily="34" charset="-122"/>
              </a:rPr>
              <a:t>4</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是由</a:t>
            </a:r>
            <a:r>
              <a:rPr dirty="0">
                <a:solidFill>
                  <a:schemeClr val="tx1">
                    <a:lumMod val="75000"/>
                    <a:lumOff val="25000"/>
                  </a:schemeClr>
                </a:solidFill>
                <a:latin typeface="微软雅黑" panose="020B0503020204020204" pitchFamily="34" charset="-122"/>
                <a:ea typeface="微软雅黑" panose="020B0503020204020204" pitchFamily="34" charset="-122"/>
              </a:rPr>
              <a:t>SUN公司研制的UNIX</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表示层协议</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pressentation </a:t>
            </a:r>
            <a:r>
              <a:rPr dirty="0">
                <a:solidFill>
                  <a:schemeClr val="tx1">
                    <a:lumMod val="75000"/>
                    <a:lumOff val="25000"/>
                  </a:schemeClr>
                </a:solidFill>
                <a:latin typeface="微软雅黑" panose="020B0503020204020204" pitchFamily="34" charset="-122"/>
                <a:ea typeface="微软雅黑" panose="020B0503020204020204" pitchFamily="34" charset="-122"/>
              </a:rPr>
              <a:t>layer </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protocol</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40000"/>
              </a:lnSpc>
              <a:spcBef>
                <a:spcPts val="0"/>
              </a:spcBef>
              <a:spcAft>
                <a:spcPts val="0"/>
              </a:spcAft>
            </a:pPr>
            <a:r>
              <a:rPr dirty="0">
                <a:solidFill>
                  <a:schemeClr val="tx1">
                    <a:lumMod val="75000"/>
                    <a:lumOff val="25000"/>
                  </a:schemeClr>
                </a:solidFill>
                <a:latin typeface="微软雅黑" panose="020B0503020204020204" pitchFamily="34" charset="-122"/>
                <a:ea typeface="微软雅黑" panose="020B0503020204020204" pitchFamily="34" charset="-122"/>
              </a:rPr>
              <a:t>A.tftp              B.ftp                 C.samba          D.nfs</a:t>
            </a:r>
          </a:p>
          <a:p>
            <a:pPr>
              <a:lnSpc>
                <a:spcPct val="140000"/>
              </a:lnSpc>
              <a:spcBef>
                <a:spcPts val="0"/>
              </a:spcBef>
              <a:spcAft>
                <a:spcPts val="0"/>
              </a:spcAft>
            </a:pPr>
            <a:r>
              <a:rPr dirty="0">
                <a:solidFill>
                  <a:schemeClr val="tx1">
                    <a:lumMod val="75000"/>
                    <a:lumOff val="25000"/>
                  </a:schemeClr>
                </a:solidFill>
                <a:latin typeface="微软雅黑" panose="020B0503020204020204" pitchFamily="34" charset="-122"/>
                <a:ea typeface="微软雅黑" panose="020B0503020204020204" pitchFamily="34" charset="-122"/>
              </a:rPr>
              <a:t>5.在安装TFTP服务的过程中，</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以下</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没有被安装</a:t>
            </a:r>
            <a:r>
              <a:rPr dirty="0">
                <a:solidFill>
                  <a:schemeClr val="tx1">
                    <a:lumMod val="75000"/>
                    <a:lumOff val="25000"/>
                  </a:schemeClr>
                </a:solidFill>
                <a:latin typeface="微软雅黑" panose="020B0503020204020204" pitchFamily="34" charset="-122"/>
                <a:ea typeface="微软雅黑" panose="020B0503020204020204" pitchFamily="34" charset="-122"/>
              </a:rPr>
              <a:t>。</a:t>
            </a:r>
          </a:p>
          <a:p>
            <a:pPr>
              <a:lnSpc>
                <a:spcPct val="140000"/>
              </a:lnSpc>
              <a:spcBef>
                <a:spcPts val="0"/>
              </a:spcBef>
              <a:spcAft>
                <a:spcPts val="0"/>
              </a:spcAft>
            </a:pPr>
            <a:r>
              <a:rPr dirty="0">
                <a:solidFill>
                  <a:schemeClr val="tx1">
                    <a:lumMod val="75000"/>
                    <a:lumOff val="25000"/>
                  </a:schemeClr>
                </a:solidFill>
                <a:latin typeface="微软雅黑" panose="020B0503020204020204" pitchFamily="34" charset="-122"/>
                <a:ea typeface="微软雅黑" panose="020B0503020204020204" pitchFamily="34" charset="-122"/>
              </a:rPr>
              <a:t>A.xinetd          B.tftp</a:t>
            </a:r>
            <a:r>
              <a:rPr lang="en-US" dirty="0">
                <a:solidFill>
                  <a:schemeClr val="tx1">
                    <a:lumMod val="75000"/>
                    <a:lumOff val="25000"/>
                  </a:schemeClr>
                </a:solidFill>
                <a:latin typeface="微软雅黑" panose="020B0503020204020204" pitchFamily="34" charset="-122"/>
                <a:ea typeface="微软雅黑" panose="020B0503020204020204" pitchFamily="34" charset="-122"/>
              </a:rPr>
              <a:t>-</a:t>
            </a:r>
            <a:r>
              <a:rPr dirty="0">
                <a:solidFill>
                  <a:schemeClr val="tx1">
                    <a:lumMod val="75000"/>
                    <a:lumOff val="25000"/>
                  </a:schemeClr>
                </a:solidFill>
                <a:latin typeface="微软雅黑" panose="020B0503020204020204" pitchFamily="34" charset="-122"/>
                <a:ea typeface="微软雅黑" panose="020B0503020204020204" pitchFamily="34" charset="-122"/>
              </a:rPr>
              <a:t>server    C.disk              D.tftp </a:t>
            </a:r>
          </a:p>
          <a:p>
            <a:pPr>
              <a:lnSpc>
                <a:spcPct val="140000"/>
              </a:lnSpc>
              <a:spcBef>
                <a:spcPts val="0"/>
              </a:spcBef>
              <a:spcAft>
                <a:spcPts val="0"/>
              </a:spcAft>
            </a:pPr>
            <a:r>
              <a:rPr dirty="0">
                <a:solidFill>
                  <a:schemeClr val="tx1">
                    <a:lumMod val="75000"/>
                    <a:lumOff val="25000"/>
                  </a:schemeClr>
                </a:solidFill>
                <a:latin typeface="微软雅黑" panose="020B0503020204020204" pitchFamily="34" charset="-122"/>
                <a:ea typeface="微软雅黑" panose="020B0503020204020204" pitchFamily="34" charset="-122"/>
              </a:rPr>
              <a:t>6.在配置文件/etc/exports中</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不属于权限选项</a:t>
            </a:r>
            <a:r>
              <a:rPr dirty="0">
                <a:solidFill>
                  <a:schemeClr val="tx1">
                    <a:lumMod val="75000"/>
                    <a:lumOff val="25000"/>
                  </a:schemeClr>
                </a:solidFill>
                <a:latin typeface="微软雅黑" panose="020B0503020204020204" pitchFamily="34" charset="-122"/>
                <a:ea typeface="微软雅黑" panose="020B0503020204020204" pitchFamily="34" charset="-122"/>
              </a:rPr>
              <a:t>。</a:t>
            </a:r>
          </a:p>
          <a:p>
            <a:pPr>
              <a:lnSpc>
                <a:spcPct val="140000"/>
              </a:lnSpc>
              <a:spcBef>
                <a:spcPts val="0"/>
              </a:spcBef>
              <a:spcAft>
                <a:spcPts val="0"/>
              </a:spcAft>
            </a:pPr>
            <a:r>
              <a:rPr dirty="0">
                <a:solidFill>
                  <a:schemeClr val="tx1">
                    <a:lumMod val="75000"/>
                    <a:lumOff val="25000"/>
                  </a:schemeClr>
                </a:solidFill>
                <a:latin typeface="微软雅黑" panose="020B0503020204020204" pitchFamily="34" charset="-122"/>
                <a:ea typeface="微软雅黑" panose="020B0503020204020204" pitchFamily="34" charset="-122"/>
              </a:rPr>
              <a:t>A.ro                 B.disable          C.rw                D.sync</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658495" y="55245"/>
            <a:ext cx="2018030" cy="521970"/>
          </a:xfrm>
          <a:prstGeom prst="rect">
            <a:avLst/>
          </a:prstGeom>
        </p:spPr>
        <p:txBody>
          <a:bodyPr wrap="square">
            <a:spAutoFit/>
          </a:bodyPr>
          <a:lstStyle/>
          <a:p>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a:t>
            </a:r>
            <a:r>
              <a:rPr 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0.4</a:t>
            </a:r>
            <a:r>
              <a:rPr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习题</a:t>
            </a:r>
          </a:p>
        </p:txBody>
      </p:sp>
      <p:cxnSp>
        <p:nvCxnSpPr>
          <p:cNvPr id="16" name="直接连接符 15"/>
          <p:cNvCxnSpPr/>
          <p:nvPr/>
        </p:nvCxnSpPr>
        <p:spPr>
          <a:xfrm>
            <a:off x="338455" y="523875"/>
            <a:ext cx="2762250" cy="0"/>
          </a:xfrm>
          <a:prstGeom prst="line">
            <a:avLst/>
          </a:prstGeom>
        </p:spPr>
        <p:style>
          <a:lnRef idx="2">
            <a:schemeClr val="accent5"/>
          </a:lnRef>
          <a:fillRef idx="0">
            <a:schemeClr val="accent5"/>
          </a:fillRef>
          <a:effectRef idx="1">
            <a:schemeClr val="accent5"/>
          </a:effectRef>
          <a:fontRef idx="minor">
            <a:schemeClr val="tx1"/>
          </a:fontRef>
        </p:style>
      </p:cxnSp>
      <p:sp>
        <p:nvSpPr>
          <p:cNvPr id="3" name="文本框 2"/>
          <p:cNvSpPr txBox="1"/>
          <p:nvPr/>
        </p:nvSpPr>
        <p:spPr>
          <a:xfrm>
            <a:off x="717550" y="673100"/>
            <a:ext cx="7708900" cy="2295866"/>
          </a:xfrm>
          <a:prstGeom prst="wedgeRoundRectCallout">
            <a:avLst>
              <a:gd name="adj1" fmla="val 31433"/>
              <a:gd name="adj2" fmla="val 67580"/>
              <a:gd name="adj3" fmla="val 16667"/>
            </a:avLst>
          </a:prstGeom>
          <a:noFill/>
          <a:ln w="25400" cmpd="sng">
            <a:solidFill>
              <a:srgbClr val="C00000"/>
            </a:solidFill>
            <a:prstDash val="lgDash"/>
          </a:ln>
        </p:spPr>
        <p:txBody>
          <a:bodyPr wrap="square" rtlCol="0" anchor="t">
            <a:spAutoFit/>
          </a:bodyPr>
          <a:lstStyle/>
          <a:p>
            <a:pPr>
              <a:lnSpc>
                <a:spcPct val="140000"/>
              </a:lnSpc>
              <a:spcBef>
                <a:spcPts val="0"/>
              </a:spcBef>
              <a:spcAft>
                <a:spcPts val="0"/>
              </a:spcAft>
            </a:pPr>
            <a:r>
              <a:rPr sz="2000" dirty="0">
                <a:solidFill>
                  <a:schemeClr val="tx1"/>
                </a:solidFill>
                <a:latin typeface="微软雅黑" panose="020B0503020204020204" pitchFamily="34" charset="-122"/>
                <a:ea typeface="微软雅黑" panose="020B0503020204020204" pitchFamily="34" charset="-122"/>
              </a:rPr>
              <a:t>三、简答题</a:t>
            </a:r>
          </a:p>
          <a:p>
            <a:pPr>
              <a:lnSpc>
                <a:spcPct val="140000"/>
              </a:lnSpc>
              <a:spcBef>
                <a:spcPts val="0"/>
              </a:spcBef>
              <a:spcAft>
                <a:spcPts val="0"/>
              </a:spcAft>
            </a:pPr>
            <a:r>
              <a:rPr dirty="0">
                <a:solidFill>
                  <a:schemeClr val="tx1">
                    <a:lumMod val="75000"/>
                    <a:lumOff val="25000"/>
                  </a:schemeClr>
                </a:solidFill>
                <a:latin typeface="微软雅黑" panose="020B0503020204020204" pitchFamily="34" charset="-122"/>
                <a:ea typeface="微软雅黑" panose="020B0503020204020204" pitchFamily="34" charset="-122"/>
              </a:rPr>
              <a:t>1.在CentOS 7系统中存在3种定义的主机名，简述其名称及含义。</a:t>
            </a:r>
          </a:p>
          <a:p>
            <a:pPr>
              <a:lnSpc>
                <a:spcPct val="140000"/>
              </a:lnSpc>
              <a:spcBef>
                <a:spcPts val="0"/>
              </a:spcBef>
              <a:spcAft>
                <a:spcPts val="0"/>
              </a:spcAft>
            </a:pPr>
            <a:r>
              <a:rPr dirty="0">
                <a:solidFill>
                  <a:schemeClr val="tx1">
                    <a:lumMod val="75000"/>
                    <a:lumOff val="25000"/>
                  </a:schemeClr>
                </a:solidFill>
                <a:latin typeface="微软雅黑" panose="020B0503020204020204" pitchFamily="34" charset="-122"/>
                <a:ea typeface="微软雅黑" panose="020B0503020204020204" pitchFamily="34" charset="-122"/>
              </a:rPr>
              <a:t>2.简述Samba服务的security安全验证方式。</a:t>
            </a:r>
          </a:p>
          <a:p>
            <a:pPr>
              <a:lnSpc>
                <a:spcPct val="140000"/>
              </a:lnSpc>
              <a:spcBef>
                <a:spcPts val="0"/>
              </a:spcBef>
              <a:spcAft>
                <a:spcPts val="0"/>
              </a:spcAft>
            </a:pPr>
            <a:r>
              <a:rPr dirty="0">
                <a:solidFill>
                  <a:schemeClr val="tx1">
                    <a:lumMod val="75000"/>
                    <a:lumOff val="25000"/>
                  </a:schemeClr>
                </a:solidFill>
                <a:latin typeface="微软雅黑" panose="020B0503020204020204" pitchFamily="34" charset="-122"/>
                <a:ea typeface="微软雅黑" panose="020B0503020204020204" pitchFamily="34" charset="-122"/>
              </a:rPr>
              <a:t>3.可以通过exportfs命令查看NFS服务，简述exportfs命令参数的功能。</a:t>
            </a:r>
          </a:p>
          <a:p>
            <a:pPr>
              <a:lnSpc>
                <a:spcPct val="140000"/>
              </a:lnSpc>
              <a:spcBef>
                <a:spcPts val="0"/>
              </a:spcBef>
              <a:spcAft>
                <a:spcPts val="0"/>
              </a:spcAft>
            </a:pPr>
            <a:r>
              <a:rPr dirty="0">
                <a:solidFill>
                  <a:schemeClr val="tx1">
                    <a:lumMod val="75000"/>
                    <a:lumOff val="25000"/>
                  </a:schemeClr>
                </a:solidFill>
                <a:latin typeface="微软雅黑" panose="020B0503020204020204" pitchFamily="34" charset="-122"/>
                <a:ea typeface="微软雅黑" panose="020B0503020204020204" pitchFamily="34" charset="-122"/>
              </a:rPr>
              <a:t>4.简述xinetd的作用。</a:t>
            </a:r>
          </a:p>
        </p:txBody>
      </p:sp>
      <p:grpSp>
        <p:nvGrpSpPr>
          <p:cNvPr id="8" name="Group 7"/>
          <p:cNvGrpSpPr/>
          <p:nvPr/>
        </p:nvGrpSpPr>
        <p:grpSpPr>
          <a:xfrm>
            <a:off x="6908800" y="3068320"/>
            <a:ext cx="1452880" cy="2036445"/>
            <a:chOff x="7006065" y="2069952"/>
            <a:chExt cx="2564230" cy="3593699"/>
          </a:xfrm>
        </p:grpSpPr>
        <p:sp>
          <p:nvSpPr>
            <p:cNvPr id="9" name="Freeform 5"/>
            <p:cNvSpPr/>
            <p:nvPr/>
          </p:nvSpPr>
          <p:spPr bwMode="auto">
            <a:xfrm>
              <a:off x="7006065" y="2846498"/>
              <a:ext cx="316886" cy="560645"/>
            </a:xfrm>
            <a:custGeom>
              <a:avLst/>
              <a:gdLst>
                <a:gd name="T0" fmla="*/ 120 w 182"/>
                <a:gd name="T1" fmla="*/ 104 h 322"/>
                <a:gd name="T2" fmla="*/ 138 w 182"/>
                <a:gd name="T3" fmla="*/ 0 h 322"/>
                <a:gd name="T4" fmla="*/ 180 w 182"/>
                <a:gd name="T5" fmla="*/ 6 h 322"/>
                <a:gd name="T6" fmla="*/ 164 w 182"/>
                <a:gd name="T7" fmla="*/ 136 h 322"/>
                <a:gd name="T8" fmla="*/ 182 w 182"/>
                <a:gd name="T9" fmla="*/ 234 h 322"/>
                <a:gd name="T10" fmla="*/ 160 w 182"/>
                <a:gd name="T11" fmla="*/ 312 h 322"/>
                <a:gd name="T12" fmla="*/ 40 w 182"/>
                <a:gd name="T13" fmla="*/ 322 h 322"/>
                <a:gd name="T14" fmla="*/ 22 w 182"/>
                <a:gd name="T15" fmla="*/ 268 h 322"/>
                <a:gd name="T16" fmla="*/ 0 w 182"/>
                <a:gd name="T17" fmla="*/ 160 h 322"/>
                <a:gd name="T18" fmla="*/ 14 w 182"/>
                <a:gd name="T19" fmla="*/ 118 h 322"/>
                <a:gd name="T20" fmla="*/ 120 w 182"/>
                <a:gd name="T21" fmla="*/ 10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2" h="322">
                  <a:moveTo>
                    <a:pt x="120" y="104"/>
                  </a:moveTo>
                  <a:lnTo>
                    <a:pt x="138" y="0"/>
                  </a:lnTo>
                  <a:lnTo>
                    <a:pt x="180" y="6"/>
                  </a:lnTo>
                  <a:lnTo>
                    <a:pt x="164" y="136"/>
                  </a:lnTo>
                  <a:lnTo>
                    <a:pt x="182" y="234"/>
                  </a:lnTo>
                  <a:lnTo>
                    <a:pt x="160" y="312"/>
                  </a:lnTo>
                  <a:lnTo>
                    <a:pt x="40" y="322"/>
                  </a:lnTo>
                  <a:lnTo>
                    <a:pt x="22" y="268"/>
                  </a:lnTo>
                  <a:lnTo>
                    <a:pt x="0" y="160"/>
                  </a:lnTo>
                  <a:lnTo>
                    <a:pt x="14" y="118"/>
                  </a:lnTo>
                  <a:lnTo>
                    <a:pt x="120" y="104"/>
                  </a:lnTo>
                  <a:close/>
                </a:path>
              </a:pathLst>
            </a:custGeom>
            <a:solidFill>
              <a:srgbClr val="FDD6BC"/>
            </a:solidFill>
            <a:ln>
              <a:noFill/>
            </a:ln>
          </p:spPr>
          <p:txBody>
            <a:bodyPr vert="horz" wrap="square" lIns="91440" tIns="45720" rIns="91440" bIns="45720" numCol="1" anchor="t" anchorCtr="0" compatLnSpc="1"/>
            <a:lstStyle/>
            <a:p>
              <a:endParaRPr lang="en-AU"/>
            </a:p>
          </p:txBody>
        </p:sp>
        <p:sp>
          <p:nvSpPr>
            <p:cNvPr id="10" name="Freeform 7"/>
            <p:cNvSpPr/>
            <p:nvPr/>
          </p:nvSpPr>
          <p:spPr bwMode="auto">
            <a:xfrm>
              <a:off x="7145355" y="3163383"/>
              <a:ext cx="177596" cy="226347"/>
            </a:xfrm>
            <a:custGeom>
              <a:avLst/>
              <a:gdLst>
                <a:gd name="T0" fmla="*/ 102 w 102"/>
                <a:gd name="T1" fmla="*/ 52 h 130"/>
                <a:gd name="T2" fmla="*/ 92 w 102"/>
                <a:gd name="T3" fmla="*/ 0 h 130"/>
                <a:gd name="T4" fmla="*/ 88 w 102"/>
                <a:gd name="T5" fmla="*/ 6 h 130"/>
                <a:gd name="T6" fmla="*/ 8 w 102"/>
                <a:gd name="T7" fmla="*/ 22 h 130"/>
                <a:gd name="T8" fmla="*/ 0 w 102"/>
                <a:gd name="T9" fmla="*/ 78 h 130"/>
                <a:gd name="T10" fmla="*/ 74 w 102"/>
                <a:gd name="T11" fmla="*/ 130 h 130"/>
                <a:gd name="T12" fmla="*/ 84 w 102"/>
                <a:gd name="T13" fmla="*/ 118 h 130"/>
                <a:gd name="T14" fmla="*/ 102 w 102"/>
                <a:gd name="T15" fmla="*/ 52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30">
                  <a:moveTo>
                    <a:pt x="102" y="52"/>
                  </a:moveTo>
                  <a:lnTo>
                    <a:pt x="92" y="0"/>
                  </a:lnTo>
                  <a:lnTo>
                    <a:pt x="88" y="6"/>
                  </a:lnTo>
                  <a:lnTo>
                    <a:pt x="8" y="22"/>
                  </a:lnTo>
                  <a:lnTo>
                    <a:pt x="0" y="78"/>
                  </a:lnTo>
                  <a:lnTo>
                    <a:pt x="74" y="130"/>
                  </a:lnTo>
                  <a:lnTo>
                    <a:pt x="84" y="118"/>
                  </a:lnTo>
                  <a:lnTo>
                    <a:pt x="102" y="52"/>
                  </a:lnTo>
                  <a:close/>
                </a:path>
              </a:pathLst>
            </a:custGeom>
            <a:solidFill>
              <a:srgbClr val="BB723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11" name="Freeform 8"/>
            <p:cNvSpPr/>
            <p:nvPr/>
          </p:nvSpPr>
          <p:spPr bwMode="auto">
            <a:xfrm>
              <a:off x="7145355" y="3163383"/>
              <a:ext cx="177596" cy="226347"/>
            </a:xfrm>
            <a:custGeom>
              <a:avLst/>
              <a:gdLst>
                <a:gd name="T0" fmla="*/ 102 w 102"/>
                <a:gd name="T1" fmla="*/ 52 h 130"/>
                <a:gd name="T2" fmla="*/ 92 w 102"/>
                <a:gd name="T3" fmla="*/ 0 h 130"/>
                <a:gd name="T4" fmla="*/ 88 w 102"/>
                <a:gd name="T5" fmla="*/ 6 h 130"/>
                <a:gd name="T6" fmla="*/ 8 w 102"/>
                <a:gd name="T7" fmla="*/ 22 h 130"/>
                <a:gd name="T8" fmla="*/ 0 w 102"/>
                <a:gd name="T9" fmla="*/ 78 h 130"/>
                <a:gd name="T10" fmla="*/ 74 w 102"/>
                <a:gd name="T11" fmla="*/ 130 h 130"/>
                <a:gd name="T12" fmla="*/ 84 w 102"/>
                <a:gd name="T13" fmla="*/ 118 h 130"/>
                <a:gd name="T14" fmla="*/ 102 w 102"/>
                <a:gd name="T15" fmla="*/ 52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30">
                  <a:moveTo>
                    <a:pt x="102" y="52"/>
                  </a:moveTo>
                  <a:lnTo>
                    <a:pt x="92" y="0"/>
                  </a:lnTo>
                  <a:lnTo>
                    <a:pt x="88" y="6"/>
                  </a:lnTo>
                  <a:lnTo>
                    <a:pt x="8" y="22"/>
                  </a:lnTo>
                  <a:lnTo>
                    <a:pt x="0" y="78"/>
                  </a:lnTo>
                  <a:lnTo>
                    <a:pt x="74" y="130"/>
                  </a:lnTo>
                  <a:lnTo>
                    <a:pt x="84" y="118"/>
                  </a:lnTo>
                  <a:lnTo>
                    <a:pt x="102" y="52"/>
                  </a:lnTo>
                  <a:close/>
                </a:path>
              </a:pathLst>
            </a:custGeom>
            <a:solidFill>
              <a:srgbClr val="BB723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12" name="Freeform 9"/>
            <p:cNvSpPr/>
            <p:nvPr/>
          </p:nvSpPr>
          <p:spPr bwMode="auto">
            <a:xfrm>
              <a:off x="7145355" y="3041505"/>
              <a:ext cx="254205" cy="365638"/>
            </a:xfrm>
            <a:custGeom>
              <a:avLst/>
              <a:gdLst>
                <a:gd name="T0" fmla="*/ 74 w 146"/>
                <a:gd name="T1" fmla="*/ 210 h 210"/>
                <a:gd name="T2" fmla="*/ 142 w 146"/>
                <a:gd name="T3" fmla="*/ 112 h 210"/>
                <a:gd name="T4" fmla="*/ 146 w 146"/>
                <a:gd name="T5" fmla="*/ 38 h 210"/>
                <a:gd name="T6" fmla="*/ 142 w 146"/>
                <a:gd name="T7" fmla="*/ 0 h 210"/>
                <a:gd name="T8" fmla="*/ 116 w 146"/>
                <a:gd name="T9" fmla="*/ 2 h 210"/>
                <a:gd name="T10" fmla="*/ 114 w 146"/>
                <a:gd name="T11" fmla="*/ 50 h 210"/>
                <a:gd name="T12" fmla="*/ 88 w 146"/>
                <a:gd name="T13" fmla="*/ 86 h 210"/>
                <a:gd name="T14" fmla="*/ 18 w 146"/>
                <a:gd name="T15" fmla="*/ 104 h 210"/>
                <a:gd name="T16" fmla="*/ 0 w 146"/>
                <a:gd name="T17" fmla="*/ 158 h 210"/>
                <a:gd name="T18" fmla="*/ 74 w 146"/>
                <a:gd name="T19"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210">
                  <a:moveTo>
                    <a:pt x="74" y="210"/>
                  </a:moveTo>
                  <a:lnTo>
                    <a:pt x="142" y="112"/>
                  </a:lnTo>
                  <a:lnTo>
                    <a:pt x="146" y="38"/>
                  </a:lnTo>
                  <a:lnTo>
                    <a:pt x="142" y="0"/>
                  </a:lnTo>
                  <a:lnTo>
                    <a:pt x="116" y="2"/>
                  </a:lnTo>
                  <a:lnTo>
                    <a:pt x="114" y="50"/>
                  </a:lnTo>
                  <a:lnTo>
                    <a:pt x="88" y="86"/>
                  </a:lnTo>
                  <a:lnTo>
                    <a:pt x="18" y="104"/>
                  </a:lnTo>
                  <a:lnTo>
                    <a:pt x="0" y="158"/>
                  </a:lnTo>
                  <a:lnTo>
                    <a:pt x="74" y="210"/>
                  </a:lnTo>
                  <a:close/>
                </a:path>
              </a:pathLst>
            </a:custGeom>
            <a:solidFill>
              <a:srgbClr val="FDD6BC"/>
            </a:solidFill>
            <a:ln>
              <a:noFill/>
            </a:ln>
          </p:spPr>
          <p:txBody>
            <a:bodyPr vert="horz" wrap="square" lIns="91440" tIns="45720" rIns="91440" bIns="45720" numCol="1" anchor="t" anchorCtr="0" compatLnSpc="1"/>
            <a:lstStyle/>
            <a:p>
              <a:endParaRPr lang="en-AU"/>
            </a:p>
          </p:txBody>
        </p:sp>
        <p:sp>
          <p:nvSpPr>
            <p:cNvPr id="2" name="Freeform 11"/>
            <p:cNvSpPr/>
            <p:nvPr/>
          </p:nvSpPr>
          <p:spPr bwMode="auto">
            <a:xfrm>
              <a:off x="7019994" y="3361873"/>
              <a:ext cx="1044680" cy="410907"/>
            </a:xfrm>
            <a:custGeom>
              <a:avLst/>
              <a:gdLst>
                <a:gd name="T0" fmla="*/ 558 w 600"/>
                <a:gd name="T1" fmla="*/ 6 h 236"/>
                <a:gd name="T2" fmla="*/ 558 w 600"/>
                <a:gd name="T3" fmla="*/ 6 h 236"/>
                <a:gd name="T4" fmla="*/ 528 w 600"/>
                <a:gd name="T5" fmla="*/ 36 h 236"/>
                <a:gd name="T6" fmla="*/ 500 w 600"/>
                <a:gd name="T7" fmla="*/ 62 h 236"/>
                <a:gd name="T8" fmla="*/ 470 w 600"/>
                <a:gd name="T9" fmla="*/ 84 h 236"/>
                <a:gd name="T10" fmla="*/ 440 w 600"/>
                <a:gd name="T11" fmla="*/ 102 h 236"/>
                <a:gd name="T12" fmla="*/ 410 w 600"/>
                <a:gd name="T13" fmla="*/ 116 h 236"/>
                <a:gd name="T14" fmla="*/ 382 w 600"/>
                <a:gd name="T15" fmla="*/ 126 h 236"/>
                <a:gd name="T16" fmla="*/ 352 w 600"/>
                <a:gd name="T17" fmla="*/ 130 h 236"/>
                <a:gd name="T18" fmla="*/ 324 w 600"/>
                <a:gd name="T19" fmla="*/ 132 h 236"/>
                <a:gd name="T20" fmla="*/ 298 w 600"/>
                <a:gd name="T21" fmla="*/ 130 h 236"/>
                <a:gd name="T22" fmla="*/ 274 w 600"/>
                <a:gd name="T23" fmla="*/ 122 h 236"/>
                <a:gd name="T24" fmla="*/ 252 w 600"/>
                <a:gd name="T25" fmla="*/ 112 h 236"/>
                <a:gd name="T26" fmla="*/ 232 w 600"/>
                <a:gd name="T27" fmla="*/ 96 h 236"/>
                <a:gd name="T28" fmla="*/ 214 w 600"/>
                <a:gd name="T29" fmla="*/ 78 h 236"/>
                <a:gd name="T30" fmla="*/ 198 w 600"/>
                <a:gd name="T31" fmla="*/ 56 h 236"/>
                <a:gd name="T32" fmla="*/ 186 w 600"/>
                <a:gd name="T33" fmla="*/ 30 h 236"/>
                <a:gd name="T34" fmla="*/ 178 w 600"/>
                <a:gd name="T35" fmla="*/ 0 h 236"/>
                <a:gd name="T36" fmla="*/ 178 w 600"/>
                <a:gd name="T37" fmla="*/ 0 h 236"/>
                <a:gd name="T38" fmla="*/ 104 w 600"/>
                <a:gd name="T39" fmla="*/ 2 h 236"/>
                <a:gd name="T40" fmla="*/ 46 w 600"/>
                <a:gd name="T41" fmla="*/ 4 h 236"/>
                <a:gd name="T42" fmla="*/ 0 w 600"/>
                <a:gd name="T43" fmla="*/ 10 h 236"/>
                <a:gd name="T44" fmla="*/ 0 w 600"/>
                <a:gd name="T45" fmla="*/ 10 h 236"/>
                <a:gd name="T46" fmla="*/ 16 w 600"/>
                <a:gd name="T47" fmla="*/ 54 h 236"/>
                <a:gd name="T48" fmla="*/ 34 w 600"/>
                <a:gd name="T49" fmla="*/ 92 h 236"/>
                <a:gd name="T50" fmla="*/ 52 w 600"/>
                <a:gd name="T51" fmla="*/ 126 h 236"/>
                <a:gd name="T52" fmla="*/ 72 w 600"/>
                <a:gd name="T53" fmla="*/ 154 h 236"/>
                <a:gd name="T54" fmla="*/ 94 w 600"/>
                <a:gd name="T55" fmla="*/ 178 h 236"/>
                <a:gd name="T56" fmla="*/ 116 w 600"/>
                <a:gd name="T57" fmla="*/ 196 h 236"/>
                <a:gd name="T58" fmla="*/ 138 w 600"/>
                <a:gd name="T59" fmla="*/ 212 h 236"/>
                <a:gd name="T60" fmla="*/ 162 w 600"/>
                <a:gd name="T61" fmla="*/ 222 h 236"/>
                <a:gd name="T62" fmla="*/ 186 w 600"/>
                <a:gd name="T63" fmla="*/ 230 h 236"/>
                <a:gd name="T64" fmla="*/ 210 w 600"/>
                <a:gd name="T65" fmla="*/ 234 h 236"/>
                <a:gd name="T66" fmla="*/ 236 w 600"/>
                <a:gd name="T67" fmla="*/ 236 h 236"/>
                <a:gd name="T68" fmla="*/ 260 w 600"/>
                <a:gd name="T69" fmla="*/ 234 h 236"/>
                <a:gd name="T70" fmla="*/ 286 w 600"/>
                <a:gd name="T71" fmla="*/ 230 h 236"/>
                <a:gd name="T72" fmla="*/ 310 w 600"/>
                <a:gd name="T73" fmla="*/ 222 h 236"/>
                <a:gd name="T74" fmla="*/ 336 w 600"/>
                <a:gd name="T75" fmla="*/ 214 h 236"/>
                <a:gd name="T76" fmla="*/ 360 w 600"/>
                <a:gd name="T77" fmla="*/ 204 h 236"/>
                <a:gd name="T78" fmla="*/ 384 w 600"/>
                <a:gd name="T79" fmla="*/ 192 h 236"/>
                <a:gd name="T80" fmla="*/ 408 w 600"/>
                <a:gd name="T81" fmla="*/ 180 h 236"/>
                <a:gd name="T82" fmla="*/ 452 w 600"/>
                <a:gd name="T83" fmla="*/ 150 h 236"/>
                <a:gd name="T84" fmla="*/ 492 w 600"/>
                <a:gd name="T85" fmla="*/ 120 h 236"/>
                <a:gd name="T86" fmla="*/ 528 w 600"/>
                <a:gd name="T87" fmla="*/ 92 h 236"/>
                <a:gd name="T88" fmla="*/ 558 w 600"/>
                <a:gd name="T89" fmla="*/ 64 h 236"/>
                <a:gd name="T90" fmla="*/ 580 w 600"/>
                <a:gd name="T91" fmla="*/ 44 h 236"/>
                <a:gd name="T92" fmla="*/ 600 w 600"/>
                <a:gd name="T93" fmla="*/ 24 h 236"/>
                <a:gd name="T94" fmla="*/ 558 w 600"/>
                <a:gd name="T95" fmla="*/ 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0" h="236">
                  <a:moveTo>
                    <a:pt x="558" y="6"/>
                  </a:moveTo>
                  <a:lnTo>
                    <a:pt x="558" y="6"/>
                  </a:lnTo>
                  <a:lnTo>
                    <a:pt x="528" y="36"/>
                  </a:lnTo>
                  <a:lnTo>
                    <a:pt x="500" y="62"/>
                  </a:lnTo>
                  <a:lnTo>
                    <a:pt x="470" y="84"/>
                  </a:lnTo>
                  <a:lnTo>
                    <a:pt x="440" y="102"/>
                  </a:lnTo>
                  <a:lnTo>
                    <a:pt x="410" y="116"/>
                  </a:lnTo>
                  <a:lnTo>
                    <a:pt x="382" y="126"/>
                  </a:lnTo>
                  <a:lnTo>
                    <a:pt x="352" y="130"/>
                  </a:lnTo>
                  <a:lnTo>
                    <a:pt x="324" y="132"/>
                  </a:lnTo>
                  <a:lnTo>
                    <a:pt x="298" y="130"/>
                  </a:lnTo>
                  <a:lnTo>
                    <a:pt x="274" y="122"/>
                  </a:lnTo>
                  <a:lnTo>
                    <a:pt x="252" y="112"/>
                  </a:lnTo>
                  <a:lnTo>
                    <a:pt x="232" y="96"/>
                  </a:lnTo>
                  <a:lnTo>
                    <a:pt x="214" y="78"/>
                  </a:lnTo>
                  <a:lnTo>
                    <a:pt x="198" y="56"/>
                  </a:lnTo>
                  <a:lnTo>
                    <a:pt x="186" y="30"/>
                  </a:lnTo>
                  <a:lnTo>
                    <a:pt x="178" y="0"/>
                  </a:lnTo>
                  <a:lnTo>
                    <a:pt x="178" y="0"/>
                  </a:lnTo>
                  <a:lnTo>
                    <a:pt x="104" y="2"/>
                  </a:lnTo>
                  <a:lnTo>
                    <a:pt x="46" y="4"/>
                  </a:lnTo>
                  <a:lnTo>
                    <a:pt x="0" y="10"/>
                  </a:lnTo>
                  <a:lnTo>
                    <a:pt x="0" y="10"/>
                  </a:lnTo>
                  <a:lnTo>
                    <a:pt x="16" y="54"/>
                  </a:lnTo>
                  <a:lnTo>
                    <a:pt x="34" y="92"/>
                  </a:lnTo>
                  <a:lnTo>
                    <a:pt x="52" y="126"/>
                  </a:lnTo>
                  <a:lnTo>
                    <a:pt x="72" y="154"/>
                  </a:lnTo>
                  <a:lnTo>
                    <a:pt x="94" y="178"/>
                  </a:lnTo>
                  <a:lnTo>
                    <a:pt x="116" y="196"/>
                  </a:lnTo>
                  <a:lnTo>
                    <a:pt x="138" y="212"/>
                  </a:lnTo>
                  <a:lnTo>
                    <a:pt x="162" y="222"/>
                  </a:lnTo>
                  <a:lnTo>
                    <a:pt x="186" y="230"/>
                  </a:lnTo>
                  <a:lnTo>
                    <a:pt x="210" y="234"/>
                  </a:lnTo>
                  <a:lnTo>
                    <a:pt x="236" y="236"/>
                  </a:lnTo>
                  <a:lnTo>
                    <a:pt x="260" y="234"/>
                  </a:lnTo>
                  <a:lnTo>
                    <a:pt x="286" y="230"/>
                  </a:lnTo>
                  <a:lnTo>
                    <a:pt x="310" y="222"/>
                  </a:lnTo>
                  <a:lnTo>
                    <a:pt x="336" y="214"/>
                  </a:lnTo>
                  <a:lnTo>
                    <a:pt x="360" y="204"/>
                  </a:lnTo>
                  <a:lnTo>
                    <a:pt x="384" y="192"/>
                  </a:lnTo>
                  <a:lnTo>
                    <a:pt x="408" y="180"/>
                  </a:lnTo>
                  <a:lnTo>
                    <a:pt x="452" y="150"/>
                  </a:lnTo>
                  <a:lnTo>
                    <a:pt x="492" y="120"/>
                  </a:lnTo>
                  <a:lnTo>
                    <a:pt x="528" y="92"/>
                  </a:lnTo>
                  <a:lnTo>
                    <a:pt x="558" y="64"/>
                  </a:lnTo>
                  <a:lnTo>
                    <a:pt x="580" y="44"/>
                  </a:lnTo>
                  <a:lnTo>
                    <a:pt x="600" y="24"/>
                  </a:lnTo>
                  <a:lnTo>
                    <a:pt x="558" y="6"/>
                  </a:lnTo>
                  <a:close/>
                </a:path>
              </a:pathLst>
            </a:custGeom>
            <a:solidFill>
              <a:srgbClr val="BE1E2D"/>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4" name="Freeform 12"/>
            <p:cNvSpPr/>
            <p:nvPr/>
          </p:nvSpPr>
          <p:spPr bwMode="auto">
            <a:xfrm>
              <a:off x="7006065" y="3027575"/>
              <a:ext cx="247241" cy="226347"/>
            </a:xfrm>
            <a:custGeom>
              <a:avLst/>
              <a:gdLst>
                <a:gd name="T0" fmla="*/ 120 w 142"/>
                <a:gd name="T1" fmla="*/ 0 h 130"/>
                <a:gd name="T2" fmla="*/ 14 w 142"/>
                <a:gd name="T3" fmla="*/ 14 h 130"/>
                <a:gd name="T4" fmla="*/ 0 w 142"/>
                <a:gd name="T5" fmla="*/ 56 h 130"/>
                <a:gd name="T6" fmla="*/ 2 w 142"/>
                <a:gd name="T7" fmla="*/ 68 h 130"/>
                <a:gd name="T8" fmla="*/ 42 w 142"/>
                <a:gd name="T9" fmla="*/ 130 h 130"/>
                <a:gd name="T10" fmla="*/ 142 w 142"/>
                <a:gd name="T11" fmla="*/ 96 h 130"/>
                <a:gd name="T12" fmla="*/ 120 w 142"/>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142" h="130">
                  <a:moveTo>
                    <a:pt x="120" y="0"/>
                  </a:moveTo>
                  <a:lnTo>
                    <a:pt x="14" y="14"/>
                  </a:lnTo>
                  <a:lnTo>
                    <a:pt x="0" y="56"/>
                  </a:lnTo>
                  <a:lnTo>
                    <a:pt x="2" y="68"/>
                  </a:lnTo>
                  <a:lnTo>
                    <a:pt x="42" y="130"/>
                  </a:lnTo>
                  <a:lnTo>
                    <a:pt x="142" y="96"/>
                  </a:lnTo>
                  <a:lnTo>
                    <a:pt x="120" y="0"/>
                  </a:lnTo>
                  <a:close/>
                </a:path>
              </a:pathLst>
            </a:custGeom>
            <a:solidFill>
              <a:srgbClr val="BB723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5" name="Freeform 13"/>
            <p:cNvSpPr/>
            <p:nvPr/>
          </p:nvSpPr>
          <p:spPr bwMode="auto">
            <a:xfrm>
              <a:off x="7006065" y="3027575"/>
              <a:ext cx="247241" cy="226347"/>
            </a:xfrm>
            <a:custGeom>
              <a:avLst/>
              <a:gdLst>
                <a:gd name="T0" fmla="*/ 120 w 142"/>
                <a:gd name="T1" fmla="*/ 0 h 130"/>
                <a:gd name="T2" fmla="*/ 14 w 142"/>
                <a:gd name="T3" fmla="*/ 14 h 130"/>
                <a:gd name="T4" fmla="*/ 0 w 142"/>
                <a:gd name="T5" fmla="*/ 56 h 130"/>
                <a:gd name="T6" fmla="*/ 2 w 142"/>
                <a:gd name="T7" fmla="*/ 68 h 130"/>
                <a:gd name="T8" fmla="*/ 42 w 142"/>
                <a:gd name="T9" fmla="*/ 130 h 130"/>
                <a:gd name="T10" fmla="*/ 142 w 142"/>
                <a:gd name="T11" fmla="*/ 96 h 130"/>
                <a:gd name="T12" fmla="*/ 120 w 142"/>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142" h="130">
                  <a:moveTo>
                    <a:pt x="120" y="0"/>
                  </a:moveTo>
                  <a:lnTo>
                    <a:pt x="14" y="14"/>
                  </a:lnTo>
                  <a:lnTo>
                    <a:pt x="0" y="56"/>
                  </a:lnTo>
                  <a:lnTo>
                    <a:pt x="2" y="68"/>
                  </a:lnTo>
                  <a:lnTo>
                    <a:pt x="42" y="130"/>
                  </a:lnTo>
                  <a:lnTo>
                    <a:pt x="142" y="96"/>
                  </a:lnTo>
                  <a:lnTo>
                    <a:pt x="120" y="0"/>
                  </a:lnTo>
                  <a:close/>
                </a:path>
              </a:pathLst>
            </a:custGeom>
            <a:solidFill>
              <a:srgbClr val="BD7E4F"/>
            </a:solidFill>
            <a:ln>
              <a:noFill/>
            </a:ln>
          </p:spPr>
          <p:txBody>
            <a:bodyPr vert="horz" wrap="square" lIns="91440" tIns="45720" rIns="91440" bIns="45720" numCol="1" anchor="t" anchorCtr="0" compatLnSpc="1"/>
            <a:lstStyle/>
            <a:p>
              <a:endParaRPr lang="en-AU"/>
            </a:p>
          </p:txBody>
        </p:sp>
        <p:sp>
          <p:nvSpPr>
            <p:cNvPr id="6" name="Freeform 14"/>
            <p:cNvSpPr/>
            <p:nvPr/>
          </p:nvSpPr>
          <p:spPr bwMode="auto">
            <a:xfrm>
              <a:off x="7006065" y="3024093"/>
              <a:ext cx="226347" cy="208936"/>
            </a:xfrm>
            <a:custGeom>
              <a:avLst/>
              <a:gdLst>
                <a:gd name="T0" fmla="*/ 130 w 130"/>
                <a:gd name="T1" fmla="*/ 84 h 120"/>
                <a:gd name="T2" fmla="*/ 122 w 130"/>
                <a:gd name="T3" fmla="*/ 0 h 120"/>
                <a:gd name="T4" fmla="*/ 120 w 130"/>
                <a:gd name="T5" fmla="*/ 2 h 120"/>
                <a:gd name="T6" fmla="*/ 14 w 130"/>
                <a:gd name="T7" fmla="*/ 16 h 120"/>
                <a:gd name="T8" fmla="*/ 0 w 130"/>
                <a:gd name="T9" fmla="*/ 58 h 120"/>
                <a:gd name="T10" fmla="*/ 48 w 130"/>
                <a:gd name="T11" fmla="*/ 120 h 120"/>
                <a:gd name="T12" fmla="*/ 130 w 130"/>
                <a:gd name="T13" fmla="*/ 84 h 120"/>
              </a:gdLst>
              <a:ahLst/>
              <a:cxnLst>
                <a:cxn ang="0">
                  <a:pos x="T0" y="T1"/>
                </a:cxn>
                <a:cxn ang="0">
                  <a:pos x="T2" y="T3"/>
                </a:cxn>
                <a:cxn ang="0">
                  <a:pos x="T4" y="T5"/>
                </a:cxn>
                <a:cxn ang="0">
                  <a:pos x="T6" y="T7"/>
                </a:cxn>
                <a:cxn ang="0">
                  <a:pos x="T8" y="T9"/>
                </a:cxn>
                <a:cxn ang="0">
                  <a:pos x="T10" y="T11"/>
                </a:cxn>
                <a:cxn ang="0">
                  <a:pos x="T12" y="T13"/>
                </a:cxn>
              </a:cxnLst>
              <a:rect l="0" t="0" r="r" b="b"/>
              <a:pathLst>
                <a:path w="130" h="120">
                  <a:moveTo>
                    <a:pt x="130" y="84"/>
                  </a:moveTo>
                  <a:lnTo>
                    <a:pt x="122" y="0"/>
                  </a:lnTo>
                  <a:lnTo>
                    <a:pt x="120" y="2"/>
                  </a:lnTo>
                  <a:lnTo>
                    <a:pt x="14" y="16"/>
                  </a:lnTo>
                  <a:lnTo>
                    <a:pt x="0" y="58"/>
                  </a:lnTo>
                  <a:lnTo>
                    <a:pt x="48" y="120"/>
                  </a:lnTo>
                  <a:lnTo>
                    <a:pt x="130" y="84"/>
                  </a:lnTo>
                  <a:close/>
                </a:path>
              </a:pathLst>
            </a:custGeom>
            <a:solidFill>
              <a:srgbClr val="FDD6BC"/>
            </a:solidFill>
            <a:ln>
              <a:noFill/>
            </a:ln>
          </p:spPr>
          <p:txBody>
            <a:bodyPr vert="horz" wrap="square" lIns="91440" tIns="45720" rIns="91440" bIns="45720" numCol="1" anchor="t" anchorCtr="0" compatLnSpc="1"/>
            <a:lstStyle/>
            <a:p>
              <a:endParaRPr lang="en-AU"/>
            </a:p>
          </p:txBody>
        </p:sp>
        <p:sp>
          <p:nvSpPr>
            <p:cNvPr id="17" name="Freeform 16"/>
            <p:cNvSpPr/>
            <p:nvPr/>
          </p:nvSpPr>
          <p:spPr bwMode="auto">
            <a:xfrm>
              <a:off x="7932347" y="4545843"/>
              <a:ext cx="383049" cy="936730"/>
            </a:xfrm>
            <a:custGeom>
              <a:avLst/>
              <a:gdLst>
                <a:gd name="T0" fmla="*/ 124 w 220"/>
                <a:gd name="T1" fmla="*/ 44 h 538"/>
                <a:gd name="T2" fmla="*/ 220 w 220"/>
                <a:gd name="T3" fmla="*/ 538 h 538"/>
                <a:gd name="T4" fmla="*/ 154 w 220"/>
                <a:gd name="T5" fmla="*/ 536 h 538"/>
                <a:gd name="T6" fmla="*/ 112 w 220"/>
                <a:gd name="T7" fmla="*/ 284 h 538"/>
                <a:gd name="T8" fmla="*/ 112 w 220"/>
                <a:gd name="T9" fmla="*/ 284 h 538"/>
                <a:gd name="T10" fmla="*/ 102 w 220"/>
                <a:gd name="T11" fmla="*/ 242 h 538"/>
                <a:gd name="T12" fmla="*/ 86 w 220"/>
                <a:gd name="T13" fmla="*/ 196 h 538"/>
                <a:gd name="T14" fmla="*/ 68 w 220"/>
                <a:gd name="T15" fmla="*/ 148 h 538"/>
                <a:gd name="T16" fmla="*/ 48 w 220"/>
                <a:gd name="T17" fmla="*/ 104 h 538"/>
                <a:gd name="T18" fmla="*/ 14 w 220"/>
                <a:gd name="T19" fmla="*/ 30 h 538"/>
                <a:gd name="T20" fmla="*/ 0 w 220"/>
                <a:gd name="T21" fmla="*/ 0 h 538"/>
                <a:gd name="T22" fmla="*/ 124 w 220"/>
                <a:gd name="T23" fmla="*/ 4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538">
                  <a:moveTo>
                    <a:pt x="124" y="44"/>
                  </a:moveTo>
                  <a:lnTo>
                    <a:pt x="220" y="538"/>
                  </a:lnTo>
                  <a:lnTo>
                    <a:pt x="154" y="536"/>
                  </a:lnTo>
                  <a:lnTo>
                    <a:pt x="112" y="284"/>
                  </a:lnTo>
                  <a:lnTo>
                    <a:pt x="112" y="284"/>
                  </a:lnTo>
                  <a:lnTo>
                    <a:pt x="102" y="242"/>
                  </a:lnTo>
                  <a:lnTo>
                    <a:pt x="86" y="196"/>
                  </a:lnTo>
                  <a:lnTo>
                    <a:pt x="68" y="148"/>
                  </a:lnTo>
                  <a:lnTo>
                    <a:pt x="48" y="104"/>
                  </a:lnTo>
                  <a:lnTo>
                    <a:pt x="14" y="30"/>
                  </a:lnTo>
                  <a:lnTo>
                    <a:pt x="0" y="0"/>
                  </a:lnTo>
                  <a:lnTo>
                    <a:pt x="124" y="44"/>
                  </a:lnTo>
                  <a:close/>
                </a:path>
              </a:pathLst>
            </a:custGeom>
            <a:solidFill>
              <a:srgbClr val="42424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18" name="Freeform 17"/>
            <p:cNvSpPr/>
            <p:nvPr/>
          </p:nvSpPr>
          <p:spPr bwMode="auto">
            <a:xfrm>
              <a:off x="7932347" y="4545843"/>
              <a:ext cx="383049" cy="936730"/>
            </a:xfrm>
            <a:custGeom>
              <a:avLst/>
              <a:gdLst>
                <a:gd name="T0" fmla="*/ 124 w 220"/>
                <a:gd name="T1" fmla="*/ 44 h 538"/>
                <a:gd name="T2" fmla="*/ 220 w 220"/>
                <a:gd name="T3" fmla="*/ 538 h 538"/>
                <a:gd name="T4" fmla="*/ 154 w 220"/>
                <a:gd name="T5" fmla="*/ 536 h 538"/>
                <a:gd name="T6" fmla="*/ 112 w 220"/>
                <a:gd name="T7" fmla="*/ 284 h 538"/>
                <a:gd name="T8" fmla="*/ 112 w 220"/>
                <a:gd name="T9" fmla="*/ 284 h 538"/>
                <a:gd name="T10" fmla="*/ 102 w 220"/>
                <a:gd name="T11" fmla="*/ 242 h 538"/>
                <a:gd name="T12" fmla="*/ 86 w 220"/>
                <a:gd name="T13" fmla="*/ 196 h 538"/>
                <a:gd name="T14" fmla="*/ 68 w 220"/>
                <a:gd name="T15" fmla="*/ 148 h 538"/>
                <a:gd name="T16" fmla="*/ 48 w 220"/>
                <a:gd name="T17" fmla="*/ 104 h 538"/>
                <a:gd name="T18" fmla="*/ 14 w 220"/>
                <a:gd name="T19" fmla="*/ 30 h 538"/>
                <a:gd name="T20" fmla="*/ 0 w 220"/>
                <a:gd name="T21" fmla="*/ 0 h 538"/>
                <a:gd name="T22" fmla="*/ 124 w 220"/>
                <a:gd name="T23" fmla="*/ 4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538">
                  <a:moveTo>
                    <a:pt x="124" y="44"/>
                  </a:moveTo>
                  <a:lnTo>
                    <a:pt x="220" y="538"/>
                  </a:lnTo>
                  <a:lnTo>
                    <a:pt x="154" y="536"/>
                  </a:lnTo>
                  <a:lnTo>
                    <a:pt x="112" y="284"/>
                  </a:lnTo>
                  <a:lnTo>
                    <a:pt x="112" y="284"/>
                  </a:lnTo>
                  <a:lnTo>
                    <a:pt x="102" y="242"/>
                  </a:lnTo>
                  <a:lnTo>
                    <a:pt x="86" y="196"/>
                  </a:lnTo>
                  <a:lnTo>
                    <a:pt x="68" y="148"/>
                  </a:lnTo>
                  <a:lnTo>
                    <a:pt x="48" y="104"/>
                  </a:lnTo>
                  <a:lnTo>
                    <a:pt x="14" y="30"/>
                  </a:lnTo>
                  <a:lnTo>
                    <a:pt x="0" y="0"/>
                  </a:lnTo>
                  <a:lnTo>
                    <a:pt x="124" y="44"/>
                  </a:lnTo>
                  <a:close/>
                </a:path>
              </a:pathLst>
            </a:custGeom>
            <a:solidFill>
              <a:srgbClr val="42424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19" name="Freeform 18"/>
            <p:cNvSpPr/>
            <p:nvPr/>
          </p:nvSpPr>
          <p:spPr bwMode="auto">
            <a:xfrm>
              <a:off x="8423347" y="4584148"/>
              <a:ext cx="236794" cy="933247"/>
            </a:xfrm>
            <a:custGeom>
              <a:avLst/>
              <a:gdLst>
                <a:gd name="T0" fmla="*/ 0 w 136"/>
                <a:gd name="T1" fmla="*/ 28 h 536"/>
                <a:gd name="T2" fmla="*/ 72 w 136"/>
                <a:gd name="T3" fmla="*/ 536 h 536"/>
                <a:gd name="T4" fmla="*/ 136 w 136"/>
                <a:gd name="T5" fmla="*/ 514 h 536"/>
                <a:gd name="T6" fmla="*/ 102 w 136"/>
                <a:gd name="T7" fmla="*/ 260 h 536"/>
                <a:gd name="T8" fmla="*/ 102 w 136"/>
                <a:gd name="T9" fmla="*/ 260 h 536"/>
                <a:gd name="T10" fmla="*/ 100 w 136"/>
                <a:gd name="T11" fmla="*/ 220 h 536"/>
                <a:gd name="T12" fmla="*/ 98 w 136"/>
                <a:gd name="T13" fmla="*/ 176 h 536"/>
                <a:gd name="T14" fmla="*/ 98 w 136"/>
                <a:gd name="T15" fmla="*/ 90 h 536"/>
                <a:gd name="T16" fmla="*/ 100 w 136"/>
                <a:gd name="T17" fmla="*/ 26 h 536"/>
                <a:gd name="T18" fmla="*/ 102 w 136"/>
                <a:gd name="T19" fmla="*/ 0 h 536"/>
                <a:gd name="T20" fmla="*/ 0 w 136"/>
                <a:gd name="T21" fmla="*/ 28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536">
                  <a:moveTo>
                    <a:pt x="0" y="28"/>
                  </a:moveTo>
                  <a:lnTo>
                    <a:pt x="72" y="536"/>
                  </a:lnTo>
                  <a:lnTo>
                    <a:pt x="136" y="514"/>
                  </a:lnTo>
                  <a:lnTo>
                    <a:pt x="102" y="260"/>
                  </a:lnTo>
                  <a:lnTo>
                    <a:pt x="102" y="260"/>
                  </a:lnTo>
                  <a:lnTo>
                    <a:pt x="100" y="220"/>
                  </a:lnTo>
                  <a:lnTo>
                    <a:pt x="98" y="176"/>
                  </a:lnTo>
                  <a:lnTo>
                    <a:pt x="98" y="90"/>
                  </a:lnTo>
                  <a:lnTo>
                    <a:pt x="100" y="26"/>
                  </a:lnTo>
                  <a:lnTo>
                    <a:pt x="102" y="0"/>
                  </a:lnTo>
                  <a:lnTo>
                    <a:pt x="0" y="28"/>
                  </a:lnTo>
                  <a:close/>
                </a:path>
              </a:pathLst>
            </a:custGeom>
            <a:solidFill>
              <a:srgbClr val="42424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20" name="Freeform 19"/>
            <p:cNvSpPr/>
            <p:nvPr/>
          </p:nvSpPr>
          <p:spPr bwMode="auto">
            <a:xfrm>
              <a:off x="8423347" y="4584148"/>
              <a:ext cx="236794" cy="933247"/>
            </a:xfrm>
            <a:custGeom>
              <a:avLst/>
              <a:gdLst>
                <a:gd name="T0" fmla="*/ 0 w 136"/>
                <a:gd name="T1" fmla="*/ 28 h 536"/>
                <a:gd name="T2" fmla="*/ 72 w 136"/>
                <a:gd name="T3" fmla="*/ 536 h 536"/>
                <a:gd name="T4" fmla="*/ 136 w 136"/>
                <a:gd name="T5" fmla="*/ 514 h 536"/>
                <a:gd name="T6" fmla="*/ 102 w 136"/>
                <a:gd name="T7" fmla="*/ 260 h 536"/>
                <a:gd name="T8" fmla="*/ 102 w 136"/>
                <a:gd name="T9" fmla="*/ 260 h 536"/>
                <a:gd name="T10" fmla="*/ 100 w 136"/>
                <a:gd name="T11" fmla="*/ 220 h 536"/>
                <a:gd name="T12" fmla="*/ 98 w 136"/>
                <a:gd name="T13" fmla="*/ 176 h 536"/>
                <a:gd name="T14" fmla="*/ 98 w 136"/>
                <a:gd name="T15" fmla="*/ 90 h 536"/>
                <a:gd name="T16" fmla="*/ 100 w 136"/>
                <a:gd name="T17" fmla="*/ 26 h 536"/>
                <a:gd name="T18" fmla="*/ 102 w 136"/>
                <a:gd name="T19" fmla="*/ 0 h 536"/>
                <a:gd name="T20" fmla="*/ 0 w 136"/>
                <a:gd name="T21" fmla="*/ 28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536">
                  <a:moveTo>
                    <a:pt x="0" y="28"/>
                  </a:moveTo>
                  <a:lnTo>
                    <a:pt x="72" y="536"/>
                  </a:lnTo>
                  <a:lnTo>
                    <a:pt x="136" y="514"/>
                  </a:lnTo>
                  <a:lnTo>
                    <a:pt x="102" y="260"/>
                  </a:lnTo>
                  <a:lnTo>
                    <a:pt x="102" y="260"/>
                  </a:lnTo>
                  <a:lnTo>
                    <a:pt x="100" y="220"/>
                  </a:lnTo>
                  <a:lnTo>
                    <a:pt x="98" y="176"/>
                  </a:lnTo>
                  <a:lnTo>
                    <a:pt x="98" y="90"/>
                  </a:lnTo>
                  <a:lnTo>
                    <a:pt x="100" y="26"/>
                  </a:lnTo>
                  <a:lnTo>
                    <a:pt x="102" y="0"/>
                  </a:lnTo>
                  <a:lnTo>
                    <a:pt x="0" y="28"/>
                  </a:lnTo>
                  <a:close/>
                </a:path>
              </a:pathLst>
            </a:custGeom>
            <a:solidFill>
              <a:srgbClr val="42424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21" name="Freeform 20"/>
            <p:cNvSpPr/>
            <p:nvPr/>
          </p:nvSpPr>
          <p:spPr bwMode="auto">
            <a:xfrm>
              <a:off x="7869666" y="2592292"/>
              <a:ext cx="940212" cy="2071949"/>
            </a:xfrm>
            <a:custGeom>
              <a:avLst/>
              <a:gdLst>
                <a:gd name="T0" fmla="*/ 12 w 540"/>
                <a:gd name="T1" fmla="*/ 92 h 1190"/>
                <a:gd name="T2" fmla="*/ 12 w 540"/>
                <a:gd name="T3" fmla="*/ 92 h 1190"/>
                <a:gd name="T4" fmla="*/ 8 w 540"/>
                <a:gd name="T5" fmla="*/ 148 h 1190"/>
                <a:gd name="T6" fmla="*/ 6 w 540"/>
                <a:gd name="T7" fmla="*/ 212 h 1190"/>
                <a:gd name="T8" fmla="*/ 2 w 540"/>
                <a:gd name="T9" fmla="*/ 354 h 1190"/>
                <a:gd name="T10" fmla="*/ 0 w 540"/>
                <a:gd name="T11" fmla="*/ 508 h 1190"/>
                <a:gd name="T12" fmla="*/ 2 w 540"/>
                <a:gd name="T13" fmla="*/ 664 h 1190"/>
                <a:gd name="T14" fmla="*/ 4 w 540"/>
                <a:gd name="T15" fmla="*/ 934 h 1190"/>
                <a:gd name="T16" fmla="*/ 4 w 540"/>
                <a:gd name="T17" fmla="*/ 1026 h 1190"/>
                <a:gd name="T18" fmla="*/ 4 w 540"/>
                <a:gd name="T19" fmla="*/ 1056 h 1190"/>
                <a:gd name="T20" fmla="*/ 2 w 540"/>
                <a:gd name="T21" fmla="*/ 1076 h 1190"/>
                <a:gd name="T22" fmla="*/ 2 w 540"/>
                <a:gd name="T23" fmla="*/ 1076 h 1190"/>
                <a:gd name="T24" fmla="*/ 6 w 540"/>
                <a:gd name="T25" fmla="*/ 1080 h 1190"/>
                <a:gd name="T26" fmla="*/ 6 w 540"/>
                <a:gd name="T27" fmla="*/ 1086 h 1190"/>
                <a:gd name="T28" fmla="*/ 8 w 540"/>
                <a:gd name="T29" fmla="*/ 1100 h 1190"/>
                <a:gd name="T30" fmla="*/ 10 w 540"/>
                <a:gd name="T31" fmla="*/ 1106 h 1190"/>
                <a:gd name="T32" fmla="*/ 12 w 540"/>
                <a:gd name="T33" fmla="*/ 1114 h 1190"/>
                <a:gd name="T34" fmla="*/ 16 w 540"/>
                <a:gd name="T35" fmla="*/ 1120 h 1190"/>
                <a:gd name="T36" fmla="*/ 24 w 540"/>
                <a:gd name="T37" fmla="*/ 1124 h 1190"/>
                <a:gd name="T38" fmla="*/ 24 w 540"/>
                <a:gd name="T39" fmla="*/ 1124 h 1190"/>
                <a:gd name="T40" fmla="*/ 52 w 540"/>
                <a:gd name="T41" fmla="*/ 1140 h 1190"/>
                <a:gd name="T42" fmla="*/ 84 w 540"/>
                <a:gd name="T43" fmla="*/ 1154 h 1190"/>
                <a:gd name="T44" fmla="*/ 118 w 540"/>
                <a:gd name="T45" fmla="*/ 1166 h 1190"/>
                <a:gd name="T46" fmla="*/ 156 w 540"/>
                <a:gd name="T47" fmla="*/ 1178 h 1190"/>
                <a:gd name="T48" fmla="*/ 196 w 540"/>
                <a:gd name="T49" fmla="*/ 1186 h 1190"/>
                <a:gd name="T50" fmla="*/ 238 w 540"/>
                <a:gd name="T51" fmla="*/ 1190 h 1190"/>
                <a:gd name="T52" fmla="*/ 280 w 540"/>
                <a:gd name="T53" fmla="*/ 1190 h 1190"/>
                <a:gd name="T54" fmla="*/ 300 w 540"/>
                <a:gd name="T55" fmla="*/ 1190 h 1190"/>
                <a:gd name="T56" fmla="*/ 320 w 540"/>
                <a:gd name="T57" fmla="*/ 1186 h 1190"/>
                <a:gd name="T58" fmla="*/ 320 w 540"/>
                <a:gd name="T59" fmla="*/ 1186 h 1190"/>
                <a:gd name="T60" fmla="*/ 342 w 540"/>
                <a:gd name="T61" fmla="*/ 1182 h 1190"/>
                <a:gd name="T62" fmla="*/ 362 w 540"/>
                <a:gd name="T63" fmla="*/ 1176 h 1190"/>
                <a:gd name="T64" fmla="*/ 382 w 540"/>
                <a:gd name="T65" fmla="*/ 1168 h 1190"/>
                <a:gd name="T66" fmla="*/ 402 w 540"/>
                <a:gd name="T67" fmla="*/ 1158 h 1190"/>
                <a:gd name="T68" fmla="*/ 402 w 540"/>
                <a:gd name="T69" fmla="*/ 1158 h 1190"/>
                <a:gd name="T70" fmla="*/ 416 w 540"/>
                <a:gd name="T71" fmla="*/ 1148 h 1190"/>
                <a:gd name="T72" fmla="*/ 416 w 540"/>
                <a:gd name="T73" fmla="*/ 1148 h 1190"/>
                <a:gd name="T74" fmla="*/ 436 w 540"/>
                <a:gd name="T75" fmla="*/ 1032 h 1190"/>
                <a:gd name="T76" fmla="*/ 456 w 540"/>
                <a:gd name="T77" fmla="*/ 906 h 1190"/>
                <a:gd name="T78" fmla="*/ 478 w 540"/>
                <a:gd name="T79" fmla="*/ 752 h 1190"/>
                <a:gd name="T80" fmla="*/ 500 w 540"/>
                <a:gd name="T81" fmla="*/ 584 h 1190"/>
                <a:gd name="T82" fmla="*/ 520 w 540"/>
                <a:gd name="T83" fmla="*/ 416 h 1190"/>
                <a:gd name="T84" fmla="*/ 528 w 540"/>
                <a:gd name="T85" fmla="*/ 336 h 1190"/>
                <a:gd name="T86" fmla="*/ 534 w 540"/>
                <a:gd name="T87" fmla="*/ 260 h 1190"/>
                <a:gd name="T88" fmla="*/ 538 w 540"/>
                <a:gd name="T89" fmla="*/ 192 h 1190"/>
                <a:gd name="T90" fmla="*/ 540 w 540"/>
                <a:gd name="T91" fmla="*/ 130 h 1190"/>
                <a:gd name="T92" fmla="*/ 540 w 540"/>
                <a:gd name="T93" fmla="*/ 130 h 1190"/>
                <a:gd name="T94" fmla="*/ 538 w 540"/>
                <a:gd name="T95" fmla="*/ 70 h 1190"/>
                <a:gd name="T96" fmla="*/ 536 w 540"/>
                <a:gd name="T97" fmla="*/ 46 h 1190"/>
                <a:gd name="T98" fmla="*/ 532 w 540"/>
                <a:gd name="T99" fmla="*/ 26 h 1190"/>
                <a:gd name="T100" fmla="*/ 532 w 540"/>
                <a:gd name="T101" fmla="*/ 26 h 1190"/>
                <a:gd name="T102" fmla="*/ 448 w 540"/>
                <a:gd name="T103" fmla="*/ 22 h 1190"/>
                <a:gd name="T104" fmla="*/ 448 w 540"/>
                <a:gd name="T105" fmla="*/ 22 h 1190"/>
                <a:gd name="T106" fmla="*/ 434 w 540"/>
                <a:gd name="T107" fmla="*/ 22 h 1190"/>
                <a:gd name="T108" fmla="*/ 434 w 540"/>
                <a:gd name="T109" fmla="*/ 22 h 1190"/>
                <a:gd name="T110" fmla="*/ 154 w 540"/>
                <a:gd name="T111" fmla="*/ 6 h 1190"/>
                <a:gd name="T112" fmla="*/ 154 w 540"/>
                <a:gd name="T113" fmla="*/ 6 h 1190"/>
                <a:gd name="T114" fmla="*/ 126 w 540"/>
                <a:gd name="T115" fmla="*/ 4 h 1190"/>
                <a:gd name="T116" fmla="*/ 126 w 540"/>
                <a:gd name="T117" fmla="*/ 4 h 1190"/>
                <a:gd name="T118" fmla="*/ 26 w 540"/>
                <a:gd name="T119" fmla="*/ 0 h 1190"/>
                <a:gd name="T120" fmla="*/ 26 w 540"/>
                <a:gd name="T121" fmla="*/ 0 h 1190"/>
                <a:gd name="T122" fmla="*/ 18 w 540"/>
                <a:gd name="T123" fmla="*/ 38 h 1190"/>
                <a:gd name="T124" fmla="*/ 12 w 540"/>
                <a:gd name="T125" fmla="*/ 92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0" h="1190">
                  <a:moveTo>
                    <a:pt x="12" y="92"/>
                  </a:moveTo>
                  <a:lnTo>
                    <a:pt x="12" y="92"/>
                  </a:lnTo>
                  <a:lnTo>
                    <a:pt x="8" y="148"/>
                  </a:lnTo>
                  <a:lnTo>
                    <a:pt x="6" y="212"/>
                  </a:lnTo>
                  <a:lnTo>
                    <a:pt x="2" y="354"/>
                  </a:lnTo>
                  <a:lnTo>
                    <a:pt x="0" y="508"/>
                  </a:lnTo>
                  <a:lnTo>
                    <a:pt x="2" y="664"/>
                  </a:lnTo>
                  <a:lnTo>
                    <a:pt x="4" y="934"/>
                  </a:lnTo>
                  <a:lnTo>
                    <a:pt x="4" y="1026"/>
                  </a:lnTo>
                  <a:lnTo>
                    <a:pt x="4" y="1056"/>
                  </a:lnTo>
                  <a:lnTo>
                    <a:pt x="2" y="1076"/>
                  </a:lnTo>
                  <a:lnTo>
                    <a:pt x="2" y="1076"/>
                  </a:lnTo>
                  <a:lnTo>
                    <a:pt x="6" y="1080"/>
                  </a:lnTo>
                  <a:lnTo>
                    <a:pt x="6" y="1086"/>
                  </a:lnTo>
                  <a:lnTo>
                    <a:pt x="8" y="1100"/>
                  </a:lnTo>
                  <a:lnTo>
                    <a:pt x="10" y="1106"/>
                  </a:lnTo>
                  <a:lnTo>
                    <a:pt x="12" y="1114"/>
                  </a:lnTo>
                  <a:lnTo>
                    <a:pt x="16" y="1120"/>
                  </a:lnTo>
                  <a:lnTo>
                    <a:pt x="24" y="1124"/>
                  </a:lnTo>
                  <a:lnTo>
                    <a:pt x="24" y="1124"/>
                  </a:lnTo>
                  <a:lnTo>
                    <a:pt x="52" y="1140"/>
                  </a:lnTo>
                  <a:lnTo>
                    <a:pt x="84" y="1154"/>
                  </a:lnTo>
                  <a:lnTo>
                    <a:pt x="118" y="1166"/>
                  </a:lnTo>
                  <a:lnTo>
                    <a:pt x="156" y="1178"/>
                  </a:lnTo>
                  <a:lnTo>
                    <a:pt x="196" y="1186"/>
                  </a:lnTo>
                  <a:lnTo>
                    <a:pt x="238" y="1190"/>
                  </a:lnTo>
                  <a:lnTo>
                    <a:pt x="280" y="1190"/>
                  </a:lnTo>
                  <a:lnTo>
                    <a:pt x="300" y="1190"/>
                  </a:lnTo>
                  <a:lnTo>
                    <a:pt x="320" y="1186"/>
                  </a:lnTo>
                  <a:lnTo>
                    <a:pt x="320" y="1186"/>
                  </a:lnTo>
                  <a:lnTo>
                    <a:pt x="342" y="1182"/>
                  </a:lnTo>
                  <a:lnTo>
                    <a:pt x="362" y="1176"/>
                  </a:lnTo>
                  <a:lnTo>
                    <a:pt x="382" y="1168"/>
                  </a:lnTo>
                  <a:lnTo>
                    <a:pt x="402" y="1158"/>
                  </a:lnTo>
                  <a:lnTo>
                    <a:pt x="402" y="1158"/>
                  </a:lnTo>
                  <a:lnTo>
                    <a:pt x="416" y="1148"/>
                  </a:lnTo>
                  <a:lnTo>
                    <a:pt x="416" y="1148"/>
                  </a:lnTo>
                  <a:lnTo>
                    <a:pt x="436" y="1032"/>
                  </a:lnTo>
                  <a:lnTo>
                    <a:pt x="456" y="906"/>
                  </a:lnTo>
                  <a:lnTo>
                    <a:pt x="478" y="752"/>
                  </a:lnTo>
                  <a:lnTo>
                    <a:pt x="500" y="584"/>
                  </a:lnTo>
                  <a:lnTo>
                    <a:pt x="520" y="416"/>
                  </a:lnTo>
                  <a:lnTo>
                    <a:pt x="528" y="336"/>
                  </a:lnTo>
                  <a:lnTo>
                    <a:pt x="534" y="260"/>
                  </a:lnTo>
                  <a:lnTo>
                    <a:pt x="538" y="192"/>
                  </a:lnTo>
                  <a:lnTo>
                    <a:pt x="540" y="130"/>
                  </a:lnTo>
                  <a:lnTo>
                    <a:pt x="540" y="130"/>
                  </a:lnTo>
                  <a:lnTo>
                    <a:pt x="538" y="70"/>
                  </a:lnTo>
                  <a:lnTo>
                    <a:pt x="536" y="46"/>
                  </a:lnTo>
                  <a:lnTo>
                    <a:pt x="532" y="26"/>
                  </a:lnTo>
                  <a:lnTo>
                    <a:pt x="532" y="26"/>
                  </a:lnTo>
                  <a:lnTo>
                    <a:pt x="448" y="22"/>
                  </a:lnTo>
                  <a:lnTo>
                    <a:pt x="448" y="22"/>
                  </a:lnTo>
                  <a:lnTo>
                    <a:pt x="434" y="22"/>
                  </a:lnTo>
                  <a:lnTo>
                    <a:pt x="434" y="22"/>
                  </a:lnTo>
                  <a:lnTo>
                    <a:pt x="154" y="6"/>
                  </a:lnTo>
                  <a:lnTo>
                    <a:pt x="154" y="6"/>
                  </a:lnTo>
                  <a:lnTo>
                    <a:pt x="126" y="4"/>
                  </a:lnTo>
                  <a:lnTo>
                    <a:pt x="126" y="4"/>
                  </a:lnTo>
                  <a:lnTo>
                    <a:pt x="26" y="0"/>
                  </a:lnTo>
                  <a:lnTo>
                    <a:pt x="26" y="0"/>
                  </a:lnTo>
                  <a:lnTo>
                    <a:pt x="18" y="38"/>
                  </a:lnTo>
                  <a:lnTo>
                    <a:pt x="12" y="92"/>
                  </a:lnTo>
                  <a:close/>
                </a:path>
              </a:pathLst>
            </a:custGeom>
            <a:solidFill>
              <a:srgbClr val="FDD6BC"/>
            </a:solidFill>
            <a:ln>
              <a:noFill/>
            </a:ln>
          </p:spPr>
          <p:txBody>
            <a:bodyPr vert="horz" wrap="square" lIns="91440" tIns="45720" rIns="91440" bIns="45720" numCol="1" anchor="t" anchorCtr="0" compatLnSpc="1"/>
            <a:lstStyle/>
            <a:p>
              <a:endParaRPr lang="en-AU"/>
            </a:p>
          </p:txBody>
        </p:sp>
        <p:sp>
          <p:nvSpPr>
            <p:cNvPr id="22" name="Freeform 21"/>
            <p:cNvSpPr/>
            <p:nvPr/>
          </p:nvSpPr>
          <p:spPr bwMode="auto">
            <a:xfrm>
              <a:off x="7869666" y="2592292"/>
              <a:ext cx="940212" cy="2071949"/>
            </a:xfrm>
            <a:custGeom>
              <a:avLst/>
              <a:gdLst>
                <a:gd name="T0" fmla="*/ 12 w 540"/>
                <a:gd name="T1" fmla="*/ 92 h 1190"/>
                <a:gd name="T2" fmla="*/ 12 w 540"/>
                <a:gd name="T3" fmla="*/ 92 h 1190"/>
                <a:gd name="T4" fmla="*/ 8 w 540"/>
                <a:gd name="T5" fmla="*/ 148 h 1190"/>
                <a:gd name="T6" fmla="*/ 6 w 540"/>
                <a:gd name="T7" fmla="*/ 212 h 1190"/>
                <a:gd name="T8" fmla="*/ 2 w 540"/>
                <a:gd name="T9" fmla="*/ 354 h 1190"/>
                <a:gd name="T10" fmla="*/ 0 w 540"/>
                <a:gd name="T11" fmla="*/ 508 h 1190"/>
                <a:gd name="T12" fmla="*/ 2 w 540"/>
                <a:gd name="T13" fmla="*/ 664 h 1190"/>
                <a:gd name="T14" fmla="*/ 4 w 540"/>
                <a:gd name="T15" fmla="*/ 934 h 1190"/>
                <a:gd name="T16" fmla="*/ 4 w 540"/>
                <a:gd name="T17" fmla="*/ 1026 h 1190"/>
                <a:gd name="T18" fmla="*/ 4 w 540"/>
                <a:gd name="T19" fmla="*/ 1056 h 1190"/>
                <a:gd name="T20" fmla="*/ 2 w 540"/>
                <a:gd name="T21" fmla="*/ 1076 h 1190"/>
                <a:gd name="T22" fmla="*/ 2 w 540"/>
                <a:gd name="T23" fmla="*/ 1076 h 1190"/>
                <a:gd name="T24" fmla="*/ 6 w 540"/>
                <a:gd name="T25" fmla="*/ 1080 h 1190"/>
                <a:gd name="T26" fmla="*/ 6 w 540"/>
                <a:gd name="T27" fmla="*/ 1086 h 1190"/>
                <a:gd name="T28" fmla="*/ 8 w 540"/>
                <a:gd name="T29" fmla="*/ 1100 h 1190"/>
                <a:gd name="T30" fmla="*/ 10 w 540"/>
                <a:gd name="T31" fmla="*/ 1106 h 1190"/>
                <a:gd name="T32" fmla="*/ 12 w 540"/>
                <a:gd name="T33" fmla="*/ 1114 h 1190"/>
                <a:gd name="T34" fmla="*/ 16 w 540"/>
                <a:gd name="T35" fmla="*/ 1120 h 1190"/>
                <a:gd name="T36" fmla="*/ 24 w 540"/>
                <a:gd name="T37" fmla="*/ 1124 h 1190"/>
                <a:gd name="T38" fmla="*/ 24 w 540"/>
                <a:gd name="T39" fmla="*/ 1124 h 1190"/>
                <a:gd name="T40" fmla="*/ 52 w 540"/>
                <a:gd name="T41" fmla="*/ 1140 h 1190"/>
                <a:gd name="T42" fmla="*/ 84 w 540"/>
                <a:gd name="T43" fmla="*/ 1154 h 1190"/>
                <a:gd name="T44" fmla="*/ 118 w 540"/>
                <a:gd name="T45" fmla="*/ 1166 h 1190"/>
                <a:gd name="T46" fmla="*/ 156 w 540"/>
                <a:gd name="T47" fmla="*/ 1178 h 1190"/>
                <a:gd name="T48" fmla="*/ 196 w 540"/>
                <a:gd name="T49" fmla="*/ 1186 h 1190"/>
                <a:gd name="T50" fmla="*/ 238 w 540"/>
                <a:gd name="T51" fmla="*/ 1190 h 1190"/>
                <a:gd name="T52" fmla="*/ 280 w 540"/>
                <a:gd name="T53" fmla="*/ 1190 h 1190"/>
                <a:gd name="T54" fmla="*/ 300 w 540"/>
                <a:gd name="T55" fmla="*/ 1190 h 1190"/>
                <a:gd name="T56" fmla="*/ 320 w 540"/>
                <a:gd name="T57" fmla="*/ 1186 h 1190"/>
                <a:gd name="T58" fmla="*/ 320 w 540"/>
                <a:gd name="T59" fmla="*/ 1186 h 1190"/>
                <a:gd name="T60" fmla="*/ 342 w 540"/>
                <a:gd name="T61" fmla="*/ 1182 h 1190"/>
                <a:gd name="T62" fmla="*/ 362 w 540"/>
                <a:gd name="T63" fmla="*/ 1176 h 1190"/>
                <a:gd name="T64" fmla="*/ 382 w 540"/>
                <a:gd name="T65" fmla="*/ 1168 h 1190"/>
                <a:gd name="T66" fmla="*/ 402 w 540"/>
                <a:gd name="T67" fmla="*/ 1158 h 1190"/>
                <a:gd name="T68" fmla="*/ 402 w 540"/>
                <a:gd name="T69" fmla="*/ 1158 h 1190"/>
                <a:gd name="T70" fmla="*/ 416 w 540"/>
                <a:gd name="T71" fmla="*/ 1148 h 1190"/>
                <a:gd name="T72" fmla="*/ 416 w 540"/>
                <a:gd name="T73" fmla="*/ 1148 h 1190"/>
                <a:gd name="T74" fmla="*/ 436 w 540"/>
                <a:gd name="T75" fmla="*/ 1032 h 1190"/>
                <a:gd name="T76" fmla="*/ 456 w 540"/>
                <a:gd name="T77" fmla="*/ 906 h 1190"/>
                <a:gd name="T78" fmla="*/ 478 w 540"/>
                <a:gd name="T79" fmla="*/ 752 h 1190"/>
                <a:gd name="T80" fmla="*/ 500 w 540"/>
                <a:gd name="T81" fmla="*/ 584 h 1190"/>
                <a:gd name="T82" fmla="*/ 520 w 540"/>
                <a:gd name="T83" fmla="*/ 416 h 1190"/>
                <a:gd name="T84" fmla="*/ 528 w 540"/>
                <a:gd name="T85" fmla="*/ 336 h 1190"/>
                <a:gd name="T86" fmla="*/ 534 w 540"/>
                <a:gd name="T87" fmla="*/ 260 h 1190"/>
                <a:gd name="T88" fmla="*/ 538 w 540"/>
                <a:gd name="T89" fmla="*/ 192 h 1190"/>
                <a:gd name="T90" fmla="*/ 540 w 540"/>
                <a:gd name="T91" fmla="*/ 130 h 1190"/>
                <a:gd name="T92" fmla="*/ 540 w 540"/>
                <a:gd name="T93" fmla="*/ 130 h 1190"/>
                <a:gd name="T94" fmla="*/ 538 w 540"/>
                <a:gd name="T95" fmla="*/ 70 h 1190"/>
                <a:gd name="T96" fmla="*/ 536 w 540"/>
                <a:gd name="T97" fmla="*/ 46 h 1190"/>
                <a:gd name="T98" fmla="*/ 532 w 540"/>
                <a:gd name="T99" fmla="*/ 26 h 1190"/>
                <a:gd name="T100" fmla="*/ 532 w 540"/>
                <a:gd name="T101" fmla="*/ 26 h 1190"/>
                <a:gd name="T102" fmla="*/ 448 w 540"/>
                <a:gd name="T103" fmla="*/ 22 h 1190"/>
                <a:gd name="T104" fmla="*/ 448 w 540"/>
                <a:gd name="T105" fmla="*/ 22 h 1190"/>
                <a:gd name="T106" fmla="*/ 434 w 540"/>
                <a:gd name="T107" fmla="*/ 22 h 1190"/>
                <a:gd name="T108" fmla="*/ 434 w 540"/>
                <a:gd name="T109" fmla="*/ 22 h 1190"/>
                <a:gd name="T110" fmla="*/ 154 w 540"/>
                <a:gd name="T111" fmla="*/ 6 h 1190"/>
                <a:gd name="T112" fmla="*/ 154 w 540"/>
                <a:gd name="T113" fmla="*/ 6 h 1190"/>
                <a:gd name="T114" fmla="*/ 126 w 540"/>
                <a:gd name="T115" fmla="*/ 4 h 1190"/>
                <a:gd name="T116" fmla="*/ 126 w 540"/>
                <a:gd name="T117" fmla="*/ 4 h 1190"/>
                <a:gd name="T118" fmla="*/ 26 w 540"/>
                <a:gd name="T119" fmla="*/ 0 h 1190"/>
                <a:gd name="T120" fmla="*/ 26 w 540"/>
                <a:gd name="T121" fmla="*/ 0 h 1190"/>
                <a:gd name="T122" fmla="*/ 18 w 540"/>
                <a:gd name="T123" fmla="*/ 38 h 1190"/>
                <a:gd name="T124" fmla="*/ 12 w 540"/>
                <a:gd name="T125" fmla="*/ 92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0" h="1190">
                  <a:moveTo>
                    <a:pt x="12" y="92"/>
                  </a:moveTo>
                  <a:lnTo>
                    <a:pt x="12" y="92"/>
                  </a:lnTo>
                  <a:lnTo>
                    <a:pt x="8" y="148"/>
                  </a:lnTo>
                  <a:lnTo>
                    <a:pt x="6" y="212"/>
                  </a:lnTo>
                  <a:lnTo>
                    <a:pt x="2" y="354"/>
                  </a:lnTo>
                  <a:lnTo>
                    <a:pt x="0" y="508"/>
                  </a:lnTo>
                  <a:lnTo>
                    <a:pt x="2" y="664"/>
                  </a:lnTo>
                  <a:lnTo>
                    <a:pt x="4" y="934"/>
                  </a:lnTo>
                  <a:lnTo>
                    <a:pt x="4" y="1026"/>
                  </a:lnTo>
                  <a:lnTo>
                    <a:pt x="4" y="1056"/>
                  </a:lnTo>
                  <a:lnTo>
                    <a:pt x="2" y="1076"/>
                  </a:lnTo>
                  <a:lnTo>
                    <a:pt x="2" y="1076"/>
                  </a:lnTo>
                  <a:lnTo>
                    <a:pt x="6" y="1080"/>
                  </a:lnTo>
                  <a:lnTo>
                    <a:pt x="6" y="1086"/>
                  </a:lnTo>
                  <a:lnTo>
                    <a:pt x="8" y="1100"/>
                  </a:lnTo>
                  <a:lnTo>
                    <a:pt x="10" y="1106"/>
                  </a:lnTo>
                  <a:lnTo>
                    <a:pt x="12" y="1114"/>
                  </a:lnTo>
                  <a:lnTo>
                    <a:pt x="16" y="1120"/>
                  </a:lnTo>
                  <a:lnTo>
                    <a:pt x="24" y="1124"/>
                  </a:lnTo>
                  <a:lnTo>
                    <a:pt x="24" y="1124"/>
                  </a:lnTo>
                  <a:lnTo>
                    <a:pt x="52" y="1140"/>
                  </a:lnTo>
                  <a:lnTo>
                    <a:pt x="84" y="1154"/>
                  </a:lnTo>
                  <a:lnTo>
                    <a:pt x="118" y="1166"/>
                  </a:lnTo>
                  <a:lnTo>
                    <a:pt x="156" y="1178"/>
                  </a:lnTo>
                  <a:lnTo>
                    <a:pt x="196" y="1186"/>
                  </a:lnTo>
                  <a:lnTo>
                    <a:pt x="238" y="1190"/>
                  </a:lnTo>
                  <a:lnTo>
                    <a:pt x="280" y="1190"/>
                  </a:lnTo>
                  <a:lnTo>
                    <a:pt x="300" y="1190"/>
                  </a:lnTo>
                  <a:lnTo>
                    <a:pt x="320" y="1186"/>
                  </a:lnTo>
                  <a:lnTo>
                    <a:pt x="320" y="1186"/>
                  </a:lnTo>
                  <a:lnTo>
                    <a:pt x="342" y="1182"/>
                  </a:lnTo>
                  <a:lnTo>
                    <a:pt x="362" y="1176"/>
                  </a:lnTo>
                  <a:lnTo>
                    <a:pt x="382" y="1168"/>
                  </a:lnTo>
                  <a:lnTo>
                    <a:pt x="402" y="1158"/>
                  </a:lnTo>
                  <a:lnTo>
                    <a:pt x="402" y="1158"/>
                  </a:lnTo>
                  <a:lnTo>
                    <a:pt x="416" y="1148"/>
                  </a:lnTo>
                  <a:lnTo>
                    <a:pt x="416" y="1148"/>
                  </a:lnTo>
                  <a:lnTo>
                    <a:pt x="436" y="1032"/>
                  </a:lnTo>
                  <a:lnTo>
                    <a:pt x="456" y="906"/>
                  </a:lnTo>
                  <a:lnTo>
                    <a:pt x="478" y="752"/>
                  </a:lnTo>
                  <a:lnTo>
                    <a:pt x="500" y="584"/>
                  </a:lnTo>
                  <a:lnTo>
                    <a:pt x="520" y="416"/>
                  </a:lnTo>
                  <a:lnTo>
                    <a:pt x="528" y="336"/>
                  </a:lnTo>
                  <a:lnTo>
                    <a:pt x="534" y="260"/>
                  </a:lnTo>
                  <a:lnTo>
                    <a:pt x="538" y="192"/>
                  </a:lnTo>
                  <a:lnTo>
                    <a:pt x="540" y="130"/>
                  </a:lnTo>
                  <a:lnTo>
                    <a:pt x="540" y="130"/>
                  </a:lnTo>
                  <a:lnTo>
                    <a:pt x="538" y="70"/>
                  </a:lnTo>
                  <a:lnTo>
                    <a:pt x="536" y="46"/>
                  </a:lnTo>
                  <a:lnTo>
                    <a:pt x="532" y="26"/>
                  </a:lnTo>
                  <a:lnTo>
                    <a:pt x="532" y="26"/>
                  </a:lnTo>
                  <a:lnTo>
                    <a:pt x="448" y="22"/>
                  </a:lnTo>
                  <a:lnTo>
                    <a:pt x="448" y="22"/>
                  </a:lnTo>
                  <a:lnTo>
                    <a:pt x="434" y="22"/>
                  </a:lnTo>
                  <a:lnTo>
                    <a:pt x="434" y="22"/>
                  </a:lnTo>
                  <a:lnTo>
                    <a:pt x="154" y="6"/>
                  </a:lnTo>
                  <a:lnTo>
                    <a:pt x="154" y="6"/>
                  </a:lnTo>
                  <a:lnTo>
                    <a:pt x="126" y="4"/>
                  </a:lnTo>
                  <a:lnTo>
                    <a:pt x="126" y="4"/>
                  </a:lnTo>
                  <a:lnTo>
                    <a:pt x="26" y="0"/>
                  </a:lnTo>
                  <a:lnTo>
                    <a:pt x="26" y="0"/>
                  </a:lnTo>
                  <a:lnTo>
                    <a:pt x="18" y="38"/>
                  </a:lnTo>
                  <a:lnTo>
                    <a:pt x="12" y="9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23" name="Freeform 22"/>
            <p:cNvSpPr/>
            <p:nvPr/>
          </p:nvSpPr>
          <p:spPr bwMode="auto">
            <a:xfrm>
              <a:off x="7869666" y="2592292"/>
              <a:ext cx="940212" cy="2071949"/>
            </a:xfrm>
            <a:custGeom>
              <a:avLst/>
              <a:gdLst>
                <a:gd name="T0" fmla="*/ 12 w 540"/>
                <a:gd name="T1" fmla="*/ 92 h 1190"/>
                <a:gd name="T2" fmla="*/ 12 w 540"/>
                <a:gd name="T3" fmla="*/ 92 h 1190"/>
                <a:gd name="T4" fmla="*/ 8 w 540"/>
                <a:gd name="T5" fmla="*/ 148 h 1190"/>
                <a:gd name="T6" fmla="*/ 6 w 540"/>
                <a:gd name="T7" fmla="*/ 212 h 1190"/>
                <a:gd name="T8" fmla="*/ 2 w 540"/>
                <a:gd name="T9" fmla="*/ 354 h 1190"/>
                <a:gd name="T10" fmla="*/ 0 w 540"/>
                <a:gd name="T11" fmla="*/ 508 h 1190"/>
                <a:gd name="T12" fmla="*/ 2 w 540"/>
                <a:gd name="T13" fmla="*/ 664 h 1190"/>
                <a:gd name="T14" fmla="*/ 4 w 540"/>
                <a:gd name="T15" fmla="*/ 934 h 1190"/>
                <a:gd name="T16" fmla="*/ 4 w 540"/>
                <a:gd name="T17" fmla="*/ 1026 h 1190"/>
                <a:gd name="T18" fmla="*/ 4 w 540"/>
                <a:gd name="T19" fmla="*/ 1056 h 1190"/>
                <a:gd name="T20" fmla="*/ 2 w 540"/>
                <a:gd name="T21" fmla="*/ 1076 h 1190"/>
                <a:gd name="T22" fmla="*/ 2 w 540"/>
                <a:gd name="T23" fmla="*/ 1076 h 1190"/>
                <a:gd name="T24" fmla="*/ 6 w 540"/>
                <a:gd name="T25" fmla="*/ 1080 h 1190"/>
                <a:gd name="T26" fmla="*/ 6 w 540"/>
                <a:gd name="T27" fmla="*/ 1086 h 1190"/>
                <a:gd name="T28" fmla="*/ 8 w 540"/>
                <a:gd name="T29" fmla="*/ 1100 h 1190"/>
                <a:gd name="T30" fmla="*/ 10 w 540"/>
                <a:gd name="T31" fmla="*/ 1106 h 1190"/>
                <a:gd name="T32" fmla="*/ 12 w 540"/>
                <a:gd name="T33" fmla="*/ 1114 h 1190"/>
                <a:gd name="T34" fmla="*/ 16 w 540"/>
                <a:gd name="T35" fmla="*/ 1120 h 1190"/>
                <a:gd name="T36" fmla="*/ 24 w 540"/>
                <a:gd name="T37" fmla="*/ 1124 h 1190"/>
                <a:gd name="T38" fmla="*/ 24 w 540"/>
                <a:gd name="T39" fmla="*/ 1124 h 1190"/>
                <a:gd name="T40" fmla="*/ 52 w 540"/>
                <a:gd name="T41" fmla="*/ 1140 h 1190"/>
                <a:gd name="T42" fmla="*/ 84 w 540"/>
                <a:gd name="T43" fmla="*/ 1154 h 1190"/>
                <a:gd name="T44" fmla="*/ 118 w 540"/>
                <a:gd name="T45" fmla="*/ 1166 h 1190"/>
                <a:gd name="T46" fmla="*/ 156 w 540"/>
                <a:gd name="T47" fmla="*/ 1178 h 1190"/>
                <a:gd name="T48" fmla="*/ 196 w 540"/>
                <a:gd name="T49" fmla="*/ 1186 h 1190"/>
                <a:gd name="T50" fmla="*/ 238 w 540"/>
                <a:gd name="T51" fmla="*/ 1190 h 1190"/>
                <a:gd name="T52" fmla="*/ 280 w 540"/>
                <a:gd name="T53" fmla="*/ 1190 h 1190"/>
                <a:gd name="T54" fmla="*/ 300 w 540"/>
                <a:gd name="T55" fmla="*/ 1190 h 1190"/>
                <a:gd name="T56" fmla="*/ 320 w 540"/>
                <a:gd name="T57" fmla="*/ 1186 h 1190"/>
                <a:gd name="T58" fmla="*/ 320 w 540"/>
                <a:gd name="T59" fmla="*/ 1186 h 1190"/>
                <a:gd name="T60" fmla="*/ 342 w 540"/>
                <a:gd name="T61" fmla="*/ 1182 h 1190"/>
                <a:gd name="T62" fmla="*/ 362 w 540"/>
                <a:gd name="T63" fmla="*/ 1176 h 1190"/>
                <a:gd name="T64" fmla="*/ 382 w 540"/>
                <a:gd name="T65" fmla="*/ 1168 h 1190"/>
                <a:gd name="T66" fmla="*/ 402 w 540"/>
                <a:gd name="T67" fmla="*/ 1158 h 1190"/>
                <a:gd name="T68" fmla="*/ 402 w 540"/>
                <a:gd name="T69" fmla="*/ 1158 h 1190"/>
                <a:gd name="T70" fmla="*/ 416 w 540"/>
                <a:gd name="T71" fmla="*/ 1148 h 1190"/>
                <a:gd name="T72" fmla="*/ 416 w 540"/>
                <a:gd name="T73" fmla="*/ 1148 h 1190"/>
                <a:gd name="T74" fmla="*/ 436 w 540"/>
                <a:gd name="T75" fmla="*/ 1032 h 1190"/>
                <a:gd name="T76" fmla="*/ 456 w 540"/>
                <a:gd name="T77" fmla="*/ 906 h 1190"/>
                <a:gd name="T78" fmla="*/ 478 w 540"/>
                <a:gd name="T79" fmla="*/ 752 h 1190"/>
                <a:gd name="T80" fmla="*/ 500 w 540"/>
                <a:gd name="T81" fmla="*/ 584 h 1190"/>
                <a:gd name="T82" fmla="*/ 520 w 540"/>
                <a:gd name="T83" fmla="*/ 416 h 1190"/>
                <a:gd name="T84" fmla="*/ 528 w 540"/>
                <a:gd name="T85" fmla="*/ 336 h 1190"/>
                <a:gd name="T86" fmla="*/ 534 w 540"/>
                <a:gd name="T87" fmla="*/ 260 h 1190"/>
                <a:gd name="T88" fmla="*/ 538 w 540"/>
                <a:gd name="T89" fmla="*/ 192 h 1190"/>
                <a:gd name="T90" fmla="*/ 540 w 540"/>
                <a:gd name="T91" fmla="*/ 130 h 1190"/>
                <a:gd name="T92" fmla="*/ 540 w 540"/>
                <a:gd name="T93" fmla="*/ 130 h 1190"/>
                <a:gd name="T94" fmla="*/ 538 w 540"/>
                <a:gd name="T95" fmla="*/ 70 h 1190"/>
                <a:gd name="T96" fmla="*/ 536 w 540"/>
                <a:gd name="T97" fmla="*/ 46 h 1190"/>
                <a:gd name="T98" fmla="*/ 532 w 540"/>
                <a:gd name="T99" fmla="*/ 26 h 1190"/>
                <a:gd name="T100" fmla="*/ 532 w 540"/>
                <a:gd name="T101" fmla="*/ 26 h 1190"/>
                <a:gd name="T102" fmla="*/ 448 w 540"/>
                <a:gd name="T103" fmla="*/ 22 h 1190"/>
                <a:gd name="T104" fmla="*/ 448 w 540"/>
                <a:gd name="T105" fmla="*/ 22 h 1190"/>
                <a:gd name="T106" fmla="*/ 434 w 540"/>
                <a:gd name="T107" fmla="*/ 22 h 1190"/>
                <a:gd name="T108" fmla="*/ 434 w 540"/>
                <a:gd name="T109" fmla="*/ 22 h 1190"/>
                <a:gd name="T110" fmla="*/ 154 w 540"/>
                <a:gd name="T111" fmla="*/ 6 h 1190"/>
                <a:gd name="T112" fmla="*/ 154 w 540"/>
                <a:gd name="T113" fmla="*/ 6 h 1190"/>
                <a:gd name="T114" fmla="*/ 126 w 540"/>
                <a:gd name="T115" fmla="*/ 4 h 1190"/>
                <a:gd name="T116" fmla="*/ 126 w 540"/>
                <a:gd name="T117" fmla="*/ 4 h 1190"/>
                <a:gd name="T118" fmla="*/ 26 w 540"/>
                <a:gd name="T119" fmla="*/ 0 h 1190"/>
                <a:gd name="T120" fmla="*/ 26 w 540"/>
                <a:gd name="T121" fmla="*/ 0 h 1190"/>
                <a:gd name="T122" fmla="*/ 18 w 540"/>
                <a:gd name="T123" fmla="*/ 38 h 1190"/>
                <a:gd name="T124" fmla="*/ 12 w 540"/>
                <a:gd name="T125" fmla="*/ 92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0" h="1190">
                  <a:moveTo>
                    <a:pt x="12" y="92"/>
                  </a:moveTo>
                  <a:lnTo>
                    <a:pt x="12" y="92"/>
                  </a:lnTo>
                  <a:lnTo>
                    <a:pt x="8" y="148"/>
                  </a:lnTo>
                  <a:lnTo>
                    <a:pt x="6" y="212"/>
                  </a:lnTo>
                  <a:lnTo>
                    <a:pt x="2" y="354"/>
                  </a:lnTo>
                  <a:lnTo>
                    <a:pt x="0" y="508"/>
                  </a:lnTo>
                  <a:lnTo>
                    <a:pt x="2" y="664"/>
                  </a:lnTo>
                  <a:lnTo>
                    <a:pt x="4" y="934"/>
                  </a:lnTo>
                  <a:lnTo>
                    <a:pt x="4" y="1026"/>
                  </a:lnTo>
                  <a:lnTo>
                    <a:pt x="4" y="1056"/>
                  </a:lnTo>
                  <a:lnTo>
                    <a:pt x="2" y="1076"/>
                  </a:lnTo>
                  <a:lnTo>
                    <a:pt x="2" y="1076"/>
                  </a:lnTo>
                  <a:lnTo>
                    <a:pt x="6" y="1080"/>
                  </a:lnTo>
                  <a:lnTo>
                    <a:pt x="6" y="1086"/>
                  </a:lnTo>
                  <a:lnTo>
                    <a:pt x="8" y="1100"/>
                  </a:lnTo>
                  <a:lnTo>
                    <a:pt x="10" y="1106"/>
                  </a:lnTo>
                  <a:lnTo>
                    <a:pt x="12" y="1114"/>
                  </a:lnTo>
                  <a:lnTo>
                    <a:pt x="16" y="1120"/>
                  </a:lnTo>
                  <a:lnTo>
                    <a:pt x="24" y="1124"/>
                  </a:lnTo>
                  <a:lnTo>
                    <a:pt x="24" y="1124"/>
                  </a:lnTo>
                  <a:lnTo>
                    <a:pt x="52" y="1140"/>
                  </a:lnTo>
                  <a:lnTo>
                    <a:pt x="84" y="1154"/>
                  </a:lnTo>
                  <a:lnTo>
                    <a:pt x="118" y="1166"/>
                  </a:lnTo>
                  <a:lnTo>
                    <a:pt x="156" y="1178"/>
                  </a:lnTo>
                  <a:lnTo>
                    <a:pt x="196" y="1186"/>
                  </a:lnTo>
                  <a:lnTo>
                    <a:pt x="238" y="1190"/>
                  </a:lnTo>
                  <a:lnTo>
                    <a:pt x="280" y="1190"/>
                  </a:lnTo>
                  <a:lnTo>
                    <a:pt x="300" y="1190"/>
                  </a:lnTo>
                  <a:lnTo>
                    <a:pt x="320" y="1186"/>
                  </a:lnTo>
                  <a:lnTo>
                    <a:pt x="320" y="1186"/>
                  </a:lnTo>
                  <a:lnTo>
                    <a:pt x="342" y="1182"/>
                  </a:lnTo>
                  <a:lnTo>
                    <a:pt x="362" y="1176"/>
                  </a:lnTo>
                  <a:lnTo>
                    <a:pt x="382" y="1168"/>
                  </a:lnTo>
                  <a:lnTo>
                    <a:pt x="402" y="1158"/>
                  </a:lnTo>
                  <a:lnTo>
                    <a:pt x="402" y="1158"/>
                  </a:lnTo>
                  <a:lnTo>
                    <a:pt x="416" y="1148"/>
                  </a:lnTo>
                  <a:lnTo>
                    <a:pt x="416" y="1148"/>
                  </a:lnTo>
                  <a:lnTo>
                    <a:pt x="436" y="1032"/>
                  </a:lnTo>
                  <a:lnTo>
                    <a:pt x="456" y="906"/>
                  </a:lnTo>
                  <a:lnTo>
                    <a:pt x="478" y="752"/>
                  </a:lnTo>
                  <a:lnTo>
                    <a:pt x="500" y="584"/>
                  </a:lnTo>
                  <a:lnTo>
                    <a:pt x="520" y="416"/>
                  </a:lnTo>
                  <a:lnTo>
                    <a:pt x="528" y="336"/>
                  </a:lnTo>
                  <a:lnTo>
                    <a:pt x="534" y="260"/>
                  </a:lnTo>
                  <a:lnTo>
                    <a:pt x="538" y="192"/>
                  </a:lnTo>
                  <a:lnTo>
                    <a:pt x="540" y="130"/>
                  </a:lnTo>
                  <a:lnTo>
                    <a:pt x="540" y="130"/>
                  </a:lnTo>
                  <a:lnTo>
                    <a:pt x="538" y="70"/>
                  </a:lnTo>
                  <a:lnTo>
                    <a:pt x="536" y="46"/>
                  </a:lnTo>
                  <a:lnTo>
                    <a:pt x="532" y="26"/>
                  </a:lnTo>
                  <a:lnTo>
                    <a:pt x="532" y="26"/>
                  </a:lnTo>
                  <a:lnTo>
                    <a:pt x="448" y="22"/>
                  </a:lnTo>
                  <a:lnTo>
                    <a:pt x="448" y="22"/>
                  </a:lnTo>
                  <a:lnTo>
                    <a:pt x="434" y="22"/>
                  </a:lnTo>
                  <a:lnTo>
                    <a:pt x="434" y="22"/>
                  </a:lnTo>
                  <a:lnTo>
                    <a:pt x="154" y="6"/>
                  </a:lnTo>
                  <a:lnTo>
                    <a:pt x="154" y="6"/>
                  </a:lnTo>
                  <a:lnTo>
                    <a:pt x="126" y="4"/>
                  </a:lnTo>
                  <a:lnTo>
                    <a:pt x="126" y="4"/>
                  </a:lnTo>
                  <a:lnTo>
                    <a:pt x="26" y="0"/>
                  </a:lnTo>
                  <a:lnTo>
                    <a:pt x="26" y="0"/>
                  </a:lnTo>
                  <a:lnTo>
                    <a:pt x="18" y="38"/>
                  </a:lnTo>
                  <a:lnTo>
                    <a:pt x="12" y="9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24" name="Freeform 23"/>
            <p:cNvSpPr/>
            <p:nvPr/>
          </p:nvSpPr>
          <p:spPr bwMode="auto">
            <a:xfrm>
              <a:off x="7831362" y="3351426"/>
              <a:ext cx="933247" cy="1055127"/>
            </a:xfrm>
            <a:custGeom>
              <a:avLst/>
              <a:gdLst>
                <a:gd name="T0" fmla="*/ 536 w 536"/>
                <a:gd name="T1" fmla="*/ 32 h 606"/>
                <a:gd name="T2" fmla="*/ 208 w 536"/>
                <a:gd name="T3" fmla="*/ 92 h 606"/>
                <a:gd name="T4" fmla="*/ 16 w 536"/>
                <a:gd name="T5" fmla="*/ 0 h 606"/>
                <a:gd name="T6" fmla="*/ 16 w 536"/>
                <a:gd name="T7" fmla="*/ 0 h 606"/>
                <a:gd name="T8" fmla="*/ 12 w 536"/>
                <a:gd name="T9" fmla="*/ 48 h 606"/>
                <a:gd name="T10" fmla="*/ 10 w 536"/>
                <a:gd name="T11" fmla="*/ 122 h 606"/>
                <a:gd name="T12" fmla="*/ 4 w 536"/>
                <a:gd name="T13" fmla="*/ 300 h 606"/>
                <a:gd name="T14" fmla="*/ 0 w 536"/>
                <a:gd name="T15" fmla="*/ 464 h 606"/>
                <a:gd name="T16" fmla="*/ 0 w 536"/>
                <a:gd name="T17" fmla="*/ 538 h 606"/>
                <a:gd name="T18" fmla="*/ 472 w 536"/>
                <a:gd name="T19" fmla="*/ 606 h 606"/>
                <a:gd name="T20" fmla="*/ 472 w 536"/>
                <a:gd name="T21" fmla="*/ 606 h 606"/>
                <a:gd name="T22" fmla="*/ 484 w 536"/>
                <a:gd name="T23" fmla="*/ 512 h 606"/>
                <a:gd name="T24" fmla="*/ 506 w 536"/>
                <a:gd name="T25" fmla="*/ 324 h 606"/>
                <a:gd name="T26" fmla="*/ 528 w 536"/>
                <a:gd name="T27" fmla="*/ 132 h 606"/>
                <a:gd name="T28" fmla="*/ 534 w 536"/>
                <a:gd name="T29" fmla="*/ 66 h 606"/>
                <a:gd name="T30" fmla="*/ 536 w 536"/>
                <a:gd name="T31" fmla="*/ 44 h 606"/>
                <a:gd name="T32" fmla="*/ 536 w 536"/>
                <a:gd name="T33" fmla="*/ 32 h 606"/>
                <a:gd name="T34" fmla="*/ 536 w 536"/>
                <a:gd name="T35" fmla="*/ 3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6" h="606">
                  <a:moveTo>
                    <a:pt x="536" y="32"/>
                  </a:moveTo>
                  <a:lnTo>
                    <a:pt x="208" y="92"/>
                  </a:lnTo>
                  <a:lnTo>
                    <a:pt x="16" y="0"/>
                  </a:lnTo>
                  <a:lnTo>
                    <a:pt x="16" y="0"/>
                  </a:lnTo>
                  <a:lnTo>
                    <a:pt x="12" y="48"/>
                  </a:lnTo>
                  <a:lnTo>
                    <a:pt x="10" y="122"/>
                  </a:lnTo>
                  <a:lnTo>
                    <a:pt x="4" y="300"/>
                  </a:lnTo>
                  <a:lnTo>
                    <a:pt x="0" y="464"/>
                  </a:lnTo>
                  <a:lnTo>
                    <a:pt x="0" y="538"/>
                  </a:lnTo>
                  <a:lnTo>
                    <a:pt x="472" y="606"/>
                  </a:lnTo>
                  <a:lnTo>
                    <a:pt x="472" y="606"/>
                  </a:lnTo>
                  <a:lnTo>
                    <a:pt x="484" y="512"/>
                  </a:lnTo>
                  <a:lnTo>
                    <a:pt x="506" y="324"/>
                  </a:lnTo>
                  <a:lnTo>
                    <a:pt x="528" y="132"/>
                  </a:lnTo>
                  <a:lnTo>
                    <a:pt x="534" y="66"/>
                  </a:lnTo>
                  <a:lnTo>
                    <a:pt x="536" y="44"/>
                  </a:lnTo>
                  <a:lnTo>
                    <a:pt x="536" y="32"/>
                  </a:lnTo>
                  <a:lnTo>
                    <a:pt x="536" y="32"/>
                  </a:lnTo>
                  <a:close/>
                </a:path>
              </a:pathLst>
            </a:custGeom>
            <a:solidFill>
              <a:srgbClr val="BE1E2D"/>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25" name="Freeform 24"/>
            <p:cNvSpPr/>
            <p:nvPr/>
          </p:nvSpPr>
          <p:spPr bwMode="auto">
            <a:xfrm>
              <a:off x="7831362" y="4288156"/>
              <a:ext cx="825297" cy="383049"/>
            </a:xfrm>
            <a:custGeom>
              <a:avLst/>
              <a:gdLst>
                <a:gd name="T0" fmla="*/ 0 w 474"/>
                <a:gd name="T1" fmla="*/ 0 h 220"/>
                <a:gd name="T2" fmla="*/ 0 w 474"/>
                <a:gd name="T3" fmla="*/ 0 h 220"/>
                <a:gd name="T4" fmla="*/ 0 w 474"/>
                <a:gd name="T5" fmla="*/ 18 h 220"/>
                <a:gd name="T6" fmla="*/ 2 w 474"/>
                <a:gd name="T7" fmla="*/ 38 h 220"/>
                <a:gd name="T8" fmla="*/ 4 w 474"/>
                <a:gd name="T9" fmla="*/ 62 h 220"/>
                <a:gd name="T10" fmla="*/ 8 w 474"/>
                <a:gd name="T11" fmla="*/ 88 h 220"/>
                <a:gd name="T12" fmla="*/ 16 w 474"/>
                <a:gd name="T13" fmla="*/ 114 h 220"/>
                <a:gd name="T14" fmla="*/ 20 w 474"/>
                <a:gd name="T15" fmla="*/ 124 h 220"/>
                <a:gd name="T16" fmla="*/ 24 w 474"/>
                <a:gd name="T17" fmla="*/ 134 h 220"/>
                <a:gd name="T18" fmla="*/ 32 w 474"/>
                <a:gd name="T19" fmla="*/ 144 h 220"/>
                <a:gd name="T20" fmla="*/ 38 w 474"/>
                <a:gd name="T21" fmla="*/ 150 h 220"/>
                <a:gd name="T22" fmla="*/ 38 w 474"/>
                <a:gd name="T23" fmla="*/ 150 h 220"/>
                <a:gd name="T24" fmla="*/ 48 w 474"/>
                <a:gd name="T25" fmla="*/ 158 h 220"/>
                <a:gd name="T26" fmla="*/ 62 w 474"/>
                <a:gd name="T27" fmla="*/ 166 h 220"/>
                <a:gd name="T28" fmla="*/ 98 w 474"/>
                <a:gd name="T29" fmla="*/ 182 h 220"/>
                <a:gd name="T30" fmla="*/ 122 w 474"/>
                <a:gd name="T31" fmla="*/ 190 h 220"/>
                <a:gd name="T32" fmla="*/ 146 w 474"/>
                <a:gd name="T33" fmla="*/ 200 h 220"/>
                <a:gd name="T34" fmla="*/ 174 w 474"/>
                <a:gd name="T35" fmla="*/ 206 h 220"/>
                <a:gd name="T36" fmla="*/ 202 w 474"/>
                <a:gd name="T37" fmla="*/ 212 h 220"/>
                <a:gd name="T38" fmla="*/ 232 w 474"/>
                <a:gd name="T39" fmla="*/ 218 h 220"/>
                <a:gd name="T40" fmla="*/ 264 w 474"/>
                <a:gd name="T41" fmla="*/ 220 h 220"/>
                <a:gd name="T42" fmla="*/ 294 w 474"/>
                <a:gd name="T43" fmla="*/ 220 h 220"/>
                <a:gd name="T44" fmla="*/ 324 w 474"/>
                <a:gd name="T45" fmla="*/ 218 h 220"/>
                <a:gd name="T46" fmla="*/ 354 w 474"/>
                <a:gd name="T47" fmla="*/ 214 h 220"/>
                <a:gd name="T48" fmla="*/ 384 w 474"/>
                <a:gd name="T49" fmla="*/ 206 h 220"/>
                <a:gd name="T50" fmla="*/ 410 w 474"/>
                <a:gd name="T51" fmla="*/ 194 h 220"/>
                <a:gd name="T52" fmla="*/ 436 w 474"/>
                <a:gd name="T53" fmla="*/ 180 h 220"/>
                <a:gd name="T54" fmla="*/ 436 w 474"/>
                <a:gd name="T55" fmla="*/ 180 h 220"/>
                <a:gd name="T56" fmla="*/ 446 w 474"/>
                <a:gd name="T57" fmla="*/ 170 h 220"/>
                <a:gd name="T58" fmla="*/ 454 w 474"/>
                <a:gd name="T59" fmla="*/ 156 h 220"/>
                <a:gd name="T60" fmla="*/ 462 w 474"/>
                <a:gd name="T61" fmla="*/ 140 h 220"/>
                <a:gd name="T62" fmla="*/ 466 w 474"/>
                <a:gd name="T63" fmla="*/ 124 h 220"/>
                <a:gd name="T64" fmla="*/ 470 w 474"/>
                <a:gd name="T65" fmla="*/ 106 h 220"/>
                <a:gd name="T66" fmla="*/ 472 w 474"/>
                <a:gd name="T67" fmla="*/ 90 h 220"/>
                <a:gd name="T68" fmla="*/ 474 w 474"/>
                <a:gd name="T69" fmla="*/ 74 h 220"/>
                <a:gd name="T70" fmla="*/ 474 w 474"/>
                <a:gd name="T71" fmla="*/ 58 h 220"/>
                <a:gd name="T72" fmla="*/ 0 w 474"/>
                <a:gd name="T7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4" h="220">
                  <a:moveTo>
                    <a:pt x="0" y="0"/>
                  </a:moveTo>
                  <a:lnTo>
                    <a:pt x="0" y="0"/>
                  </a:lnTo>
                  <a:lnTo>
                    <a:pt x="0" y="18"/>
                  </a:lnTo>
                  <a:lnTo>
                    <a:pt x="2" y="38"/>
                  </a:lnTo>
                  <a:lnTo>
                    <a:pt x="4" y="62"/>
                  </a:lnTo>
                  <a:lnTo>
                    <a:pt x="8" y="88"/>
                  </a:lnTo>
                  <a:lnTo>
                    <a:pt x="16" y="114"/>
                  </a:lnTo>
                  <a:lnTo>
                    <a:pt x="20" y="124"/>
                  </a:lnTo>
                  <a:lnTo>
                    <a:pt x="24" y="134"/>
                  </a:lnTo>
                  <a:lnTo>
                    <a:pt x="32" y="144"/>
                  </a:lnTo>
                  <a:lnTo>
                    <a:pt x="38" y="150"/>
                  </a:lnTo>
                  <a:lnTo>
                    <a:pt x="38" y="150"/>
                  </a:lnTo>
                  <a:lnTo>
                    <a:pt x="48" y="158"/>
                  </a:lnTo>
                  <a:lnTo>
                    <a:pt x="62" y="166"/>
                  </a:lnTo>
                  <a:lnTo>
                    <a:pt x="98" y="182"/>
                  </a:lnTo>
                  <a:lnTo>
                    <a:pt x="122" y="190"/>
                  </a:lnTo>
                  <a:lnTo>
                    <a:pt x="146" y="200"/>
                  </a:lnTo>
                  <a:lnTo>
                    <a:pt x="174" y="206"/>
                  </a:lnTo>
                  <a:lnTo>
                    <a:pt x="202" y="212"/>
                  </a:lnTo>
                  <a:lnTo>
                    <a:pt x="232" y="218"/>
                  </a:lnTo>
                  <a:lnTo>
                    <a:pt x="264" y="220"/>
                  </a:lnTo>
                  <a:lnTo>
                    <a:pt x="294" y="220"/>
                  </a:lnTo>
                  <a:lnTo>
                    <a:pt x="324" y="218"/>
                  </a:lnTo>
                  <a:lnTo>
                    <a:pt x="354" y="214"/>
                  </a:lnTo>
                  <a:lnTo>
                    <a:pt x="384" y="206"/>
                  </a:lnTo>
                  <a:lnTo>
                    <a:pt x="410" y="194"/>
                  </a:lnTo>
                  <a:lnTo>
                    <a:pt x="436" y="180"/>
                  </a:lnTo>
                  <a:lnTo>
                    <a:pt x="436" y="180"/>
                  </a:lnTo>
                  <a:lnTo>
                    <a:pt x="446" y="170"/>
                  </a:lnTo>
                  <a:lnTo>
                    <a:pt x="454" y="156"/>
                  </a:lnTo>
                  <a:lnTo>
                    <a:pt x="462" y="140"/>
                  </a:lnTo>
                  <a:lnTo>
                    <a:pt x="466" y="124"/>
                  </a:lnTo>
                  <a:lnTo>
                    <a:pt x="470" y="106"/>
                  </a:lnTo>
                  <a:lnTo>
                    <a:pt x="472" y="90"/>
                  </a:lnTo>
                  <a:lnTo>
                    <a:pt x="474" y="74"/>
                  </a:lnTo>
                  <a:lnTo>
                    <a:pt x="474" y="58"/>
                  </a:lnTo>
                  <a:lnTo>
                    <a:pt x="0" y="0"/>
                  </a:lnTo>
                  <a:close/>
                </a:path>
              </a:pathLst>
            </a:custGeom>
            <a:solidFill>
              <a:srgbClr val="424242"/>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26" name="Freeform 25"/>
            <p:cNvSpPr/>
            <p:nvPr/>
          </p:nvSpPr>
          <p:spPr bwMode="auto">
            <a:xfrm>
              <a:off x="7960205" y="2787299"/>
              <a:ext cx="264653" cy="69645"/>
            </a:xfrm>
            <a:custGeom>
              <a:avLst/>
              <a:gdLst>
                <a:gd name="T0" fmla="*/ 152 w 152"/>
                <a:gd name="T1" fmla="*/ 0 h 40"/>
                <a:gd name="T2" fmla="*/ 0 w 152"/>
                <a:gd name="T3" fmla="*/ 6 h 40"/>
                <a:gd name="T4" fmla="*/ 8 w 152"/>
                <a:gd name="T5" fmla="*/ 34 h 40"/>
                <a:gd name="T6" fmla="*/ 152 w 152"/>
                <a:gd name="T7" fmla="*/ 40 h 40"/>
                <a:gd name="T8" fmla="*/ 152 w 152"/>
                <a:gd name="T9" fmla="*/ 2 h 40"/>
                <a:gd name="T10" fmla="*/ 152 w 152"/>
                <a:gd name="T11" fmla="*/ 0 h 40"/>
              </a:gdLst>
              <a:ahLst/>
              <a:cxnLst>
                <a:cxn ang="0">
                  <a:pos x="T0" y="T1"/>
                </a:cxn>
                <a:cxn ang="0">
                  <a:pos x="T2" y="T3"/>
                </a:cxn>
                <a:cxn ang="0">
                  <a:pos x="T4" y="T5"/>
                </a:cxn>
                <a:cxn ang="0">
                  <a:pos x="T6" y="T7"/>
                </a:cxn>
                <a:cxn ang="0">
                  <a:pos x="T8" y="T9"/>
                </a:cxn>
                <a:cxn ang="0">
                  <a:pos x="T10" y="T11"/>
                </a:cxn>
              </a:cxnLst>
              <a:rect l="0" t="0" r="r" b="b"/>
              <a:pathLst>
                <a:path w="152" h="40">
                  <a:moveTo>
                    <a:pt x="152" y="0"/>
                  </a:moveTo>
                  <a:lnTo>
                    <a:pt x="0" y="6"/>
                  </a:lnTo>
                  <a:lnTo>
                    <a:pt x="8" y="34"/>
                  </a:lnTo>
                  <a:lnTo>
                    <a:pt x="152" y="40"/>
                  </a:lnTo>
                  <a:lnTo>
                    <a:pt x="152" y="2"/>
                  </a:lnTo>
                  <a:lnTo>
                    <a:pt x="152" y="0"/>
                  </a:lnTo>
                  <a:close/>
                </a:path>
              </a:pathLst>
            </a:custGeom>
            <a:solidFill>
              <a:srgbClr val="010101"/>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27" name="Freeform 26"/>
            <p:cNvSpPr/>
            <p:nvPr/>
          </p:nvSpPr>
          <p:spPr bwMode="auto">
            <a:xfrm>
              <a:off x="7970653" y="2769887"/>
              <a:ext cx="261170" cy="66163"/>
            </a:xfrm>
            <a:custGeom>
              <a:avLst/>
              <a:gdLst>
                <a:gd name="T0" fmla="*/ 8 w 150"/>
                <a:gd name="T1" fmla="*/ 34 h 38"/>
                <a:gd name="T2" fmla="*/ 150 w 150"/>
                <a:gd name="T3" fmla="*/ 38 h 38"/>
                <a:gd name="T4" fmla="*/ 150 w 150"/>
                <a:gd name="T5" fmla="*/ 0 h 38"/>
                <a:gd name="T6" fmla="*/ 0 w 150"/>
                <a:gd name="T7" fmla="*/ 6 h 38"/>
                <a:gd name="T8" fmla="*/ 8 w 150"/>
                <a:gd name="T9" fmla="*/ 34 h 38"/>
              </a:gdLst>
              <a:ahLst/>
              <a:cxnLst>
                <a:cxn ang="0">
                  <a:pos x="T0" y="T1"/>
                </a:cxn>
                <a:cxn ang="0">
                  <a:pos x="T2" y="T3"/>
                </a:cxn>
                <a:cxn ang="0">
                  <a:pos x="T4" y="T5"/>
                </a:cxn>
                <a:cxn ang="0">
                  <a:pos x="T6" y="T7"/>
                </a:cxn>
                <a:cxn ang="0">
                  <a:pos x="T8" y="T9"/>
                </a:cxn>
              </a:cxnLst>
              <a:rect l="0" t="0" r="r" b="b"/>
              <a:pathLst>
                <a:path w="150" h="38">
                  <a:moveTo>
                    <a:pt x="8" y="34"/>
                  </a:moveTo>
                  <a:lnTo>
                    <a:pt x="150" y="38"/>
                  </a:lnTo>
                  <a:lnTo>
                    <a:pt x="150" y="0"/>
                  </a:lnTo>
                  <a:lnTo>
                    <a:pt x="0" y="6"/>
                  </a:lnTo>
                  <a:lnTo>
                    <a:pt x="8" y="34"/>
                  </a:lnTo>
                  <a:close/>
                </a:path>
              </a:pathLst>
            </a:custGeom>
            <a:solidFill>
              <a:srgbClr val="FDB721"/>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28" name="Freeform 27"/>
            <p:cNvSpPr/>
            <p:nvPr/>
          </p:nvSpPr>
          <p:spPr bwMode="auto">
            <a:xfrm>
              <a:off x="8336290" y="2794263"/>
              <a:ext cx="250723" cy="132326"/>
            </a:xfrm>
            <a:custGeom>
              <a:avLst/>
              <a:gdLst>
                <a:gd name="T0" fmla="*/ 0 w 144"/>
                <a:gd name="T1" fmla="*/ 36 h 76"/>
                <a:gd name="T2" fmla="*/ 128 w 144"/>
                <a:gd name="T3" fmla="*/ 76 h 76"/>
                <a:gd name="T4" fmla="*/ 144 w 144"/>
                <a:gd name="T5" fmla="*/ 54 h 76"/>
                <a:gd name="T6" fmla="*/ 12 w 144"/>
                <a:gd name="T7" fmla="*/ 0 h 76"/>
                <a:gd name="T8" fmla="*/ 0 w 144"/>
                <a:gd name="T9" fmla="*/ 36 h 76"/>
              </a:gdLst>
              <a:ahLst/>
              <a:cxnLst>
                <a:cxn ang="0">
                  <a:pos x="T0" y="T1"/>
                </a:cxn>
                <a:cxn ang="0">
                  <a:pos x="T2" y="T3"/>
                </a:cxn>
                <a:cxn ang="0">
                  <a:pos x="T4" y="T5"/>
                </a:cxn>
                <a:cxn ang="0">
                  <a:pos x="T6" y="T7"/>
                </a:cxn>
                <a:cxn ang="0">
                  <a:pos x="T8" y="T9"/>
                </a:cxn>
              </a:cxnLst>
              <a:rect l="0" t="0" r="r" b="b"/>
              <a:pathLst>
                <a:path w="144" h="76">
                  <a:moveTo>
                    <a:pt x="0" y="36"/>
                  </a:moveTo>
                  <a:lnTo>
                    <a:pt x="128" y="76"/>
                  </a:lnTo>
                  <a:lnTo>
                    <a:pt x="144" y="54"/>
                  </a:lnTo>
                  <a:lnTo>
                    <a:pt x="12" y="0"/>
                  </a:lnTo>
                  <a:lnTo>
                    <a:pt x="0" y="36"/>
                  </a:lnTo>
                  <a:close/>
                </a:path>
              </a:pathLst>
            </a:custGeom>
            <a:solidFill>
              <a:srgbClr val="010101"/>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29" name="Freeform 31"/>
            <p:cNvSpPr/>
            <p:nvPr/>
          </p:nvSpPr>
          <p:spPr bwMode="auto">
            <a:xfrm>
              <a:off x="8325843" y="2776852"/>
              <a:ext cx="250723" cy="128844"/>
            </a:xfrm>
            <a:custGeom>
              <a:avLst/>
              <a:gdLst>
                <a:gd name="T0" fmla="*/ 128 w 144"/>
                <a:gd name="T1" fmla="*/ 74 h 74"/>
                <a:gd name="T2" fmla="*/ 0 w 144"/>
                <a:gd name="T3" fmla="*/ 34 h 74"/>
                <a:gd name="T4" fmla="*/ 12 w 144"/>
                <a:gd name="T5" fmla="*/ 0 h 74"/>
                <a:gd name="T6" fmla="*/ 144 w 144"/>
                <a:gd name="T7" fmla="*/ 52 h 74"/>
                <a:gd name="T8" fmla="*/ 128 w 144"/>
                <a:gd name="T9" fmla="*/ 74 h 74"/>
              </a:gdLst>
              <a:ahLst/>
              <a:cxnLst>
                <a:cxn ang="0">
                  <a:pos x="T0" y="T1"/>
                </a:cxn>
                <a:cxn ang="0">
                  <a:pos x="T2" y="T3"/>
                </a:cxn>
                <a:cxn ang="0">
                  <a:pos x="T4" y="T5"/>
                </a:cxn>
                <a:cxn ang="0">
                  <a:pos x="T6" y="T7"/>
                </a:cxn>
                <a:cxn ang="0">
                  <a:pos x="T8" y="T9"/>
                </a:cxn>
              </a:cxnLst>
              <a:rect l="0" t="0" r="r" b="b"/>
              <a:pathLst>
                <a:path w="144" h="74">
                  <a:moveTo>
                    <a:pt x="128" y="74"/>
                  </a:moveTo>
                  <a:lnTo>
                    <a:pt x="0" y="34"/>
                  </a:lnTo>
                  <a:lnTo>
                    <a:pt x="12" y="0"/>
                  </a:lnTo>
                  <a:lnTo>
                    <a:pt x="144" y="52"/>
                  </a:lnTo>
                  <a:lnTo>
                    <a:pt x="128" y="74"/>
                  </a:lnTo>
                  <a:close/>
                </a:path>
              </a:pathLst>
            </a:custGeom>
            <a:solidFill>
              <a:srgbClr val="FDB721"/>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0" name="Freeform 35"/>
            <p:cNvSpPr/>
            <p:nvPr/>
          </p:nvSpPr>
          <p:spPr bwMode="auto">
            <a:xfrm>
              <a:off x="8099496" y="2895249"/>
              <a:ext cx="52234" cy="104468"/>
            </a:xfrm>
            <a:custGeom>
              <a:avLst/>
              <a:gdLst>
                <a:gd name="T0" fmla="*/ 30 w 30"/>
                <a:gd name="T1" fmla="*/ 32 h 60"/>
                <a:gd name="T2" fmla="*/ 30 w 30"/>
                <a:gd name="T3" fmla="*/ 32 h 60"/>
                <a:gd name="T4" fmla="*/ 26 w 30"/>
                <a:gd name="T5" fmla="*/ 44 h 60"/>
                <a:gd name="T6" fmla="*/ 22 w 30"/>
                <a:gd name="T7" fmla="*/ 52 h 60"/>
                <a:gd name="T8" fmla="*/ 18 w 30"/>
                <a:gd name="T9" fmla="*/ 58 h 60"/>
                <a:gd name="T10" fmla="*/ 12 w 30"/>
                <a:gd name="T11" fmla="*/ 60 h 60"/>
                <a:gd name="T12" fmla="*/ 12 w 30"/>
                <a:gd name="T13" fmla="*/ 60 h 60"/>
                <a:gd name="T14" fmla="*/ 6 w 30"/>
                <a:gd name="T15" fmla="*/ 58 h 60"/>
                <a:gd name="T16" fmla="*/ 2 w 30"/>
                <a:gd name="T17" fmla="*/ 50 h 60"/>
                <a:gd name="T18" fmla="*/ 0 w 30"/>
                <a:gd name="T19" fmla="*/ 40 h 60"/>
                <a:gd name="T20" fmla="*/ 0 w 30"/>
                <a:gd name="T21" fmla="*/ 28 h 60"/>
                <a:gd name="T22" fmla="*/ 0 w 30"/>
                <a:gd name="T23" fmla="*/ 28 h 60"/>
                <a:gd name="T24" fmla="*/ 2 w 30"/>
                <a:gd name="T25" fmla="*/ 16 h 60"/>
                <a:gd name="T26" fmla="*/ 6 w 30"/>
                <a:gd name="T27" fmla="*/ 8 h 60"/>
                <a:gd name="T28" fmla="*/ 12 w 30"/>
                <a:gd name="T29" fmla="*/ 2 h 60"/>
                <a:gd name="T30" fmla="*/ 18 w 30"/>
                <a:gd name="T31" fmla="*/ 0 h 60"/>
                <a:gd name="T32" fmla="*/ 18 w 30"/>
                <a:gd name="T33" fmla="*/ 0 h 60"/>
                <a:gd name="T34" fmla="*/ 24 w 30"/>
                <a:gd name="T35" fmla="*/ 2 h 60"/>
                <a:gd name="T36" fmla="*/ 28 w 30"/>
                <a:gd name="T37" fmla="*/ 10 h 60"/>
                <a:gd name="T38" fmla="*/ 30 w 30"/>
                <a:gd name="T39" fmla="*/ 20 h 60"/>
                <a:gd name="T40" fmla="*/ 30 w 30"/>
                <a:gd name="T41"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60">
                  <a:moveTo>
                    <a:pt x="30" y="32"/>
                  </a:moveTo>
                  <a:lnTo>
                    <a:pt x="30" y="32"/>
                  </a:lnTo>
                  <a:lnTo>
                    <a:pt x="26" y="44"/>
                  </a:lnTo>
                  <a:lnTo>
                    <a:pt x="22" y="52"/>
                  </a:lnTo>
                  <a:lnTo>
                    <a:pt x="18" y="58"/>
                  </a:lnTo>
                  <a:lnTo>
                    <a:pt x="12" y="60"/>
                  </a:lnTo>
                  <a:lnTo>
                    <a:pt x="12" y="60"/>
                  </a:lnTo>
                  <a:lnTo>
                    <a:pt x="6" y="58"/>
                  </a:lnTo>
                  <a:lnTo>
                    <a:pt x="2" y="50"/>
                  </a:lnTo>
                  <a:lnTo>
                    <a:pt x="0" y="40"/>
                  </a:lnTo>
                  <a:lnTo>
                    <a:pt x="0" y="28"/>
                  </a:lnTo>
                  <a:lnTo>
                    <a:pt x="0" y="28"/>
                  </a:lnTo>
                  <a:lnTo>
                    <a:pt x="2" y="16"/>
                  </a:lnTo>
                  <a:lnTo>
                    <a:pt x="6" y="8"/>
                  </a:lnTo>
                  <a:lnTo>
                    <a:pt x="12" y="2"/>
                  </a:lnTo>
                  <a:lnTo>
                    <a:pt x="18" y="0"/>
                  </a:lnTo>
                  <a:lnTo>
                    <a:pt x="18" y="0"/>
                  </a:lnTo>
                  <a:lnTo>
                    <a:pt x="24" y="2"/>
                  </a:lnTo>
                  <a:lnTo>
                    <a:pt x="28" y="10"/>
                  </a:lnTo>
                  <a:lnTo>
                    <a:pt x="30" y="20"/>
                  </a:lnTo>
                  <a:lnTo>
                    <a:pt x="30" y="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1" name="Freeform 37"/>
            <p:cNvSpPr/>
            <p:nvPr/>
          </p:nvSpPr>
          <p:spPr bwMode="auto">
            <a:xfrm>
              <a:off x="8099496" y="2895249"/>
              <a:ext cx="52234" cy="104468"/>
            </a:xfrm>
            <a:custGeom>
              <a:avLst/>
              <a:gdLst>
                <a:gd name="T0" fmla="*/ 30 w 30"/>
                <a:gd name="T1" fmla="*/ 32 h 60"/>
                <a:gd name="T2" fmla="*/ 30 w 30"/>
                <a:gd name="T3" fmla="*/ 32 h 60"/>
                <a:gd name="T4" fmla="*/ 26 w 30"/>
                <a:gd name="T5" fmla="*/ 44 h 60"/>
                <a:gd name="T6" fmla="*/ 22 w 30"/>
                <a:gd name="T7" fmla="*/ 52 h 60"/>
                <a:gd name="T8" fmla="*/ 18 w 30"/>
                <a:gd name="T9" fmla="*/ 58 h 60"/>
                <a:gd name="T10" fmla="*/ 12 w 30"/>
                <a:gd name="T11" fmla="*/ 60 h 60"/>
                <a:gd name="T12" fmla="*/ 12 w 30"/>
                <a:gd name="T13" fmla="*/ 60 h 60"/>
                <a:gd name="T14" fmla="*/ 6 w 30"/>
                <a:gd name="T15" fmla="*/ 58 h 60"/>
                <a:gd name="T16" fmla="*/ 2 w 30"/>
                <a:gd name="T17" fmla="*/ 50 h 60"/>
                <a:gd name="T18" fmla="*/ 0 w 30"/>
                <a:gd name="T19" fmla="*/ 40 h 60"/>
                <a:gd name="T20" fmla="*/ 0 w 30"/>
                <a:gd name="T21" fmla="*/ 28 h 60"/>
                <a:gd name="T22" fmla="*/ 0 w 30"/>
                <a:gd name="T23" fmla="*/ 28 h 60"/>
                <a:gd name="T24" fmla="*/ 2 w 30"/>
                <a:gd name="T25" fmla="*/ 16 h 60"/>
                <a:gd name="T26" fmla="*/ 6 w 30"/>
                <a:gd name="T27" fmla="*/ 8 h 60"/>
                <a:gd name="T28" fmla="*/ 12 w 30"/>
                <a:gd name="T29" fmla="*/ 2 h 60"/>
                <a:gd name="T30" fmla="*/ 18 w 30"/>
                <a:gd name="T31" fmla="*/ 0 h 60"/>
                <a:gd name="T32" fmla="*/ 18 w 30"/>
                <a:gd name="T33" fmla="*/ 0 h 60"/>
                <a:gd name="T34" fmla="*/ 24 w 30"/>
                <a:gd name="T35" fmla="*/ 2 h 60"/>
                <a:gd name="T36" fmla="*/ 28 w 30"/>
                <a:gd name="T37" fmla="*/ 10 h 60"/>
                <a:gd name="T38" fmla="*/ 30 w 30"/>
                <a:gd name="T39" fmla="*/ 20 h 60"/>
                <a:gd name="T40" fmla="*/ 30 w 30"/>
                <a:gd name="T41"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60">
                  <a:moveTo>
                    <a:pt x="30" y="32"/>
                  </a:moveTo>
                  <a:lnTo>
                    <a:pt x="30" y="32"/>
                  </a:lnTo>
                  <a:lnTo>
                    <a:pt x="26" y="44"/>
                  </a:lnTo>
                  <a:lnTo>
                    <a:pt x="22" y="52"/>
                  </a:lnTo>
                  <a:lnTo>
                    <a:pt x="18" y="58"/>
                  </a:lnTo>
                  <a:lnTo>
                    <a:pt x="12" y="60"/>
                  </a:lnTo>
                  <a:lnTo>
                    <a:pt x="12" y="60"/>
                  </a:lnTo>
                  <a:lnTo>
                    <a:pt x="6" y="58"/>
                  </a:lnTo>
                  <a:lnTo>
                    <a:pt x="2" y="50"/>
                  </a:lnTo>
                  <a:lnTo>
                    <a:pt x="0" y="40"/>
                  </a:lnTo>
                  <a:lnTo>
                    <a:pt x="0" y="28"/>
                  </a:lnTo>
                  <a:lnTo>
                    <a:pt x="0" y="28"/>
                  </a:lnTo>
                  <a:lnTo>
                    <a:pt x="2" y="16"/>
                  </a:lnTo>
                  <a:lnTo>
                    <a:pt x="6" y="8"/>
                  </a:lnTo>
                  <a:lnTo>
                    <a:pt x="12" y="2"/>
                  </a:lnTo>
                  <a:lnTo>
                    <a:pt x="18" y="0"/>
                  </a:lnTo>
                  <a:lnTo>
                    <a:pt x="18" y="0"/>
                  </a:lnTo>
                  <a:lnTo>
                    <a:pt x="24" y="2"/>
                  </a:lnTo>
                  <a:lnTo>
                    <a:pt x="28" y="10"/>
                  </a:lnTo>
                  <a:lnTo>
                    <a:pt x="30" y="20"/>
                  </a:lnTo>
                  <a:lnTo>
                    <a:pt x="30" y="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2" name="Freeform 39"/>
            <p:cNvSpPr/>
            <p:nvPr/>
          </p:nvSpPr>
          <p:spPr bwMode="auto">
            <a:xfrm>
              <a:off x="8364148" y="2919625"/>
              <a:ext cx="52234" cy="104468"/>
            </a:xfrm>
            <a:custGeom>
              <a:avLst/>
              <a:gdLst>
                <a:gd name="T0" fmla="*/ 28 w 30"/>
                <a:gd name="T1" fmla="*/ 32 h 60"/>
                <a:gd name="T2" fmla="*/ 28 w 30"/>
                <a:gd name="T3" fmla="*/ 32 h 60"/>
                <a:gd name="T4" fmla="*/ 26 w 30"/>
                <a:gd name="T5" fmla="*/ 44 h 60"/>
                <a:gd name="T6" fmla="*/ 22 w 30"/>
                <a:gd name="T7" fmla="*/ 52 h 60"/>
                <a:gd name="T8" fmla="*/ 18 w 30"/>
                <a:gd name="T9" fmla="*/ 58 h 60"/>
                <a:gd name="T10" fmla="*/ 12 w 30"/>
                <a:gd name="T11" fmla="*/ 60 h 60"/>
                <a:gd name="T12" fmla="*/ 12 w 30"/>
                <a:gd name="T13" fmla="*/ 60 h 60"/>
                <a:gd name="T14" fmla="*/ 6 w 30"/>
                <a:gd name="T15" fmla="*/ 58 h 60"/>
                <a:gd name="T16" fmla="*/ 2 w 30"/>
                <a:gd name="T17" fmla="*/ 50 h 60"/>
                <a:gd name="T18" fmla="*/ 0 w 30"/>
                <a:gd name="T19" fmla="*/ 40 h 60"/>
                <a:gd name="T20" fmla="*/ 0 w 30"/>
                <a:gd name="T21" fmla="*/ 28 h 60"/>
                <a:gd name="T22" fmla="*/ 0 w 30"/>
                <a:gd name="T23" fmla="*/ 28 h 60"/>
                <a:gd name="T24" fmla="*/ 2 w 30"/>
                <a:gd name="T25" fmla="*/ 16 h 60"/>
                <a:gd name="T26" fmla="*/ 6 w 30"/>
                <a:gd name="T27" fmla="*/ 8 h 60"/>
                <a:gd name="T28" fmla="*/ 12 w 30"/>
                <a:gd name="T29" fmla="*/ 2 h 60"/>
                <a:gd name="T30" fmla="*/ 18 w 30"/>
                <a:gd name="T31" fmla="*/ 0 h 60"/>
                <a:gd name="T32" fmla="*/ 18 w 30"/>
                <a:gd name="T33" fmla="*/ 0 h 60"/>
                <a:gd name="T34" fmla="*/ 24 w 30"/>
                <a:gd name="T35" fmla="*/ 2 h 60"/>
                <a:gd name="T36" fmla="*/ 28 w 30"/>
                <a:gd name="T37" fmla="*/ 10 h 60"/>
                <a:gd name="T38" fmla="*/ 30 w 30"/>
                <a:gd name="T39" fmla="*/ 20 h 60"/>
                <a:gd name="T40" fmla="*/ 28 w 30"/>
                <a:gd name="T41"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60">
                  <a:moveTo>
                    <a:pt x="28" y="32"/>
                  </a:moveTo>
                  <a:lnTo>
                    <a:pt x="28" y="32"/>
                  </a:lnTo>
                  <a:lnTo>
                    <a:pt x="26" y="44"/>
                  </a:lnTo>
                  <a:lnTo>
                    <a:pt x="22" y="52"/>
                  </a:lnTo>
                  <a:lnTo>
                    <a:pt x="18" y="58"/>
                  </a:lnTo>
                  <a:lnTo>
                    <a:pt x="12" y="60"/>
                  </a:lnTo>
                  <a:lnTo>
                    <a:pt x="12" y="60"/>
                  </a:lnTo>
                  <a:lnTo>
                    <a:pt x="6" y="58"/>
                  </a:lnTo>
                  <a:lnTo>
                    <a:pt x="2" y="50"/>
                  </a:lnTo>
                  <a:lnTo>
                    <a:pt x="0" y="40"/>
                  </a:lnTo>
                  <a:lnTo>
                    <a:pt x="0" y="28"/>
                  </a:lnTo>
                  <a:lnTo>
                    <a:pt x="0" y="28"/>
                  </a:lnTo>
                  <a:lnTo>
                    <a:pt x="2" y="16"/>
                  </a:lnTo>
                  <a:lnTo>
                    <a:pt x="6" y="8"/>
                  </a:lnTo>
                  <a:lnTo>
                    <a:pt x="12" y="2"/>
                  </a:lnTo>
                  <a:lnTo>
                    <a:pt x="18" y="0"/>
                  </a:lnTo>
                  <a:lnTo>
                    <a:pt x="18" y="0"/>
                  </a:lnTo>
                  <a:lnTo>
                    <a:pt x="24" y="2"/>
                  </a:lnTo>
                  <a:lnTo>
                    <a:pt x="28" y="10"/>
                  </a:lnTo>
                  <a:lnTo>
                    <a:pt x="30" y="20"/>
                  </a:lnTo>
                  <a:lnTo>
                    <a:pt x="28" y="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3" name="Freeform 41"/>
            <p:cNvSpPr/>
            <p:nvPr/>
          </p:nvSpPr>
          <p:spPr bwMode="auto">
            <a:xfrm>
              <a:off x="8364148" y="2919625"/>
              <a:ext cx="52234" cy="104468"/>
            </a:xfrm>
            <a:custGeom>
              <a:avLst/>
              <a:gdLst>
                <a:gd name="T0" fmla="*/ 28 w 30"/>
                <a:gd name="T1" fmla="*/ 32 h 60"/>
                <a:gd name="T2" fmla="*/ 28 w 30"/>
                <a:gd name="T3" fmla="*/ 32 h 60"/>
                <a:gd name="T4" fmla="*/ 26 w 30"/>
                <a:gd name="T5" fmla="*/ 44 h 60"/>
                <a:gd name="T6" fmla="*/ 22 w 30"/>
                <a:gd name="T7" fmla="*/ 52 h 60"/>
                <a:gd name="T8" fmla="*/ 18 w 30"/>
                <a:gd name="T9" fmla="*/ 58 h 60"/>
                <a:gd name="T10" fmla="*/ 12 w 30"/>
                <a:gd name="T11" fmla="*/ 60 h 60"/>
                <a:gd name="T12" fmla="*/ 12 w 30"/>
                <a:gd name="T13" fmla="*/ 60 h 60"/>
                <a:gd name="T14" fmla="*/ 6 w 30"/>
                <a:gd name="T15" fmla="*/ 58 h 60"/>
                <a:gd name="T16" fmla="*/ 2 w 30"/>
                <a:gd name="T17" fmla="*/ 50 h 60"/>
                <a:gd name="T18" fmla="*/ 0 w 30"/>
                <a:gd name="T19" fmla="*/ 40 h 60"/>
                <a:gd name="T20" fmla="*/ 0 w 30"/>
                <a:gd name="T21" fmla="*/ 28 h 60"/>
                <a:gd name="T22" fmla="*/ 0 w 30"/>
                <a:gd name="T23" fmla="*/ 28 h 60"/>
                <a:gd name="T24" fmla="*/ 2 w 30"/>
                <a:gd name="T25" fmla="*/ 16 h 60"/>
                <a:gd name="T26" fmla="*/ 6 w 30"/>
                <a:gd name="T27" fmla="*/ 8 h 60"/>
                <a:gd name="T28" fmla="*/ 12 w 30"/>
                <a:gd name="T29" fmla="*/ 2 h 60"/>
                <a:gd name="T30" fmla="*/ 18 w 30"/>
                <a:gd name="T31" fmla="*/ 0 h 60"/>
                <a:gd name="T32" fmla="*/ 18 w 30"/>
                <a:gd name="T33" fmla="*/ 0 h 60"/>
                <a:gd name="T34" fmla="*/ 24 w 30"/>
                <a:gd name="T35" fmla="*/ 2 h 60"/>
                <a:gd name="T36" fmla="*/ 28 w 30"/>
                <a:gd name="T37" fmla="*/ 10 h 60"/>
                <a:gd name="T38" fmla="*/ 30 w 30"/>
                <a:gd name="T39" fmla="*/ 20 h 60"/>
                <a:gd name="T40" fmla="*/ 28 w 30"/>
                <a:gd name="T41"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60">
                  <a:moveTo>
                    <a:pt x="28" y="32"/>
                  </a:moveTo>
                  <a:lnTo>
                    <a:pt x="28" y="32"/>
                  </a:lnTo>
                  <a:lnTo>
                    <a:pt x="26" y="44"/>
                  </a:lnTo>
                  <a:lnTo>
                    <a:pt x="22" y="52"/>
                  </a:lnTo>
                  <a:lnTo>
                    <a:pt x="18" y="58"/>
                  </a:lnTo>
                  <a:lnTo>
                    <a:pt x="12" y="60"/>
                  </a:lnTo>
                  <a:lnTo>
                    <a:pt x="12" y="60"/>
                  </a:lnTo>
                  <a:lnTo>
                    <a:pt x="6" y="58"/>
                  </a:lnTo>
                  <a:lnTo>
                    <a:pt x="2" y="50"/>
                  </a:lnTo>
                  <a:lnTo>
                    <a:pt x="0" y="40"/>
                  </a:lnTo>
                  <a:lnTo>
                    <a:pt x="0" y="28"/>
                  </a:lnTo>
                  <a:lnTo>
                    <a:pt x="0" y="28"/>
                  </a:lnTo>
                  <a:lnTo>
                    <a:pt x="2" y="16"/>
                  </a:lnTo>
                  <a:lnTo>
                    <a:pt x="6" y="8"/>
                  </a:lnTo>
                  <a:lnTo>
                    <a:pt x="12" y="2"/>
                  </a:lnTo>
                  <a:lnTo>
                    <a:pt x="18" y="0"/>
                  </a:lnTo>
                  <a:lnTo>
                    <a:pt x="18" y="0"/>
                  </a:lnTo>
                  <a:lnTo>
                    <a:pt x="24" y="2"/>
                  </a:lnTo>
                  <a:lnTo>
                    <a:pt x="28" y="10"/>
                  </a:lnTo>
                  <a:lnTo>
                    <a:pt x="30" y="20"/>
                  </a:lnTo>
                  <a:lnTo>
                    <a:pt x="28" y="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4" name="Freeform 43"/>
            <p:cNvSpPr/>
            <p:nvPr/>
          </p:nvSpPr>
          <p:spPr bwMode="auto">
            <a:xfrm>
              <a:off x="7974135" y="3072845"/>
              <a:ext cx="539751" cy="295993"/>
            </a:xfrm>
            <a:custGeom>
              <a:avLst/>
              <a:gdLst>
                <a:gd name="T0" fmla="*/ 12 w 310"/>
                <a:gd name="T1" fmla="*/ 0 h 170"/>
                <a:gd name="T2" fmla="*/ 12 w 310"/>
                <a:gd name="T3" fmla="*/ 0 h 170"/>
                <a:gd name="T4" fmla="*/ 10 w 310"/>
                <a:gd name="T5" fmla="*/ 4 h 170"/>
                <a:gd name="T6" fmla="*/ 10 w 310"/>
                <a:gd name="T7" fmla="*/ 12 h 170"/>
                <a:gd name="T8" fmla="*/ 12 w 310"/>
                <a:gd name="T9" fmla="*/ 24 h 170"/>
                <a:gd name="T10" fmla="*/ 16 w 310"/>
                <a:gd name="T11" fmla="*/ 32 h 170"/>
                <a:gd name="T12" fmla="*/ 20 w 310"/>
                <a:gd name="T13" fmla="*/ 40 h 170"/>
                <a:gd name="T14" fmla="*/ 26 w 310"/>
                <a:gd name="T15" fmla="*/ 46 h 170"/>
                <a:gd name="T16" fmla="*/ 36 w 310"/>
                <a:gd name="T17" fmla="*/ 54 h 170"/>
                <a:gd name="T18" fmla="*/ 46 w 310"/>
                <a:gd name="T19" fmla="*/ 62 h 170"/>
                <a:gd name="T20" fmla="*/ 60 w 310"/>
                <a:gd name="T21" fmla="*/ 70 h 170"/>
                <a:gd name="T22" fmla="*/ 78 w 310"/>
                <a:gd name="T23" fmla="*/ 76 h 170"/>
                <a:gd name="T24" fmla="*/ 100 w 310"/>
                <a:gd name="T25" fmla="*/ 82 h 170"/>
                <a:gd name="T26" fmla="*/ 124 w 310"/>
                <a:gd name="T27" fmla="*/ 86 h 170"/>
                <a:gd name="T28" fmla="*/ 154 w 310"/>
                <a:gd name="T29" fmla="*/ 90 h 170"/>
                <a:gd name="T30" fmla="*/ 154 w 310"/>
                <a:gd name="T31" fmla="*/ 90 h 170"/>
                <a:gd name="T32" fmla="*/ 182 w 310"/>
                <a:gd name="T33" fmla="*/ 92 h 170"/>
                <a:gd name="T34" fmla="*/ 206 w 310"/>
                <a:gd name="T35" fmla="*/ 92 h 170"/>
                <a:gd name="T36" fmla="*/ 226 w 310"/>
                <a:gd name="T37" fmla="*/ 90 h 170"/>
                <a:gd name="T38" fmla="*/ 242 w 310"/>
                <a:gd name="T39" fmla="*/ 86 h 170"/>
                <a:gd name="T40" fmla="*/ 258 w 310"/>
                <a:gd name="T41" fmla="*/ 82 h 170"/>
                <a:gd name="T42" fmla="*/ 270 w 310"/>
                <a:gd name="T43" fmla="*/ 76 h 170"/>
                <a:gd name="T44" fmla="*/ 278 w 310"/>
                <a:gd name="T45" fmla="*/ 70 h 170"/>
                <a:gd name="T46" fmla="*/ 286 w 310"/>
                <a:gd name="T47" fmla="*/ 64 h 170"/>
                <a:gd name="T48" fmla="*/ 292 w 310"/>
                <a:gd name="T49" fmla="*/ 56 h 170"/>
                <a:gd name="T50" fmla="*/ 296 w 310"/>
                <a:gd name="T51" fmla="*/ 50 h 170"/>
                <a:gd name="T52" fmla="*/ 300 w 310"/>
                <a:gd name="T53" fmla="*/ 38 h 170"/>
                <a:gd name="T54" fmla="*/ 300 w 310"/>
                <a:gd name="T55" fmla="*/ 28 h 170"/>
                <a:gd name="T56" fmla="*/ 300 w 310"/>
                <a:gd name="T57" fmla="*/ 24 h 170"/>
                <a:gd name="T58" fmla="*/ 300 w 310"/>
                <a:gd name="T59" fmla="*/ 24 h 170"/>
                <a:gd name="T60" fmla="*/ 306 w 310"/>
                <a:gd name="T61" fmla="*/ 40 h 170"/>
                <a:gd name="T62" fmla="*/ 308 w 310"/>
                <a:gd name="T63" fmla="*/ 54 h 170"/>
                <a:gd name="T64" fmla="*/ 310 w 310"/>
                <a:gd name="T65" fmla="*/ 68 h 170"/>
                <a:gd name="T66" fmla="*/ 310 w 310"/>
                <a:gd name="T67" fmla="*/ 82 h 170"/>
                <a:gd name="T68" fmla="*/ 306 w 310"/>
                <a:gd name="T69" fmla="*/ 96 h 170"/>
                <a:gd name="T70" fmla="*/ 302 w 310"/>
                <a:gd name="T71" fmla="*/ 110 h 170"/>
                <a:gd name="T72" fmla="*/ 296 w 310"/>
                <a:gd name="T73" fmla="*/ 120 h 170"/>
                <a:gd name="T74" fmla="*/ 288 w 310"/>
                <a:gd name="T75" fmla="*/ 132 h 170"/>
                <a:gd name="T76" fmla="*/ 278 w 310"/>
                <a:gd name="T77" fmla="*/ 142 h 170"/>
                <a:gd name="T78" fmla="*/ 266 w 310"/>
                <a:gd name="T79" fmla="*/ 150 h 170"/>
                <a:gd name="T80" fmla="*/ 252 w 310"/>
                <a:gd name="T81" fmla="*/ 158 h 170"/>
                <a:gd name="T82" fmla="*/ 234 w 310"/>
                <a:gd name="T83" fmla="*/ 162 h 170"/>
                <a:gd name="T84" fmla="*/ 216 w 310"/>
                <a:gd name="T85" fmla="*/ 166 h 170"/>
                <a:gd name="T86" fmla="*/ 196 w 310"/>
                <a:gd name="T87" fmla="*/ 170 h 170"/>
                <a:gd name="T88" fmla="*/ 174 w 310"/>
                <a:gd name="T89" fmla="*/ 170 h 170"/>
                <a:gd name="T90" fmla="*/ 148 w 310"/>
                <a:gd name="T91" fmla="*/ 168 h 170"/>
                <a:gd name="T92" fmla="*/ 148 w 310"/>
                <a:gd name="T93" fmla="*/ 168 h 170"/>
                <a:gd name="T94" fmla="*/ 124 w 310"/>
                <a:gd name="T95" fmla="*/ 164 h 170"/>
                <a:gd name="T96" fmla="*/ 102 w 310"/>
                <a:gd name="T97" fmla="*/ 158 h 170"/>
                <a:gd name="T98" fmla="*/ 82 w 310"/>
                <a:gd name="T99" fmla="*/ 152 h 170"/>
                <a:gd name="T100" fmla="*/ 64 w 310"/>
                <a:gd name="T101" fmla="*/ 144 h 170"/>
                <a:gd name="T102" fmla="*/ 50 w 310"/>
                <a:gd name="T103" fmla="*/ 134 h 170"/>
                <a:gd name="T104" fmla="*/ 36 w 310"/>
                <a:gd name="T105" fmla="*/ 124 h 170"/>
                <a:gd name="T106" fmla="*/ 26 w 310"/>
                <a:gd name="T107" fmla="*/ 114 h 170"/>
                <a:gd name="T108" fmla="*/ 16 w 310"/>
                <a:gd name="T109" fmla="*/ 102 h 170"/>
                <a:gd name="T110" fmla="*/ 10 w 310"/>
                <a:gd name="T111" fmla="*/ 90 h 170"/>
                <a:gd name="T112" fmla="*/ 4 w 310"/>
                <a:gd name="T113" fmla="*/ 76 h 170"/>
                <a:gd name="T114" fmla="*/ 0 w 310"/>
                <a:gd name="T115" fmla="*/ 64 h 170"/>
                <a:gd name="T116" fmla="*/ 0 w 310"/>
                <a:gd name="T117" fmla="*/ 50 h 170"/>
                <a:gd name="T118" fmla="*/ 0 w 310"/>
                <a:gd name="T119" fmla="*/ 38 h 170"/>
                <a:gd name="T120" fmla="*/ 2 w 310"/>
                <a:gd name="T121" fmla="*/ 24 h 170"/>
                <a:gd name="T122" fmla="*/ 6 w 310"/>
                <a:gd name="T123" fmla="*/ 12 h 170"/>
                <a:gd name="T124" fmla="*/ 12 w 310"/>
                <a:gd name="T125"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0" h="170">
                  <a:moveTo>
                    <a:pt x="12" y="0"/>
                  </a:moveTo>
                  <a:lnTo>
                    <a:pt x="12" y="0"/>
                  </a:lnTo>
                  <a:lnTo>
                    <a:pt x="10" y="4"/>
                  </a:lnTo>
                  <a:lnTo>
                    <a:pt x="10" y="12"/>
                  </a:lnTo>
                  <a:lnTo>
                    <a:pt x="12" y="24"/>
                  </a:lnTo>
                  <a:lnTo>
                    <a:pt x="16" y="32"/>
                  </a:lnTo>
                  <a:lnTo>
                    <a:pt x="20" y="40"/>
                  </a:lnTo>
                  <a:lnTo>
                    <a:pt x="26" y="46"/>
                  </a:lnTo>
                  <a:lnTo>
                    <a:pt x="36" y="54"/>
                  </a:lnTo>
                  <a:lnTo>
                    <a:pt x="46" y="62"/>
                  </a:lnTo>
                  <a:lnTo>
                    <a:pt x="60" y="70"/>
                  </a:lnTo>
                  <a:lnTo>
                    <a:pt x="78" y="76"/>
                  </a:lnTo>
                  <a:lnTo>
                    <a:pt x="100" y="82"/>
                  </a:lnTo>
                  <a:lnTo>
                    <a:pt x="124" y="86"/>
                  </a:lnTo>
                  <a:lnTo>
                    <a:pt x="154" y="90"/>
                  </a:lnTo>
                  <a:lnTo>
                    <a:pt x="154" y="90"/>
                  </a:lnTo>
                  <a:lnTo>
                    <a:pt x="182" y="92"/>
                  </a:lnTo>
                  <a:lnTo>
                    <a:pt x="206" y="92"/>
                  </a:lnTo>
                  <a:lnTo>
                    <a:pt x="226" y="90"/>
                  </a:lnTo>
                  <a:lnTo>
                    <a:pt x="242" y="86"/>
                  </a:lnTo>
                  <a:lnTo>
                    <a:pt x="258" y="82"/>
                  </a:lnTo>
                  <a:lnTo>
                    <a:pt x="270" y="76"/>
                  </a:lnTo>
                  <a:lnTo>
                    <a:pt x="278" y="70"/>
                  </a:lnTo>
                  <a:lnTo>
                    <a:pt x="286" y="64"/>
                  </a:lnTo>
                  <a:lnTo>
                    <a:pt x="292" y="56"/>
                  </a:lnTo>
                  <a:lnTo>
                    <a:pt x="296" y="50"/>
                  </a:lnTo>
                  <a:lnTo>
                    <a:pt x="300" y="38"/>
                  </a:lnTo>
                  <a:lnTo>
                    <a:pt x="300" y="28"/>
                  </a:lnTo>
                  <a:lnTo>
                    <a:pt x="300" y="24"/>
                  </a:lnTo>
                  <a:lnTo>
                    <a:pt x="300" y="24"/>
                  </a:lnTo>
                  <a:lnTo>
                    <a:pt x="306" y="40"/>
                  </a:lnTo>
                  <a:lnTo>
                    <a:pt x="308" y="54"/>
                  </a:lnTo>
                  <a:lnTo>
                    <a:pt x="310" y="68"/>
                  </a:lnTo>
                  <a:lnTo>
                    <a:pt x="310" y="82"/>
                  </a:lnTo>
                  <a:lnTo>
                    <a:pt x="306" y="96"/>
                  </a:lnTo>
                  <a:lnTo>
                    <a:pt x="302" y="110"/>
                  </a:lnTo>
                  <a:lnTo>
                    <a:pt x="296" y="120"/>
                  </a:lnTo>
                  <a:lnTo>
                    <a:pt x="288" y="132"/>
                  </a:lnTo>
                  <a:lnTo>
                    <a:pt x="278" y="142"/>
                  </a:lnTo>
                  <a:lnTo>
                    <a:pt x="266" y="150"/>
                  </a:lnTo>
                  <a:lnTo>
                    <a:pt x="252" y="158"/>
                  </a:lnTo>
                  <a:lnTo>
                    <a:pt x="234" y="162"/>
                  </a:lnTo>
                  <a:lnTo>
                    <a:pt x="216" y="166"/>
                  </a:lnTo>
                  <a:lnTo>
                    <a:pt x="196" y="170"/>
                  </a:lnTo>
                  <a:lnTo>
                    <a:pt x="174" y="170"/>
                  </a:lnTo>
                  <a:lnTo>
                    <a:pt x="148" y="168"/>
                  </a:lnTo>
                  <a:lnTo>
                    <a:pt x="148" y="168"/>
                  </a:lnTo>
                  <a:lnTo>
                    <a:pt x="124" y="164"/>
                  </a:lnTo>
                  <a:lnTo>
                    <a:pt x="102" y="158"/>
                  </a:lnTo>
                  <a:lnTo>
                    <a:pt x="82" y="152"/>
                  </a:lnTo>
                  <a:lnTo>
                    <a:pt x="64" y="144"/>
                  </a:lnTo>
                  <a:lnTo>
                    <a:pt x="50" y="134"/>
                  </a:lnTo>
                  <a:lnTo>
                    <a:pt x="36" y="124"/>
                  </a:lnTo>
                  <a:lnTo>
                    <a:pt x="26" y="114"/>
                  </a:lnTo>
                  <a:lnTo>
                    <a:pt x="16" y="102"/>
                  </a:lnTo>
                  <a:lnTo>
                    <a:pt x="10" y="90"/>
                  </a:lnTo>
                  <a:lnTo>
                    <a:pt x="4" y="76"/>
                  </a:lnTo>
                  <a:lnTo>
                    <a:pt x="0" y="64"/>
                  </a:lnTo>
                  <a:lnTo>
                    <a:pt x="0" y="50"/>
                  </a:lnTo>
                  <a:lnTo>
                    <a:pt x="0" y="38"/>
                  </a:lnTo>
                  <a:lnTo>
                    <a:pt x="2" y="24"/>
                  </a:lnTo>
                  <a:lnTo>
                    <a:pt x="6" y="12"/>
                  </a:lnTo>
                  <a:lnTo>
                    <a:pt x="12"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5" name="Freeform 45"/>
            <p:cNvSpPr/>
            <p:nvPr/>
          </p:nvSpPr>
          <p:spPr bwMode="auto">
            <a:xfrm>
              <a:off x="7974135" y="3072845"/>
              <a:ext cx="539751" cy="295993"/>
            </a:xfrm>
            <a:custGeom>
              <a:avLst/>
              <a:gdLst>
                <a:gd name="T0" fmla="*/ 12 w 310"/>
                <a:gd name="T1" fmla="*/ 0 h 170"/>
                <a:gd name="T2" fmla="*/ 12 w 310"/>
                <a:gd name="T3" fmla="*/ 0 h 170"/>
                <a:gd name="T4" fmla="*/ 10 w 310"/>
                <a:gd name="T5" fmla="*/ 4 h 170"/>
                <a:gd name="T6" fmla="*/ 10 w 310"/>
                <a:gd name="T7" fmla="*/ 12 h 170"/>
                <a:gd name="T8" fmla="*/ 12 w 310"/>
                <a:gd name="T9" fmla="*/ 24 h 170"/>
                <a:gd name="T10" fmla="*/ 16 w 310"/>
                <a:gd name="T11" fmla="*/ 32 h 170"/>
                <a:gd name="T12" fmla="*/ 20 w 310"/>
                <a:gd name="T13" fmla="*/ 40 h 170"/>
                <a:gd name="T14" fmla="*/ 26 w 310"/>
                <a:gd name="T15" fmla="*/ 46 h 170"/>
                <a:gd name="T16" fmla="*/ 36 w 310"/>
                <a:gd name="T17" fmla="*/ 54 h 170"/>
                <a:gd name="T18" fmla="*/ 46 w 310"/>
                <a:gd name="T19" fmla="*/ 62 h 170"/>
                <a:gd name="T20" fmla="*/ 60 w 310"/>
                <a:gd name="T21" fmla="*/ 70 h 170"/>
                <a:gd name="T22" fmla="*/ 78 w 310"/>
                <a:gd name="T23" fmla="*/ 76 h 170"/>
                <a:gd name="T24" fmla="*/ 100 w 310"/>
                <a:gd name="T25" fmla="*/ 82 h 170"/>
                <a:gd name="T26" fmla="*/ 124 w 310"/>
                <a:gd name="T27" fmla="*/ 86 h 170"/>
                <a:gd name="T28" fmla="*/ 154 w 310"/>
                <a:gd name="T29" fmla="*/ 90 h 170"/>
                <a:gd name="T30" fmla="*/ 154 w 310"/>
                <a:gd name="T31" fmla="*/ 90 h 170"/>
                <a:gd name="T32" fmla="*/ 182 w 310"/>
                <a:gd name="T33" fmla="*/ 92 h 170"/>
                <a:gd name="T34" fmla="*/ 206 w 310"/>
                <a:gd name="T35" fmla="*/ 92 h 170"/>
                <a:gd name="T36" fmla="*/ 226 w 310"/>
                <a:gd name="T37" fmla="*/ 90 h 170"/>
                <a:gd name="T38" fmla="*/ 242 w 310"/>
                <a:gd name="T39" fmla="*/ 86 h 170"/>
                <a:gd name="T40" fmla="*/ 258 w 310"/>
                <a:gd name="T41" fmla="*/ 82 h 170"/>
                <a:gd name="T42" fmla="*/ 270 w 310"/>
                <a:gd name="T43" fmla="*/ 76 h 170"/>
                <a:gd name="T44" fmla="*/ 278 w 310"/>
                <a:gd name="T45" fmla="*/ 70 h 170"/>
                <a:gd name="T46" fmla="*/ 286 w 310"/>
                <a:gd name="T47" fmla="*/ 64 h 170"/>
                <a:gd name="T48" fmla="*/ 292 w 310"/>
                <a:gd name="T49" fmla="*/ 56 h 170"/>
                <a:gd name="T50" fmla="*/ 296 w 310"/>
                <a:gd name="T51" fmla="*/ 50 h 170"/>
                <a:gd name="T52" fmla="*/ 300 w 310"/>
                <a:gd name="T53" fmla="*/ 38 h 170"/>
                <a:gd name="T54" fmla="*/ 300 w 310"/>
                <a:gd name="T55" fmla="*/ 28 h 170"/>
                <a:gd name="T56" fmla="*/ 300 w 310"/>
                <a:gd name="T57" fmla="*/ 24 h 170"/>
                <a:gd name="T58" fmla="*/ 300 w 310"/>
                <a:gd name="T59" fmla="*/ 24 h 170"/>
                <a:gd name="T60" fmla="*/ 306 w 310"/>
                <a:gd name="T61" fmla="*/ 40 h 170"/>
                <a:gd name="T62" fmla="*/ 308 w 310"/>
                <a:gd name="T63" fmla="*/ 54 h 170"/>
                <a:gd name="T64" fmla="*/ 310 w 310"/>
                <a:gd name="T65" fmla="*/ 68 h 170"/>
                <a:gd name="T66" fmla="*/ 310 w 310"/>
                <a:gd name="T67" fmla="*/ 82 h 170"/>
                <a:gd name="T68" fmla="*/ 306 w 310"/>
                <a:gd name="T69" fmla="*/ 96 h 170"/>
                <a:gd name="T70" fmla="*/ 302 w 310"/>
                <a:gd name="T71" fmla="*/ 110 h 170"/>
                <a:gd name="T72" fmla="*/ 296 w 310"/>
                <a:gd name="T73" fmla="*/ 120 h 170"/>
                <a:gd name="T74" fmla="*/ 288 w 310"/>
                <a:gd name="T75" fmla="*/ 132 h 170"/>
                <a:gd name="T76" fmla="*/ 278 w 310"/>
                <a:gd name="T77" fmla="*/ 142 h 170"/>
                <a:gd name="T78" fmla="*/ 266 w 310"/>
                <a:gd name="T79" fmla="*/ 150 h 170"/>
                <a:gd name="T80" fmla="*/ 252 w 310"/>
                <a:gd name="T81" fmla="*/ 158 h 170"/>
                <a:gd name="T82" fmla="*/ 234 w 310"/>
                <a:gd name="T83" fmla="*/ 162 h 170"/>
                <a:gd name="T84" fmla="*/ 216 w 310"/>
                <a:gd name="T85" fmla="*/ 166 h 170"/>
                <a:gd name="T86" fmla="*/ 196 w 310"/>
                <a:gd name="T87" fmla="*/ 170 h 170"/>
                <a:gd name="T88" fmla="*/ 174 w 310"/>
                <a:gd name="T89" fmla="*/ 170 h 170"/>
                <a:gd name="T90" fmla="*/ 148 w 310"/>
                <a:gd name="T91" fmla="*/ 168 h 170"/>
                <a:gd name="T92" fmla="*/ 148 w 310"/>
                <a:gd name="T93" fmla="*/ 168 h 170"/>
                <a:gd name="T94" fmla="*/ 124 w 310"/>
                <a:gd name="T95" fmla="*/ 164 h 170"/>
                <a:gd name="T96" fmla="*/ 102 w 310"/>
                <a:gd name="T97" fmla="*/ 158 h 170"/>
                <a:gd name="T98" fmla="*/ 82 w 310"/>
                <a:gd name="T99" fmla="*/ 152 h 170"/>
                <a:gd name="T100" fmla="*/ 64 w 310"/>
                <a:gd name="T101" fmla="*/ 144 h 170"/>
                <a:gd name="T102" fmla="*/ 50 w 310"/>
                <a:gd name="T103" fmla="*/ 134 h 170"/>
                <a:gd name="T104" fmla="*/ 36 w 310"/>
                <a:gd name="T105" fmla="*/ 124 h 170"/>
                <a:gd name="T106" fmla="*/ 26 w 310"/>
                <a:gd name="T107" fmla="*/ 114 h 170"/>
                <a:gd name="T108" fmla="*/ 16 w 310"/>
                <a:gd name="T109" fmla="*/ 102 h 170"/>
                <a:gd name="T110" fmla="*/ 10 w 310"/>
                <a:gd name="T111" fmla="*/ 90 h 170"/>
                <a:gd name="T112" fmla="*/ 4 w 310"/>
                <a:gd name="T113" fmla="*/ 76 h 170"/>
                <a:gd name="T114" fmla="*/ 0 w 310"/>
                <a:gd name="T115" fmla="*/ 64 h 170"/>
                <a:gd name="T116" fmla="*/ 0 w 310"/>
                <a:gd name="T117" fmla="*/ 50 h 170"/>
                <a:gd name="T118" fmla="*/ 0 w 310"/>
                <a:gd name="T119" fmla="*/ 38 h 170"/>
                <a:gd name="T120" fmla="*/ 2 w 310"/>
                <a:gd name="T121" fmla="*/ 24 h 170"/>
                <a:gd name="T122" fmla="*/ 6 w 310"/>
                <a:gd name="T123" fmla="*/ 12 h 170"/>
                <a:gd name="T124" fmla="*/ 12 w 310"/>
                <a:gd name="T125"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0" h="170">
                  <a:moveTo>
                    <a:pt x="12" y="0"/>
                  </a:moveTo>
                  <a:lnTo>
                    <a:pt x="12" y="0"/>
                  </a:lnTo>
                  <a:lnTo>
                    <a:pt x="10" y="4"/>
                  </a:lnTo>
                  <a:lnTo>
                    <a:pt x="10" y="12"/>
                  </a:lnTo>
                  <a:lnTo>
                    <a:pt x="12" y="24"/>
                  </a:lnTo>
                  <a:lnTo>
                    <a:pt x="16" y="32"/>
                  </a:lnTo>
                  <a:lnTo>
                    <a:pt x="20" y="40"/>
                  </a:lnTo>
                  <a:lnTo>
                    <a:pt x="26" y="46"/>
                  </a:lnTo>
                  <a:lnTo>
                    <a:pt x="36" y="54"/>
                  </a:lnTo>
                  <a:lnTo>
                    <a:pt x="46" y="62"/>
                  </a:lnTo>
                  <a:lnTo>
                    <a:pt x="60" y="70"/>
                  </a:lnTo>
                  <a:lnTo>
                    <a:pt x="78" y="76"/>
                  </a:lnTo>
                  <a:lnTo>
                    <a:pt x="100" y="82"/>
                  </a:lnTo>
                  <a:lnTo>
                    <a:pt x="124" y="86"/>
                  </a:lnTo>
                  <a:lnTo>
                    <a:pt x="154" y="90"/>
                  </a:lnTo>
                  <a:lnTo>
                    <a:pt x="154" y="90"/>
                  </a:lnTo>
                  <a:lnTo>
                    <a:pt x="182" y="92"/>
                  </a:lnTo>
                  <a:lnTo>
                    <a:pt x="206" y="92"/>
                  </a:lnTo>
                  <a:lnTo>
                    <a:pt x="226" y="90"/>
                  </a:lnTo>
                  <a:lnTo>
                    <a:pt x="242" y="86"/>
                  </a:lnTo>
                  <a:lnTo>
                    <a:pt x="258" y="82"/>
                  </a:lnTo>
                  <a:lnTo>
                    <a:pt x="270" y="76"/>
                  </a:lnTo>
                  <a:lnTo>
                    <a:pt x="278" y="70"/>
                  </a:lnTo>
                  <a:lnTo>
                    <a:pt x="286" y="64"/>
                  </a:lnTo>
                  <a:lnTo>
                    <a:pt x="292" y="56"/>
                  </a:lnTo>
                  <a:lnTo>
                    <a:pt x="296" y="50"/>
                  </a:lnTo>
                  <a:lnTo>
                    <a:pt x="300" y="38"/>
                  </a:lnTo>
                  <a:lnTo>
                    <a:pt x="300" y="28"/>
                  </a:lnTo>
                  <a:lnTo>
                    <a:pt x="300" y="24"/>
                  </a:lnTo>
                  <a:lnTo>
                    <a:pt x="300" y="24"/>
                  </a:lnTo>
                  <a:lnTo>
                    <a:pt x="306" y="40"/>
                  </a:lnTo>
                  <a:lnTo>
                    <a:pt x="308" y="54"/>
                  </a:lnTo>
                  <a:lnTo>
                    <a:pt x="310" y="68"/>
                  </a:lnTo>
                  <a:lnTo>
                    <a:pt x="310" y="82"/>
                  </a:lnTo>
                  <a:lnTo>
                    <a:pt x="306" y="96"/>
                  </a:lnTo>
                  <a:lnTo>
                    <a:pt x="302" y="110"/>
                  </a:lnTo>
                  <a:lnTo>
                    <a:pt x="296" y="120"/>
                  </a:lnTo>
                  <a:lnTo>
                    <a:pt x="288" y="132"/>
                  </a:lnTo>
                  <a:lnTo>
                    <a:pt x="278" y="142"/>
                  </a:lnTo>
                  <a:lnTo>
                    <a:pt x="266" y="150"/>
                  </a:lnTo>
                  <a:lnTo>
                    <a:pt x="252" y="158"/>
                  </a:lnTo>
                  <a:lnTo>
                    <a:pt x="234" y="162"/>
                  </a:lnTo>
                  <a:lnTo>
                    <a:pt x="216" y="166"/>
                  </a:lnTo>
                  <a:lnTo>
                    <a:pt x="196" y="170"/>
                  </a:lnTo>
                  <a:lnTo>
                    <a:pt x="174" y="170"/>
                  </a:lnTo>
                  <a:lnTo>
                    <a:pt x="148" y="168"/>
                  </a:lnTo>
                  <a:lnTo>
                    <a:pt x="148" y="168"/>
                  </a:lnTo>
                  <a:lnTo>
                    <a:pt x="124" y="164"/>
                  </a:lnTo>
                  <a:lnTo>
                    <a:pt x="102" y="158"/>
                  </a:lnTo>
                  <a:lnTo>
                    <a:pt x="82" y="152"/>
                  </a:lnTo>
                  <a:lnTo>
                    <a:pt x="64" y="144"/>
                  </a:lnTo>
                  <a:lnTo>
                    <a:pt x="50" y="134"/>
                  </a:lnTo>
                  <a:lnTo>
                    <a:pt x="36" y="124"/>
                  </a:lnTo>
                  <a:lnTo>
                    <a:pt x="26" y="114"/>
                  </a:lnTo>
                  <a:lnTo>
                    <a:pt x="16" y="102"/>
                  </a:lnTo>
                  <a:lnTo>
                    <a:pt x="10" y="90"/>
                  </a:lnTo>
                  <a:lnTo>
                    <a:pt x="4" y="76"/>
                  </a:lnTo>
                  <a:lnTo>
                    <a:pt x="0" y="64"/>
                  </a:lnTo>
                  <a:lnTo>
                    <a:pt x="0" y="50"/>
                  </a:lnTo>
                  <a:lnTo>
                    <a:pt x="0" y="38"/>
                  </a:lnTo>
                  <a:lnTo>
                    <a:pt x="2" y="24"/>
                  </a:lnTo>
                  <a:lnTo>
                    <a:pt x="6" y="12"/>
                  </a:lnTo>
                  <a:lnTo>
                    <a:pt x="12"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6" name="Freeform 47"/>
            <p:cNvSpPr/>
            <p:nvPr/>
          </p:nvSpPr>
          <p:spPr bwMode="auto">
            <a:xfrm>
              <a:off x="7991546" y="3114632"/>
              <a:ext cx="504928" cy="254205"/>
            </a:xfrm>
            <a:custGeom>
              <a:avLst/>
              <a:gdLst>
                <a:gd name="T0" fmla="*/ 138 w 290"/>
                <a:gd name="T1" fmla="*/ 144 h 146"/>
                <a:gd name="T2" fmla="*/ 138 w 290"/>
                <a:gd name="T3" fmla="*/ 144 h 146"/>
                <a:gd name="T4" fmla="*/ 168 w 290"/>
                <a:gd name="T5" fmla="*/ 146 h 146"/>
                <a:gd name="T6" fmla="*/ 192 w 290"/>
                <a:gd name="T7" fmla="*/ 144 h 146"/>
                <a:gd name="T8" fmla="*/ 216 w 290"/>
                <a:gd name="T9" fmla="*/ 142 h 146"/>
                <a:gd name="T10" fmla="*/ 236 w 290"/>
                <a:gd name="T11" fmla="*/ 136 h 146"/>
                <a:gd name="T12" fmla="*/ 252 w 290"/>
                <a:gd name="T13" fmla="*/ 128 h 146"/>
                <a:gd name="T14" fmla="*/ 268 w 290"/>
                <a:gd name="T15" fmla="*/ 118 h 146"/>
                <a:gd name="T16" fmla="*/ 278 w 290"/>
                <a:gd name="T17" fmla="*/ 106 h 146"/>
                <a:gd name="T18" fmla="*/ 288 w 290"/>
                <a:gd name="T19" fmla="*/ 94 h 146"/>
                <a:gd name="T20" fmla="*/ 288 w 290"/>
                <a:gd name="T21" fmla="*/ 94 h 146"/>
                <a:gd name="T22" fmla="*/ 290 w 290"/>
                <a:gd name="T23" fmla="*/ 80 h 146"/>
                <a:gd name="T24" fmla="*/ 290 w 290"/>
                <a:gd name="T25" fmla="*/ 64 h 146"/>
                <a:gd name="T26" fmla="*/ 286 w 290"/>
                <a:gd name="T27" fmla="*/ 26 h 146"/>
                <a:gd name="T28" fmla="*/ 286 w 290"/>
                <a:gd name="T29" fmla="*/ 26 h 146"/>
                <a:gd name="T30" fmla="*/ 280 w 290"/>
                <a:gd name="T31" fmla="*/ 34 h 146"/>
                <a:gd name="T32" fmla="*/ 272 w 290"/>
                <a:gd name="T33" fmla="*/ 42 h 146"/>
                <a:gd name="T34" fmla="*/ 262 w 290"/>
                <a:gd name="T35" fmla="*/ 50 h 146"/>
                <a:gd name="T36" fmla="*/ 248 w 290"/>
                <a:gd name="T37" fmla="*/ 58 h 146"/>
                <a:gd name="T38" fmla="*/ 228 w 290"/>
                <a:gd name="T39" fmla="*/ 64 h 146"/>
                <a:gd name="T40" fmla="*/ 206 w 290"/>
                <a:gd name="T41" fmla="*/ 68 h 146"/>
                <a:gd name="T42" fmla="*/ 178 w 290"/>
                <a:gd name="T43" fmla="*/ 68 h 146"/>
                <a:gd name="T44" fmla="*/ 144 w 290"/>
                <a:gd name="T45" fmla="*/ 66 h 146"/>
                <a:gd name="T46" fmla="*/ 144 w 290"/>
                <a:gd name="T47" fmla="*/ 66 h 146"/>
                <a:gd name="T48" fmla="*/ 108 w 290"/>
                <a:gd name="T49" fmla="*/ 62 h 146"/>
                <a:gd name="T50" fmla="*/ 78 w 290"/>
                <a:gd name="T51" fmla="*/ 56 h 146"/>
                <a:gd name="T52" fmla="*/ 56 w 290"/>
                <a:gd name="T53" fmla="*/ 48 h 146"/>
                <a:gd name="T54" fmla="*/ 36 w 290"/>
                <a:gd name="T55" fmla="*/ 38 h 146"/>
                <a:gd name="T56" fmla="*/ 22 w 290"/>
                <a:gd name="T57" fmla="*/ 30 h 146"/>
                <a:gd name="T58" fmla="*/ 14 w 290"/>
                <a:gd name="T59" fmla="*/ 20 h 146"/>
                <a:gd name="T60" fmla="*/ 6 w 290"/>
                <a:gd name="T61" fmla="*/ 10 h 146"/>
                <a:gd name="T62" fmla="*/ 2 w 290"/>
                <a:gd name="T63" fmla="*/ 0 h 146"/>
                <a:gd name="T64" fmla="*/ 2 w 290"/>
                <a:gd name="T65" fmla="*/ 0 h 146"/>
                <a:gd name="T66" fmla="*/ 0 w 290"/>
                <a:gd name="T67" fmla="*/ 30 h 146"/>
                <a:gd name="T68" fmla="*/ 0 w 290"/>
                <a:gd name="T69" fmla="*/ 50 h 146"/>
                <a:gd name="T70" fmla="*/ 2 w 290"/>
                <a:gd name="T71" fmla="*/ 70 h 146"/>
                <a:gd name="T72" fmla="*/ 2 w 290"/>
                <a:gd name="T73" fmla="*/ 70 h 146"/>
                <a:gd name="T74" fmla="*/ 10 w 290"/>
                <a:gd name="T75" fmla="*/ 84 h 146"/>
                <a:gd name="T76" fmla="*/ 20 w 290"/>
                <a:gd name="T77" fmla="*/ 96 h 146"/>
                <a:gd name="T78" fmla="*/ 34 w 290"/>
                <a:gd name="T79" fmla="*/ 106 h 146"/>
                <a:gd name="T80" fmla="*/ 50 w 290"/>
                <a:gd name="T81" fmla="*/ 118 h 146"/>
                <a:gd name="T82" fmla="*/ 68 w 290"/>
                <a:gd name="T83" fmla="*/ 126 h 146"/>
                <a:gd name="T84" fmla="*/ 88 w 290"/>
                <a:gd name="T85" fmla="*/ 134 h 146"/>
                <a:gd name="T86" fmla="*/ 112 w 290"/>
                <a:gd name="T87" fmla="*/ 140 h 146"/>
                <a:gd name="T88" fmla="*/ 138 w 290"/>
                <a:gd name="T8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0" h="146">
                  <a:moveTo>
                    <a:pt x="138" y="144"/>
                  </a:moveTo>
                  <a:lnTo>
                    <a:pt x="138" y="144"/>
                  </a:lnTo>
                  <a:lnTo>
                    <a:pt x="168" y="146"/>
                  </a:lnTo>
                  <a:lnTo>
                    <a:pt x="192" y="144"/>
                  </a:lnTo>
                  <a:lnTo>
                    <a:pt x="216" y="142"/>
                  </a:lnTo>
                  <a:lnTo>
                    <a:pt x="236" y="136"/>
                  </a:lnTo>
                  <a:lnTo>
                    <a:pt x="252" y="128"/>
                  </a:lnTo>
                  <a:lnTo>
                    <a:pt x="268" y="118"/>
                  </a:lnTo>
                  <a:lnTo>
                    <a:pt x="278" y="106"/>
                  </a:lnTo>
                  <a:lnTo>
                    <a:pt x="288" y="94"/>
                  </a:lnTo>
                  <a:lnTo>
                    <a:pt x="288" y="94"/>
                  </a:lnTo>
                  <a:lnTo>
                    <a:pt x="290" y="80"/>
                  </a:lnTo>
                  <a:lnTo>
                    <a:pt x="290" y="64"/>
                  </a:lnTo>
                  <a:lnTo>
                    <a:pt x="286" y="26"/>
                  </a:lnTo>
                  <a:lnTo>
                    <a:pt x="286" y="26"/>
                  </a:lnTo>
                  <a:lnTo>
                    <a:pt x="280" y="34"/>
                  </a:lnTo>
                  <a:lnTo>
                    <a:pt x="272" y="42"/>
                  </a:lnTo>
                  <a:lnTo>
                    <a:pt x="262" y="50"/>
                  </a:lnTo>
                  <a:lnTo>
                    <a:pt x="248" y="58"/>
                  </a:lnTo>
                  <a:lnTo>
                    <a:pt x="228" y="64"/>
                  </a:lnTo>
                  <a:lnTo>
                    <a:pt x="206" y="68"/>
                  </a:lnTo>
                  <a:lnTo>
                    <a:pt x="178" y="68"/>
                  </a:lnTo>
                  <a:lnTo>
                    <a:pt x="144" y="66"/>
                  </a:lnTo>
                  <a:lnTo>
                    <a:pt x="144" y="66"/>
                  </a:lnTo>
                  <a:lnTo>
                    <a:pt x="108" y="62"/>
                  </a:lnTo>
                  <a:lnTo>
                    <a:pt x="78" y="56"/>
                  </a:lnTo>
                  <a:lnTo>
                    <a:pt x="56" y="48"/>
                  </a:lnTo>
                  <a:lnTo>
                    <a:pt x="36" y="38"/>
                  </a:lnTo>
                  <a:lnTo>
                    <a:pt x="22" y="30"/>
                  </a:lnTo>
                  <a:lnTo>
                    <a:pt x="14" y="20"/>
                  </a:lnTo>
                  <a:lnTo>
                    <a:pt x="6" y="10"/>
                  </a:lnTo>
                  <a:lnTo>
                    <a:pt x="2" y="0"/>
                  </a:lnTo>
                  <a:lnTo>
                    <a:pt x="2" y="0"/>
                  </a:lnTo>
                  <a:lnTo>
                    <a:pt x="0" y="30"/>
                  </a:lnTo>
                  <a:lnTo>
                    <a:pt x="0" y="50"/>
                  </a:lnTo>
                  <a:lnTo>
                    <a:pt x="2" y="70"/>
                  </a:lnTo>
                  <a:lnTo>
                    <a:pt x="2" y="70"/>
                  </a:lnTo>
                  <a:lnTo>
                    <a:pt x="10" y="84"/>
                  </a:lnTo>
                  <a:lnTo>
                    <a:pt x="20" y="96"/>
                  </a:lnTo>
                  <a:lnTo>
                    <a:pt x="34" y="106"/>
                  </a:lnTo>
                  <a:lnTo>
                    <a:pt x="50" y="118"/>
                  </a:lnTo>
                  <a:lnTo>
                    <a:pt x="68" y="126"/>
                  </a:lnTo>
                  <a:lnTo>
                    <a:pt x="88" y="134"/>
                  </a:lnTo>
                  <a:lnTo>
                    <a:pt x="112" y="140"/>
                  </a:lnTo>
                  <a:lnTo>
                    <a:pt x="138" y="144"/>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7" name="Freeform 49"/>
            <p:cNvSpPr/>
            <p:nvPr/>
          </p:nvSpPr>
          <p:spPr bwMode="auto">
            <a:xfrm>
              <a:off x="7991546" y="3114632"/>
              <a:ext cx="504928" cy="254205"/>
            </a:xfrm>
            <a:custGeom>
              <a:avLst/>
              <a:gdLst>
                <a:gd name="T0" fmla="*/ 138 w 290"/>
                <a:gd name="T1" fmla="*/ 144 h 146"/>
                <a:gd name="T2" fmla="*/ 138 w 290"/>
                <a:gd name="T3" fmla="*/ 144 h 146"/>
                <a:gd name="T4" fmla="*/ 168 w 290"/>
                <a:gd name="T5" fmla="*/ 146 h 146"/>
                <a:gd name="T6" fmla="*/ 192 w 290"/>
                <a:gd name="T7" fmla="*/ 144 h 146"/>
                <a:gd name="T8" fmla="*/ 216 w 290"/>
                <a:gd name="T9" fmla="*/ 142 h 146"/>
                <a:gd name="T10" fmla="*/ 236 w 290"/>
                <a:gd name="T11" fmla="*/ 136 h 146"/>
                <a:gd name="T12" fmla="*/ 252 w 290"/>
                <a:gd name="T13" fmla="*/ 128 h 146"/>
                <a:gd name="T14" fmla="*/ 268 w 290"/>
                <a:gd name="T15" fmla="*/ 118 h 146"/>
                <a:gd name="T16" fmla="*/ 278 w 290"/>
                <a:gd name="T17" fmla="*/ 106 h 146"/>
                <a:gd name="T18" fmla="*/ 288 w 290"/>
                <a:gd name="T19" fmla="*/ 94 h 146"/>
                <a:gd name="T20" fmla="*/ 288 w 290"/>
                <a:gd name="T21" fmla="*/ 94 h 146"/>
                <a:gd name="T22" fmla="*/ 290 w 290"/>
                <a:gd name="T23" fmla="*/ 80 h 146"/>
                <a:gd name="T24" fmla="*/ 290 w 290"/>
                <a:gd name="T25" fmla="*/ 64 h 146"/>
                <a:gd name="T26" fmla="*/ 286 w 290"/>
                <a:gd name="T27" fmla="*/ 26 h 146"/>
                <a:gd name="T28" fmla="*/ 286 w 290"/>
                <a:gd name="T29" fmla="*/ 26 h 146"/>
                <a:gd name="T30" fmla="*/ 280 w 290"/>
                <a:gd name="T31" fmla="*/ 34 h 146"/>
                <a:gd name="T32" fmla="*/ 272 w 290"/>
                <a:gd name="T33" fmla="*/ 42 h 146"/>
                <a:gd name="T34" fmla="*/ 262 w 290"/>
                <a:gd name="T35" fmla="*/ 50 h 146"/>
                <a:gd name="T36" fmla="*/ 248 w 290"/>
                <a:gd name="T37" fmla="*/ 58 h 146"/>
                <a:gd name="T38" fmla="*/ 228 w 290"/>
                <a:gd name="T39" fmla="*/ 64 h 146"/>
                <a:gd name="T40" fmla="*/ 206 w 290"/>
                <a:gd name="T41" fmla="*/ 68 h 146"/>
                <a:gd name="T42" fmla="*/ 178 w 290"/>
                <a:gd name="T43" fmla="*/ 68 h 146"/>
                <a:gd name="T44" fmla="*/ 144 w 290"/>
                <a:gd name="T45" fmla="*/ 66 h 146"/>
                <a:gd name="T46" fmla="*/ 144 w 290"/>
                <a:gd name="T47" fmla="*/ 66 h 146"/>
                <a:gd name="T48" fmla="*/ 108 w 290"/>
                <a:gd name="T49" fmla="*/ 62 h 146"/>
                <a:gd name="T50" fmla="*/ 78 w 290"/>
                <a:gd name="T51" fmla="*/ 56 h 146"/>
                <a:gd name="T52" fmla="*/ 56 w 290"/>
                <a:gd name="T53" fmla="*/ 48 h 146"/>
                <a:gd name="T54" fmla="*/ 36 w 290"/>
                <a:gd name="T55" fmla="*/ 38 h 146"/>
                <a:gd name="T56" fmla="*/ 22 w 290"/>
                <a:gd name="T57" fmla="*/ 30 h 146"/>
                <a:gd name="T58" fmla="*/ 14 w 290"/>
                <a:gd name="T59" fmla="*/ 20 h 146"/>
                <a:gd name="T60" fmla="*/ 6 w 290"/>
                <a:gd name="T61" fmla="*/ 10 h 146"/>
                <a:gd name="T62" fmla="*/ 2 w 290"/>
                <a:gd name="T63" fmla="*/ 0 h 146"/>
                <a:gd name="T64" fmla="*/ 2 w 290"/>
                <a:gd name="T65" fmla="*/ 0 h 146"/>
                <a:gd name="T66" fmla="*/ 0 w 290"/>
                <a:gd name="T67" fmla="*/ 30 h 146"/>
                <a:gd name="T68" fmla="*/ 0 w 290"/>
                <a:gd name="T69" fmla="*/ 50 h 146"/>
                <a:gd name="T70" fmla="*/ 2 w 290"/>
                <a:gd name="T71" fmla="*/ 70 h 146"/>
                <a:gd name="T72" fmla="*/ 2 w 290"/>
                <a:gd name="T73" fmla="*/ 70 h 146"/>
                <a:gd name="T74" fmla="*/ 10 w 290"/>
                <a:gd name="T75" fmla="*/ 84 h 146"/>
                <a:gd name="T76" fmla="*/ 20 w 290"/>
                <a:gd name="T77" fmla="*/ 96 h 146"/>
                <a:gd name="T78" fmla="*/ 34 w 290"/>
                <a:gd name="T79" fmla="*/ 106 h 146"/>
                <a:gd name="T80" fmla="*/ 50 w 290"/>
                <a:gd name="T81" fmla="*/ 118 h 146"/>
                <a:gd name="T82" fmla="*/ 68 w 290"/>
                <a:gd name="T83" fmla="*/ 126 h 146"/>
                <a:gd name="T84" fmla="*/ 88 w 290"/>
                <a:gd name="T85" fmla="*/ 134 h 146"/>
                <a:gd name="T86" fmla="*/ 112 w 290"/>
                <a:gd name="T87" fmla="*/ 140 h 146"/>
                <a:gd name="T88" fmla="*/ 138 w 290"/>
                <a:gd name="T89" fmla="*/ 14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0" h="146">
                  <a:moveTo>
                    <a:pt x="138" y="144"/>
                  </a:moveTo>
                  <a:lnTo>
                    <a:pt x="138" y="144"/>
                  </a:lnTo>
                  <a:lnTo>
                    <a:pt x="168" y="146"/>
                  </a:lnTo>
                  <a:lnTo>
                    <a:pt x="192" y="144"/>
                  </a:lnTo>
                  <a:lnTo>
                    <a:pt x="216" y="142"/>
                  </a:lnTo>
                  <a:lnTo>
                    <a:pt x="236" y="136"/>
                  </a:lnTo>
                  <a:lnTo>
                    <a:pt x="252" y="128"/>
                  </a:lnTo>
                  <a:lnTo>
                    <a:pt x="268" y="118"/>
                  </a:lnTo>
                  <a:lnTo>
                    <a:pt x="278" y="106"/>
                  </a:lnTo>
                  <a:lnTo>
                    <a:pt x="288" y="94"/>
                  </a:lnTo>
                  <a:lnTo>
                    <a:pt x="288" y="94"/>
                  </a:lnTo>
                  <a:lnTo>
                    <a:pt x="290" y="80"/>
                  </a:lnTo>
                  <a:lnTo>
                    <a:pt x="290" y="64"/>
                  </a:lnTo>
                  <a:lnTo>
                    <a:pt x="286" y="26"/>
                  </a:lnTo>
                  <a:lnTo>
                    <a:pt x="286" y="26"/>
                  </a:lnTo>
                  <a:lnTo>
                    <a:pt x="280" y="34"/>
                  </a:lnTo>
                  <a:lnTo>
                    <a:pt x="272" y="42"/>
                  </a:lnTo>
                  <a:lnTo>
                    <a:pt x="262" y="50"/>
                  </a:lnTo>
                  <a:lnTo>
                    <a:pt x="248" y="58"/>
                  </a:lnTo>
                  <a:lnTo>
                    <a:pt x="228" y="64"/>
                  </a:lnTo>
                  <a:lnTo>
                    <a:pt x="206" y="68"/>
                  </a:lnTo>
                  <a:lnTo>
                    <a:pt x="178" y="68"/>
                  </a:lnTo>
                  <a:lnTo>
                    <a:pt x="144" y="66"/>
                  </a:lnTo>
                  <a:lnTo>
                    <a:pt x="144" y="66"/>
                  </a:lnTo>
                  <a:lnTo>
                    <a:pt x="108" y="62"/>
                  </a:lnTo>
                  <a:lnTo>
                    <a:pt x="78" y="56"/>
                  </a:lnTo>
                  <a:lnTo>
                    <a:pt x="56" y="48"/>
                  </a:lnTo>
                  <a:lnTo>
                    <a:pt x="36" y="38"/>
                  </a:lnTo>
                  <a:lnTo>
                    <a:pt x="22" y="30"/>
                  </a:lnTo>
                  <a:lnTo>
                    <a:pt x="14" y="20"/>
                  </a:lnTo>
                  <a:lnTo>
                    <a:pt x="6" y="10"/>
                  </a:lnTo>
                  <a:lnTo>
                    <a:pt x="2" y="0"/>
                  </a:lnTo>
                  <a:lnTo>
                    <a:pt x="2" y="0"/>
                  </a:lnTo>
                  <a:lnTo>
                    <a:pt x="0" y="30"/>
                  </a:lnTo>
                  <a:lnTo>
                    <a:pt x="0" y="50"/>
                  </a:lnTo>
                  <a:lnTo>
                    <a:pt x="2" y="70"/>
                  </a:lnTo>
                  <a:lnTo>
                    <a:pt x="2" y="70"/>
                  </a:lnTo>
                  <a:lnTo>
                    <a:pt x="10" y="84"/>
                  </a:lnTo>
                  <a:lnTo>
                    <a:pt x="20" y="96"/>
                  </a:lnTo>
                  <a:lnTo>
                    <a:pt x="34" y="106"/>
                  </a:lnTo>
                  <a:lnTo>
                    <a:pt x="50" y="118"/>
                  </a:lnTo>
                  <a:lnTo>
                    <a:pt x="68" y="126"/>
                  </a:lnTo>
                  <a:lnTo>
                    <a:pt x="88" y="134"/>
                  </a:lnTo>
                  <a:lnTo>
                    <a:pt x="112" y="140"/>
                  </a:lnTo>
                  <a:lnTo>
                    <a:pt x="138" y="144"/>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8" name="Freeform 51"/>
            <p:cNvSpPr/>
            <p:nvPr/>
          </p:nvSpPr>
          <p:spPr bwMode="auto">
            <a:xfrm>
              <a:off x="7991546" y="3114632"/>
              <a:ext cx="504928" cy="142773"/>
            </a:xfrm>
            <a:custGeom>
              <a:avLst/>
              <a:gdLst>
                <a:gd name="T0" fmla="*/ 290 w 290"/>
                <a:gd name="T1" fmla="*/ 60 h 82"/>
                <a:gd name="T2" fmla="*/ 290 w 290"/>
                <a:gd name="T3" fmla="*/ 60 h 82"/>
                <a:gd name="T4" fmla="*/ 286 w 290"/>
                <a:gd name="T5" fmla="*/ 26 h 82"/>
                <a:gd name="T6" fmla="*/ 286 w 290"/>
                <a:gd name="T7" fmla="*/ 26 h 82"/>
                <a:gd name="T8" fmla="*/ 280 w 290"/>
                <a:gd name="T9" fmla="*/ 34 h 82"/>
                <a:gd name="T10" fmla="*/ 272 w 290"/>
                <a:gd name="T11" fmla="*/ 42 h 82"/>
                <a:gd name="T12" fmla="*/ 262 w 290"/>
                <a:gd name="T13" fmla="*/ 50 h 82"/>
                <a:gd name="T14" fmla="*/ 248 w 290"/>
                <a:gd name="T15" fmla="*/ 58 h 82"/>
                <a:gd name="T16" fmla="*/ 228 w 290"/>
                <a:gd name="T17" fmla="*/ 64 h 82"/>
                <a:gd name="T18" fmla="*/ 206 w 290"/>
                <a:gd name="T19" fmla="*/ 68 h 82"/>
                <a:gd name="T20" fmla="*/ 178 w 290"/>
                <a:gd name="T21" fmla="*/ 68 h 82"/>
                <a:gd name="T22" fmla="*/ 144 w 290"/>
                <a:gd name="T23" fmla="*/ 66 h 82"/>
                <a:gd name="T24" fmla="*/ 144 w 290"/>
                <a:gd name="T25" fmla="*/ 66 h 82"/>
                <a:gd name="T26" fmla="*/ 108 w 290"/>
                <a:gd name="T27" fmla="*/ 62 h 82"/>
                <a:gd name="T28" fmla="*/ 78 w 290"/>
                <a:gd name="T29" fmla="*/ 56 h 82"/>
                <a:gd name="T30" fmla="*/ 56 w 290"/>
                <a:gd name="T31" fmla="*/ 48 h 82"/>
                <a:gd name="T32" fmla="*/ 36 w 290"/>
                <a:gd name="T33" fmla="*/ 38 h 82"/>
                <a:gd name="T34" fmla="*/ 22 w 290"/>
                <a:gd name="T35" fmla="*/ 30 h 82"/>
                <a:gd name="T36" fmla="*/ 14 w 290"/>
                <a:gd name="T37" fmla="*/ 20 h 82"/>
                <a:gd name="T38" fmla="*/ 6 w 290"/>
                <a:gd name="T39" fmla="*/ 10 h 82"/>
                <a:gd name="T40" fmla="*/ 2 w 290"/>
                <a:gd name="T41" fmla="*/ 0 h 82"/>
                <a:gd name="T42" fmla="*/ 2 w 290"/>
                <a:gd name="T43" fmla="*/ 0 h 82"/>
                <a:gd name="T44" fmla="*/ 0 w 290"/>
                <a:gd name="T45" fmla="*/ 20 h 82"/>
                <a:gd name="T46" fmla="*/ 0 w 290"/>
                <a:gd name="T47" fmla="*/ 46 h 82"/>
                <a:gd name="T48" fmla="*/ 0 w 290"/>
                <a:gd name="T49" fmla="*/ 46 h 82"/>
                <a:gd name="T50" fmla="*/ 6 w 290"/>
                <a:gd name="T51" fmla="*/ 42 h 82"/>
                <a:gd name="T52" fmla="*/ 12 w 290"/>
                <a:gd name="T53" fmla="*/ 40 h 82"/>
                <a:gd name="T54" fmla="*/ 16 w 290"/>
                <a:gd name="T55" fmla="*/ 38 h 82"/>
                <a:gd name="T56" fmla="*/ 22 w 290"/>
                <a:gd name="T57" fmla="*/ 40 h 82"/>
                <a:gd name="T58" fmla="*/ 40 w 290"/>
                <a:gd name="T59" fmla="*/ 48 h 82"/>
                <a:gd name="T60" fmla="*/ 40 w 290"/>
                <a:gd name="T61" fmla="*/ 48 h 82"/>
                <a:gd name="T62" fmla="*/ 66 w 290"/>
                <a:gd name="T63" fmla="*/ 60 h 82"/>
                <a:gd name="T64" fmla="*/ 92 w 290"/>
                <a:gd name="T65" fmla="*/ 70 h 82"/>
                <a:gd name="T66" fmla="*/ 118 w 290"/>
                <a:gd name="T67" fmla="*/ 76 h 82"/>
                <a:gd name="T68" fmla="*/ 146 w 290"/>
                <a:gd name="T69" fmla="*/ 80 h 82"/>
                <a:gd name="T70" fmla="*/ 172 w 290"/>
                <a:gd name="T71" fmla="*/ 82 h 82"/>
                <a:gd name="T72" fmla="*/ 198 w 290"/>
                <a:gd name="T73" fmla="*/ 80 h 82"/>
                <a:gd name="T74" fmla="*/ 220 w 290"/>
                <a:gd name="T75" fmla="*/ 76 h 82"/>
                <a:gd name="T76" fmla="*/ 240 w 290"/>
                <a:gd name="T77" fmla="*/ 70 h 82"/>
                <a:gd name="T78" fmla="*/ 240 w 290"/>
                <a:gd name="T79" fmla="*/ 70 h 82"/>
                <a:gd name="T80" fmla="*/ 272 w 290"/>
                <a:gd name="T81" fmla="*/ 56 h 82"/>
                <a:gd name="T82" fmla="*/ 276 w 290"/>
                <a:gd name="T83" fmla="*/ 54 h 82"/>
                <a:gd name="T84" fmla="*/ 282 w 290"/>
                <a:gd name="T85" fmla="*/ 54 h 82"/>
                <a:gd name="T86" fmla="*/ 286 w 290"/>
                <a:gd name="T87" fmla="*/ 56 h 82"/>
                <a:gd name="T88" fmla="*/ 290 w 290"/>
                <a:gd name="T89" fmla="*/ 6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0" h="82">
                  <a:moveTo>
                    <a:pt x="290" y="60"/>
                  </a:moveTo>
                  <a:lnTo>
                    <a:pt x="290" y="60"/>
                  </a:lnTo>
                  <a:lnTo>
                    <a:pt x="286" y="26"/>
                  </a:lnTo>
                  <a:lnTo>
                    <a:pt x="286" y="26"/>
                  </a:lnTo>
                  <a:lnTo>
                    <a:pt x="280" y="34"/>
                  </a:lnTo>
                  <a:lnTo>
                    <a:pt x="272" y="42"/>
                  </a:lnTo>
                  <a:lnTo>
                    <a:pt x="262" y="50"/>
                  </a:lnTo>
                  <a:lnTo>
                    <a:pt x="248" y="58"/>
                  </a:lnTo>
                  <a:lnTo>
                    <a:pt x="228" y="64"/>
                  </a:lnTo>
                  <a:lnTo>
                    <a:pt x="206" y="68"/>
                  </a:lnTo>
                  <a:lnTo>
                    <a:pt x="178" y="68"/>
                  </a:lnTo>
                  <a:lnTo>
                    <a:pt x="144" y="66"/>
                  </a:lnTo>
                  <a:lnTo>
                    <a:pt x="144" y="66"/>
                  </a:lnTo>
                  <a:lnTo>
                    <a:pt x="108" y="62"/>
                  </a:lnTo>
                  <a:lnTo>
                    <a:pt x="78" y="56"/>
                  </a:lnTo>
                  <a:lnTo>
                    <a:pt x="56" y="48"/>
                  </a:lnTo>
                  <a:lnTo>
                    <a:pt x="36" y="38"/>
                  </a:lnTo>
                  <a:lnTo>
                    <a:pt x="22" y="30"/>
                  </a:lnTo>
                  <a:lnTo>
                    <a:pt x="14" y="20"/>
                  </a:lnTo>
                  <a:lnTo>
                    <a:pt x="6" y="10"/>
                  </a:lnTo>
                  <a:lnTo>
                    <a:pt x="2" y="0"/>
                  </a:lnTo>
                  <a:lnTo>
                    <a:pt x="2" y="0"/>
                  </a:lnTo>
                  <a:lnTo>
                    <a:pt x="0" y="20"/>
                  </a:lnTo>
                  <a:lnTo>
                    <a:pt x="0" y="46"/>
                  </a:lnTo>
                  <a:lnTo>
                    <a:pt x="0" y="46"/>
                  </a:lnTo>
                  <a:lnTo>
                    <a:pt x="6" y="42"/>
                  </a:lnTo>
                  <a:lnTo>
                    <a:pt x="12" y="40"/>
                  </a:lnTo>
                  <a:lnTo>
                    <a:pt x="16" y="38"/>
                  </a:lnTo>
                  <a:lnTo>
                    <a:pt x="22" y="40"/>
                  </a:lnTo>
                  <a:lnTo>
                    <a:pt x="40" y="48"/>
                  </a:lnTo>
                  <a:lnTo>
                    <a:pt x="40" y="48"/>
                  </a:lnTo>
                  <a:lnTo>
                    <a:pt x="66" y="60"/>
                  </a:lnTo>
                  <a:lnTo>
                    <a:pt x="92" y="70"/>
                  </a:lnTo>
                  <a:lnTo>
                    <a:pt x="118" y="76"/>
                  </a:lnTo>
                  <a:lnTo>
                    <a:pt x="146" y="80"/>
                  </a:lnTo>
                  <a:lnTo>
                    <a:pt x="172" y="82"/>
                  </a:lnTo>
                  <a:lnTo>
                    <a:pt x="198" y="80"/>
                  </a:lnTo>
                  <a:lnTo>
                    <a:pt x="220" y="76"/>
                  </a:lnTo>
                  <a:lnTo>
                    <a:pt x="240" y="70"/>
                  </a:lnTo>
                  <a:lnTo>
                    <a:pt x="240" y="70"/>
                  </a:lnTo>
                  <a:lnTo>
                    <a:pt x="272" y="56"/>
                  </a:lnTo>
                  <a:lnTo>
                    <a:pt x="276" y="54"/>
                  </a:lnTo>
                  <a:lnTo>
                    <a:pt x="282" y="54"/>
                  </a:lnTo>
                  <a:lnTo>
                    <a:pt x="286" y="56"/>
                  </a:lnTo>
                  <a:lnTo>
                    <a:pt x="290" y="6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39" name="Freeform 53"/>
            <p:cNvSpPr/>
            <p:nvPr/>
          </p:nvSpPr>
          <p:spPr bwMode="auto">
            <a:xfrm>
              <a:off x="7991546" y="3114632"/>
              <a:ext cx="504928" cy="142773"/>
            </a:xfrm>
            <a:custGeom>
              <a:avLst/>
              <a:gdLst>
                <a:gd name="T0" fmla="*/ 290 w 290"/>
                <a:gd name="T1" fmla="*/ 60 h 82"/>
                <a:gd name="T2" fmla="*/ 290 w 290"/>
                <a:gd name="T3" fmla="*/ 60 h 82"/>
                <a:gd name="T4" fmla="*/ 286 w 290"/>
                <a:gd name="T5" fmla="*/ 26 h 82"/>
                <a:gd name="T6" fmla="*/ 286 w 290"/>
                <a:gd name="T7" fmla="*/ 26 h 82"/>
                <a:gd name="T8" fmla="*/ 280 w 290"/>
                <a:gd name="T9" fmla="*/ 34 h 82"/>
                <a:gd name="T10" fmla="*/ 272 w 290"/>
                <a:gd name="T11" fmla="*/ 42 h 82"/>
                <a:gd name="T12" fmla="*/ 262 w 290"/>
                <a:gd name="T13" fmla="*/ 50 h 82"/>
                <a:gd name="T14" fmla="*/ 248 w 290"/>
                <a:gd name="T15" fmla="*/ 58 h 82"/>
                <a:gd name="T16" fmla="*/ 228 w 290"/>
                <a:gd name="T17" fmla="*/ 64 h 82"/>
                <a:gd name="T18" fmla="*/ 206 w 290"/>
                <a:gd name="T19" fmla="*/ 68 h 82"/>
                <a:gd name="T20" fmla="*/ 178 w 290"/>
                <a:gd name="T21" fmla="*/ 68 h 82"/>
                <a:gd name="T22" fmla="*/ 144 w 290"/>
                <a:gd name="T23" fmla="*/ 66 h 82"/>
                <a:gd name="T24" fmla="*/ 144 w 290"/>
                <a:gd name="T25" fmla="*/ 66 h 82"/>
                <a:gd name="T26" fmla="*/ 108 w 290"/>
                <a:gd name="T27" fmla="*/ 62 h 82"/>
                <a:gd name="T28" fmla="*/ 78 w 290"/>
                <a:gd name="T29" fmla="*/ 56 h 82"/>
                <a:gd name="T30" fmla="*/ 56 w 290"/>
                <a:gd name="T31" fmla="*/ 48 h 82"/>
                <a:gd name="T32" fmla="*/ 36 w 290"/>
                <a:gd name="T33" fmla="*/ 38 h 82"/>
                <a:gd name="T34" fmla="*/ 22 w 290"/>
                <a:gd name="T35" fmla="*/ 30 h 82"/>
                <a:gd name="T36" fmla="*/ 14 w 290"/>
                <a:gd name="T37" fmla="*/ 20 h 82"/>
                <a:gd name="T38" fmla="*/ 6 w 290"/>
                <a:gd name="T39" fmla="*/ 10 h 82"/>
                <a:gd name="T40" fmla="*/ 2 w 290"/>
                <a:gd name="T41" fmla="*/ 0 h 82"/>
                <a:gd name="T42" fmla="*/ 2 w 290"/>
                <a:gd name="T43" fmla="*/ 0 h 82"/>
                <a:gd name="T44" fmla="*/ 0 w 290"/>
                <a:gd name="T45" fmla="*/ 20 h 82"/>
                <a:gd name="T46" fmla="*/ 0 w 290"/>
                <a:gd name="T47" fmla="*/ 46 h 82"/>
                <a:gd name="T48" fmla="*/ 0 w 290"/>
                <a:gd name="T49" fmla="*/ 46 h 82"/>
                <a:gd name="T50" fmla="*/ 6 w 290"/>
                <a:gd name="T51" fmla="*/ 42 h 82"/>
                <a:gd name="T52" fmla="*/ 12 w 290"/>
                <a:gd name="T53" fmla="*/ 40 h 82"/>
                <a:gd name="T54" fmla="*/ 16 w 290"/>
                <a:gd name="T55" fmla="*/ 38 h 82"/>
                <a:gd name="T56" fmla="*/ 22 w 290"/>
                <a:gd name="T57" fmla="*/ 40 h 82"/>
                <a:gd name="T58" fmla="*/ 40 w 290"/>
                <a:gd name="T59" fmla="*/ 48 h 82"/>
                <a:gd name="T60" fmla="*/ 40 w 290"/>
                <a:gd name="T61" fmla="*/ 48 h 82"/>
                <a:gd name="T62" fmla="*/ 66 w 290"/>
                <a:gd name="T63" fmla="*/ 60 h 82"/>
                <a:gd name="T64" fmla="*/ 92 w 290"/>
                <a:gd name="T65" fmla="*/ 70 h 82"/>
                <a:gd name="T66" fmla="*/ 118 w 290"/>
                <a:gd name="T67" fmla="*/ 76 h 82"/>
                <a:gd name="T68" fmla="*/ 146 w 290"/>
                <a:gd name="T69" fmla="*/ 80 h 82"/>
                <a:gd name="T70" fmla="*/ 172 w 290"/>
                <a:gd name="T71" fmla="*/ 82 h 82"/>
                <a:gd name="T72" fmla="*/ 198 w 290"/>
                <a:gd name="T73" fmla="*/ 80 h 82"/>
                <a:gd name="T74" fmla="*/ 220 w 290"/>
                <a:gd name="T75" fmla="*/ 76 h 82"/>
                <a:gd name="T76" fmla="*/ 240 w 290"/>
                <a:gd name="T77" fmla="*/ 70 h 82"/>
                <a:gd name="T78" fmla="*/ 240 w 290"/>
                <a:gd name="T79" fmla="*/ 70 h 82"/>
                <a:gd name="T80" fmla="*/ 272 w 290"/>
                <a:gd name="T81" fmla="*/ 56 h 82"/>
                <a:gd name="T82" fmla="*/ 276 w 290"/>
                <a:gd name="T83" fmla="*/ 54 h 82"/>
                <a:gd name="T84" fmla="*/ 282 w 290"/>
                <a:gd name="T85" fmla="*/ 54 h 82"/>
                <a:gd name="T86" fmla="*/ 286 w 290"/>
                <a:gd name="T87" fmla="*/ 56 h 82"/>
                <a:gd name="T88" fmla="*/ 290 w 290"/>
                <a:gd name="T89" fmla="*/ 6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0" h="82">
                  <a:moveTo>
                    <a:pt x="290" y="60"/>
                  </a:moveTo>
                  <a:lnTo>
                    <a:pt x="290" y="60"/>
                  </a:lnTo>
                  <a:lnTo>
                    <a:pt x="286" y="26"/>
                  </a:lnTo>
                  <a:lnTo>
                    <a:pt x="286" y="26"/>
                  </a:lnTo>
                  <a:lnTo>
                    <a:pt x="280" y="34"/>
                  </a:lnTo>
                  <a:lnTo>
                    <a:pt x="272" y="42"/>
                  </a:lnTo>
                  <a:lnTo>
                    <a:pt x="262" y="50"/>
                  </a:lnTo>
                  <a:lnTo>
                    <a:pt x="248" y="58"/>
                  </a:lnTo>
                  <a:lnTo>
                    <a:pt x="228" y="64"/>
                  </a:lnTo>
                  <a:lnTo>
                    <a:pt x="206" y="68"/>
                  </a:lnTo>
                  <a:lnTo>
                    <a:pt x="178" y="68"/>
                  </a:lnTo>
                  <a:lnTo>
                    <a:pt x="144" y="66"/>
                  </a:lnTo>
                  <a:lnTo>
                    <a:pt x="144" y="66"/>
                  </a:lnTo>
                  <a:lnTo>
                    <a:pt x="108" y="62"/>
                  </a:lnTo>
                  <a:lnTo>
                    <a:pt x="78" y="56"/>
                  </a:lnTo>
                  <a:lnTo>
                    <a:pt x="56" y="48"/>
                  </a:lnTo>
                  <a:lnTo>
                    <a:pt x="36" y="38"/>
                  </a:lnTo>
                  <a:lnTo>
                    <a:pt x="22" y="30"/>
                  </a:lnTo>
                  <a:lnTo>
                    <a:pt x="14" y="20"/>
                  </a:lnTo>
                  <a:lnTo>
                    <a:pt x="6" y="10"/>
                  </a:lnTo>
                  <a:lnTo>
                    <a:pt x="2" y="0"/>
                  </a:lnTo>
                  <a:lnTo>
                    <a:pt x="2" y="0"/>
                  </a:lnTo>
                  <a:lnTo>
                    <a:pt x="0" y="20"/>
                  </a:lnTo>
                  <a:lnTo>
                    <a:pt x="0" y="46"/>
                  </a:lnTo>
                  <a:lnTo>
                    <a:pt x="0" y="46"/>
                  </a:lnTo>
                  <a:lnTo>
                    <a:pt x="6" y="42"/>
                  </a:lnTo>
                  <a:lnTo>
                    <a:pt x="12" y="40"/>
                  </a:lnTo>
                  <a:lnTo>
                    <a:pt x="16" y="38"/>
                  </a:lnTo>
                  <a:lnTo>
                    <a:pt x="22" y="40"/>
                  </a:lnTo>
                  <a:lnTo>
                    <a:pt x="40" y="48"/>
                  </a:lnTo>
                  <a:lnTo>
                    <a:pt x="40" y="48"/>
                  </a:lnTo>
                  <a:lnTo>
                    <a:pt x="66" y="60"/>
                  </a:lnTo>
                  <a:lnTo>
                    <a:pt x="92" y="70"/>
                  </a:lnTo>
                  <a:lnTo>
                    <a:pt x="118" y="76"/>
                  </a:lnTo>
                  <a:lnTo>
                    <a:pt x="146" y="80"/>
                  </a:lnTo>
                  <a:lnTo>
                    <a:pt x="172" y="82"/>
                  </a:lnTo>
                  <a:lnTo>
                    <a:pt x="198" y="80"/>
                  </a:lnTo>
                  <a:lnTo>
                    <a:pt x="220" y="76"/>
                  </a:lnTo>
                  <a:lnTo>
                    <a:pt x="240" y="70"/>
                  </a:lnTo>
                  <a:lnTo>
                    <a:pt x="240" y="70"/>
                  </a:lnTo>
                  <a:lnTo>
                    <a:pt x="272" y="56"/>
                  </a:lnTo>
                  <a:lnTo>
                    <a:pt x="276" y="54"/>
                  </a:lnTo>
                  <a:lnTo>
                    <a:pt x="282" y="54"/>
                  </a:lnTo>
                  <a:lnTo>
                    <a:pt x="286" y="56"/>
                  </a:lnTo>
                  <a:lnTo>
                    <a:pt x="290" y="6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40" name="Freeform 55"/>
            <p:cNvSpPr/>
            <p:nvPr/>
          </p:nvSpPr>
          <p:spPr bwMode="auto">
            <a:xfrm>
              <a:off x="8033334" y="3239994"/>
              <a:ext cx="195007" cy="59199"/>
            </a:xfrm>
            <a:custGeom>
              <a:avLst/>
              <a:gdLst>
                <a:gd name="T0" fmla="*/ 0 w 112"/>
                <a:gd name="T1" fmla="*/ 0 h 34"/>
                <a:gd name="T2" fmla="*/ 0 w 112"/>
                <a:gd name="T3" fmla="*/ 0 h 34"/>
                <a:gd name="T4" fmla="*/ 10 w 112"/>
                <a:gd name="T5" fmla="*/ 6 h 34"/>
                <a:gd name="T6" fmla="*/ 34 w 112"/>
                <a:gd name="T7" fmla="*/ 16 h 34"/>
                <a:gd name="T8" fmla="*/ 50 w 112"/>
                <a:gd name="T9" fmla="*/ 22 h 34"/>
                <a:gd name="T10" fmla="*/ 70 w 112"/>
                <a:gd name="T11" fmla="*/ 26 h 34"/>
                <a:gd name="T12" fmla="*/ 90 w 112"/>
                <a:gd name="T13" fmla="*/ 30 h 34"/>
                <a:gd name="T14" fmla="*/ 112 w 112"/>
                <a:gd name="T15" fmla="*/ 30 h 34"/>
                <a:gd name="T16" fmla="*/ 112 w 112"/>
                <a:gd name="T17" fmla="*/ 30 h 34"/>
                <a:gd name="T18" fmla="*/ 110 w 112"/>
                <a:gd name="T19" fmla="*/ 32 h 34"/>
                <a:gd name="T20" fmla="*/ 108 w 112"/>
                <a:gd name="T21" fmla="*/ 34 h 34"/>
                <a:gd name="T22" fmla="*/ 96 w 112"/>
                <a:gd name="T23" fmla="*/ 34 h 34"/>
                <a:gd name="T24" fmla="*/ 82 w 112"/>
                <a:gd name="T25" fmla="*/ 34 h 34"/>
                <a:gd name="T26" fmla="*/ 64 w 112"/>
                <a:gd name="T27" fmla="*/ 32 h 34"/>
                <a:gd name="T28" fmla="*/ 46 w 112"/>
                <a:gd name="T29" fmla="*/ 26 h 34"/>
                <a:gd name="T30" fmla="*/ 28 w 112"/>
                <a:gd name="T31" fmla="*/ 20 h 34"/>
                <a:gd name="T32" fmla="*/ 12 w 112"/>
                <a:gd name="T33" fmla="*/ 12 h 34"/>
                <a:gd name="T34" fmla="*/ 0 w 112"/>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34">
                  <a:moveTo>
                    <a:pt x="0" y="0"/>
                  </a:moveTo>
                  <a:lnTo>
                    <a:pt x="0" y="0"/>
                  </a:lnTo>
                  <a:lnTo>
                    <a:pt x="10" y="6"/>
                  </a:lnTo>
                  <a:lnTo>
                    <a:pt x="34" y="16"/>
                  </a:lnTo>
                  <a:lnTo>
                    <a:pt x="50" y="22"/>
                  </a:lnTo>
                  <a:lnTo>
                    <a:pt x="70" y="26"/>
                  </a:lnTo>
                  <a:lnTo>
                    <a:pt x="90" y="30"/>
                  </a:lnTo>
                  <a:lnTo>
                    <a:pt x="112" y="30"/>
                  </a:lnTo>
                  <a:lnTo>
                    <a:pt x="112" y="30"/>
                  </a:lnTo>
                  <a:lnTo>
                    <a:pt x="110" y="32"/>
                  </a:lnTo>
                  <a:lnTo>
                    <a:pt x="108" y="34"/>
                  </a:lnTo>
                  <a:lnTo>
                    <a:pt x="96" y="34"/>
                  </a:lnTo>
                  <a:lnTo>
                    <a:pt x="82" y="34"/>
                  </a:lnTo>
                  <a:lnTo>
                    <a:pt x="64" y="32"/>
                  </a:lnTo>
                  <a:lnTo>
                    <a:pt x="46" y="26"/>
                  </a:lnTo>
                  <a:lnTo>
                    <a:pt x="28" y="20"/>
                  </a:lnTo>
                  <a:lnTo>
                    <a:pt x="12" y="12"/>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41" name="Freeform 57"/>
            <p:cNvSpPr/>
            <p:nvPr/>
          </p:nvSpPr>
          <p:spPr bwMode="auto">
            <a:xfrm>
              <a:off x="8033334" y="3239994"/>
              <a:ext cx="195007" cy="59199"/>
            </a:xfrm>
            <a:custGeom>
              <a:avLst/>
              <a:gdLst>
                <a:gd name="T0" fmla="*/ 0 w 112"/>
                <a:gd name="T1" fmla="*/ 0 h 34"/>
                <a:gd name="T2" fmla="*/ 0 w 112"/>
                <a:gd name="T3" fmla="*/ 0 h 34"/>
                <a:gd name="T4" fmla="*/ 10 w 112"/>
                <a:gd name="T5" fmla="*/ 6 h 34"/>
                <a:gd name="T6" fmla="*/ 34 w 112"/>
                <a:gd name="T7" fmla="*/ 16 h 34"/>
                <a:gd name="T8" fmla="*/ 50 w 112"/>
                <a:gd name="T9" fmla="*/ 22 h 34"/>
                <a:gd name="T10" fmla="*/ 70 w 112"/>
                <a:gd name="T11" fmla="*/ 26 h 34"/>
                <a:gd name="T12" fmla="*/ 90 w 112"/>
                <a:gd name="T13" fmla="*/ 30 h 34"/>
                <a:gd name="T14" fmla="*/ 112 w 112"/>
                <a:gd name="T15" fmla="*/ 30 h 34"/>
                <a:gd name="T16" fmla="*/ 112 w 112"/>
                <a:gd name="T17" fmla="*/ 30 h 34"/>
                <a:gd name="T18" fmla="*/ 110 w 112"/>
                <a:gd name="T19" fmla="*/ 32 h 34"/>
                <a:gd name="T20" fmla="*/ 108 w 112"/>
                <a:gd name="T21" fmla="*/ 34 h 34"/>
                <a:gd name="T22" fmla="*/ 96 w 112"/>
                <a:gd name="T23" fmla="*/ 34 h 34"/>
                <a:gd name="T24" fmla="*/ 82 w 112"/>
                <a:gd name="T25" fmla="*/ 34 h 34"/>
                <a:gd name="T26" fmla="*/ 64 w 112"/>
                <a:gd name="T27" fmla="*/ 32 h 34"/>
                <a:gd name="T28" fmla="*/ 46 w 112"/>
                <a:gd name="T29" fmla="*/ 26 h 34"/>
                <a:gd name="T30" fmla="*/ 28 w 112"/>
                <a:gd name="T31" fmla="*/ 20 h 34"/>
                <a:gd name="T32" fmla="*/ 12 w 112"/>
                <a:gd name="T33" fmla="*/ 12 h 34"/>
                <a:gd name="T34" fmla="*/ 0 w 112"/>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34">
                  <a:moveTo>
                    <a:pt x="0" y="0"/>
                  </a:moveTo>
                  <a:lnTo>
                    <a:pt x="0" y="0"/>
                  </a:lnTo>
                  <a:lnTo>
                    <a:pt x="10" y="6"/>
                  </a:lnTo>
                  <a:lnTo>
                    <a:pt x="34" y="16"/>
                  </a:lnTo>
                  <a:lnTo>
                    <a:pt x="50" y="22"/>
                  </a:lnTo>
                  <a:lnTo>
                    <a:pt x="70" y="26"/>
                  </a:lnTo>
                  <a:lnTo>
                    <a:pt x="90" y="30"/>
                  </a:lnTo>
                  <a:lnTo>
                    <a:pt x="112" y="30"/>
                  </a:lnTo>
                  <a:lnTo>
                    <a:pt x="112" y="30"/>
                  </a:lnTo>
                  <a:lnTo>
                    <a:pt x="110" y="32"/>
                  </a:lnTo>
                  <a:lnTo>
                    <a:pt x="108" y="34"/>
                  </a:lnTo>
                  <a:lnTo>
                    <a:pt x="96" y="34"/>
                  </a:lnTo>
                  <a:lnTo>
                    <a:pt x="82" y="34"/>
                  </a:lnTo>
                  <a:lnTo>
                    <a:pt x="64" y="32"/>
                  </a:lnTo>
                  <a:lnTo>
                    <a:pt x="46" y="26"/>
                  </a:lnTo>
                  <a:lnTo>
                    <a:pt x="28" y="20"/>
                  </a:lnTo>
                  <a:lnTo>
                    <a:pt x="12" y="12"/>
                  </a:lnTo>
                  <a:lnTo>
                    <a:pt x="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42" name="Freeform 58"/>
            <p:cNvSpPr/>
            <p:nvPr/>
          </p:nvSpPr>
          <p:spPr bwMode="auto">
            <a:xfrm>
              <a:off x="7841808" y="5461679"/>
              <a:ext cx="491000" cy="177596"/>
            </a:xfrm>
            <a:custGeom>
              <a:avLst/>
              <a:gdLst>
                <a:gd name="T0" fmla="*/ 210 w 282"/>
                <a:gd name="T1" fmla="*/ 0 h 102"/>
                <a:gd name="T2" fmla="*/ 110 w 282"/>
                <a:gd name="T3" fmla="*/ 30 h 102"/>
                <a:gd name="T4" fmla="*/ 110 w 282"/>
                <a:gd name="T5" fmla="*/ 30 h 102"/>
                <a:gd name="T6" fmla="*/ 96 w 282"/>
                <a:gd name="T7" fmla="*/ 30 h 102"/>
                <a:gd name="T8" fmla="*/ 84 w 282"/>
                <a:gd name="T9" fmla="*/ 28 h 102"/>
                <a:gd name="T10" fmla="*/ 68 w 282"/>
                <a:gd name="T11" fmla="*/ 30 h 102"/>
                <a:gd name="T12" fmla="*/ 52 w 282"/>
                <a:gd name="T13" fmla="*/ 32 h 102"/>
                <a:gd name="T14" fmla="*/ 36 w 282"/>
                <a:gd name="T15" fmla="*/ 38 h 102"/>
                <a:gd name="T16" fmla="*/ 28 w 282"/>
                <a:gd name="T17" fmla="*/ 42 h 102"/>
                <a:gd name="T18" fmla="*/ 22 w 282"/>
                <a:gd name="T19" fmla="*/ 48 h 102"/>
                <a:gd name="T20" fmla="*/ 18 w 282"/>
                <a:gd name="T21" fmla="*/ 54 h 102"/>
                <a:gd name="T22" fmla="*/ 14 w 282"/>
                <a:gd name="T23" fmla="*/ 62 h 102"/>
                <a:gd name="T24" fmla="*/ 14 w 282"/>
                <a:gd name="T25" fmla="*/ 62 h 102"/>
                <a:gd name="T26" fmla="*/ 0 w 282"/>
                <a:gd name="T27" fmla="*/ 102 h 102"/>
                <a:gd name="T28" fmla="*/ 0 w 282"/>
                <a:gd name="T29" fmla="*/ 102 h 102"/>
                <a:gd name="T30" fmla="*/ 282 w 282"/>
                <a:gd name="T31" fmla="*/ 102 h 102"/>
                <a:gd name="T32" fmla="*/ 282 w 282"/>
                <a:gd name="T33" fmla="*/ 102 h 102"/>
                <a:gd name="T34" fmla="*/ 282 w 282"/>
                <a:gd name="T35" fmla="*/ 76 h 102"/>
                <a:gd name="T36" fmla="*/ 280 w 282"/>
                <a:gd name="T37" fmla="*/ 44 h 102"/>
                <a:gd name="T38" fmla="*/ 276 w 282"/>
                <a:gd name="T39" fmla="*/ 6 h 102"/>
                <a:gd name="T40" fmla="*/ 210 w 282"/>
                <a:gd name="T4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2" h="102">
                  <a:moveTo>
                    <a:pt x="210" y="0"/>
                  </a:moveTo>
                  <a:lnTo>
                    <a:pt x="110" y="30"/>
                  </a:lnTo>
                  <a:lnTo>
                    <a:pt x="110" y="30"/>
                  </a:lnTo>
                  <a:lnTo>
                    <a:pt x="96" y="30"/>
                  </a:lnTo>
                  <a:lnTo>
                    <a:pt x="84" y="28"/>
                  </a:lnTo>
                  <a:lnTo>
                    <a:pt x="68" y="30"/>
                  </a:lnTo>
                  <a:lnTo>
                    <a:pt x="52" y="32"/>
                  </a:lnTo>
                  <a:lnTo>
                    <a:pt x="36" y="38"/>
                  </a:lnTo>
                  <a:lnTo>
                    <a:pt x="28" y="42"/>
                  </a:lnTo>
                  <a:lnTo>
                    <a:pt x="22" y="48"/>
                  </a:lnTo>
                  <a:lnTo>
                    <a:pt x="18" y="54"/>
                  </a:lnTo>
                  <a:lnTo>
                    <a:pt x="14" y="62"/>
                  </a:lnTo>
                  <a:lnTo>
                    <a:pt x="14" y="62"/>
                  </a:lnTo>
                  <a:lnTo>
                    <a:pt x="0" y="102"/>
                  </a:lnTo>
                  <a:lnTo>
                    <a:pt x="0" y="102"/>
                  </a:lnTo>
                  <a:lnTo>
                    <a:pt x="282" y="102"/>
                  </a:lnTo>
                  <a:lnTo>
                    <a:pt x="282" y="102"/>
                  </a:lnTo>
                  <a:lnTo>
                    <a:pt x="282" y="76"/>
                  </a:lnTo>
                  <a:lnTo>
                    <a:pt x="280" y="44"/>
                  </a:lnTo>
                  <a:lnTo>
                    <a:pt x="276" y="6"/>
                  </a:lnTo>
                  <a:lnTo>
                    <a:pt x="210" y="0"/>
                  </a:lnTo>
                  <a:close/>
                </a:path>
              </a:pathLst>
            </a:custGeom>
            <a:solidFill>
              <a:srgbClr val="5D2D0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43" name="Freeform 59"/>
            <p:cNvSpPr/>
            <p:nvPr/>
          </p:nvSpPr>
          <p:spPr bwMode="auto">
            <a:xfrm>
              <a:off x="7841808" y="5461679"/>
              <a:ext cx="491000" cy="177596"/>
            </a:xfrm>
            <a:custGeom>
              <a:avLst/>
              <a:gdLst>
                <a:gd name="T0" fmla="*/ 210 w 282"/>
                <a:gd name="T1" fmla="*/ 0 h 102"/>
                <a:gd name="T2" fmla="*/ 110 w 282"/>
                <a:gd name="T3" fmla="*/ 30 h 102"/>
                <a:gd name="T4" fmla="*/ 110 w 282"/>
                <a:gd name="T5" fmla="*/ 30 h 102"/>
                <a:gd name="T6" fmla="*/ 96 w 282"/>
                <a:gd name="T7" fmla="*/ 30 h 102"/>
                <a:gd name="T8" fmla="*/ 84 w 282"/>
                <a:gd name="T9" fmla="*/ 28 h 102"/>
                <a:gd name="T10" fmla="*/ 68 w 282"/>
                <a:gd name="T11" fmla="*/ 30 h 102"/>
                <a:gd name="T12" fmla="*/ 52 w 282"/>
                <a:gd name="T13" fmla="*/ 32 h 102"/>
                <a:gd name="T14" fmla="*/ 36 w 282"/>
                <a:gd name="T15" fmla="*/ 38 h 102"/>
                <a:gd name="T16" fmla="*/ 28 w 282"/>
                <a:gd name="T17" fmla="*/ 42 h 102"/>
                <a:gd name="T18" fmla="*/ 22 w 282"/>
                <a:gd name="T19" fmla="*/ 48 h 102"/>
                <a:gd name="T20" fmla="*/ 18 w 282"/>
                <a:gd name="T21" fmla="*/ 54 h 102"/>
                <a:gd name="T22" fmla="*/ 14 w 282"/>
                <a:gd name="T23" fmla="*/ 62 h 102"/>
                <a:gd name="T24" fmla="*/ 14 w 282"/>
                <a:gd name="T25" fmla="*/ 62 h 102"/>
                <a:gd name="T26" fmla="*/ 0 w 282"/>
                <a:gd name="T27" fmla="*/ 102 h 102"/>
                <a:gd name="T28" fmla="*/ 0 w 282"/>
                <a:gd name="T29" fmla="*/ 102 h 102"/>
                <a:gd name="T30" fmla="*/ 282 w 282"/>
                <a:gd name="T31" fmla="*/ 102 h 102"/>
                <a:gd name="T32" fmla="*/ 282 w 282"/>
                <a:gd name="T33" fmla="*/ 102 h 102"/>
                <a:gd name="T34" fmla="*/ 282 w 282"/>
                <a:gd name="T35" fmla="*/ 76 h 102"/>
                <a:gd name="T36" fmla="*/ 280 w 282"/>
                <a:gd name="T37" fmla="*/ 44 h 102"/>
                <a:gd name="T38" fmla="*/ 276 w 282"/>
                <a:gd name="T39" fmla="*/ 6 h 102"/>
                <a:gd name="T40" fmla="*/ 210 w 282"/>
                <a:gd name="T4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2" h="102">
                  <a:moveTo>
                    <a:pt x="210" y="0"/>
                  </a:moveTo>
                  <a:lnTo>
                    <a:pt x="110" y="30"/>
                  </a:lnTo>
                  <a:lnTo>
                    <a:pt x="110" y="30"/>
                  </a:lnTo>
                  <a:lnTo>
                    <a:pt x="96" y="30"/>
                  </a:lnTo>
                  <a:lnTo>
                    <a:pt x="84" y="28"/>
                  </a:lnTo>
                  <a:lnTo>
                    <a:pt x="68" y="30"/>
                  </a:lnTo>
                  <a:lnTo>
                    <a:pt x="52" y="32"/>
                  </a:lnTo>
                  <a:lnTo>
                    <a:pt x="36" y="38"/>
                  </a:lnTo>
                  <a:lnTo>
                    <a:pt x="28" y="42"/>
                  </a:lnTo>
                  <a:lnTo>
                    <a:pt x="22" y="48"/>
                  </a:lnTo>
                  <a:lnTo>
                    <a:pt x="18" y="54"/>
                  </a:lnTo>
                  <a:lnTo>
                    <a:pt x="14" y="62"/>
                  </a:lnTo>
                  <a:lnTo>
                    <a:pt x="14" y="62"/>
                  </a:lnTo>
                  <a:lnTo>
                    <a:pt x="0" y="102"/>
                  </a:lnTo>
                  <a:lnTo>
                    <a:pt x="0" y="102"/>
                  </a:lnTo>
                  <a:lnTo>
                    <a:pt x="282" y="102"/>
                  </a:lnTo>
                  <a:lnTo>
                    <a:pt x="282" y="102"/>
                  </a:lnTo>
                  <a:lnTo>
                    <a:pt x="282" y="76"/>
                  </a:lnTo>
                  <a:lnTo>
                    <a:pt x="280" y="44"/>
                  </a:lnTo>
                  <a:lnTo>
                    <a:pt x="276" y="6"/>
                  </a:lnTo>
                  <a:lnTo>
                    <a:pt x="210" y="0"/>
                  </a:lnTo>
                  <a:close/>
                </a:path>
              </a:pathLst>
            </a:custGeom>
            <a:solidFill>
              <a:srgbClr val="5D2D0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44" name="Rectangle 60"/>
            <p:cNvSpPr>
              <a:spLocks noChangeArrowheads="1"/>
            </p:cNvSpPr>
            <p:nvPr/>
          </p:nvSpPr>
          <p:spPr bwMode="auto">
            <a:xfrm>
              <a:off x="7834844" y="5635793"/>
              <a:ext cx="497964" cy="27858"/>
            </a:xfrm>
            <a:prstGeom prst="rect">
              <a:avLst/>
            </a:prstGeom>
            <a:solidFill>
              <a:srgbClr val="5D2D0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45" name="Rectangle 61"/>
            <p:cNvSpPr>
              <a:spLocks noChangeArrowheads="1"/>
            </p:cNvSpPr>
            <p:nvPr/>
          </p:nvSpPr>
          <p:spPr bwMode="auto">
            <a:xfrm>
              <a:off x="7834844" y="5635793"/>
              <a:ext cx="497964" cy="27858"/>
            </a:xfrm>
            <a:prstGeom prst="rect">
              <a:avLst/>
            </a:prstGeom>
            <a:solidFill>
              <a:srgbClr val="5D2D0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46" name="Freeform 62"/>
            <p:cNvSpPr/>
            <p:nvPr/>
          </p:nvSpPr>
          <p:spPr bwMode="auto">
            <a:xfrm>
              <a:off x="8531297" y="5461679"/>
              <a:ext cx="491000" cy="177596"/>
            </a:xfrm>
            <a:custGeom>
              <a:avLst/>
              <a:gdLst>
                <a:gd name="T0" fmla="*/ 72 w 282"/>
                <a:gd name="T1" fmla="*/ 0 h 102"/>
                <a:gd name="T2" fmla="*/ 172 w 282"/>
                <a:gd name="T3" fmla="*/ 30 h 102"/>
                <a:gd name="T4" fmla="*/ 172 w 282"/>
                <a:gd name="T5" fmla="*/ 30 h 102"/>
                <a:gd name="T6" fmla="*/ 186 w 282"/>
                <a:gd name="T7" fmla="*/ 30 h 102"/>
                <a:gd name="T8" fmla="*/ 198 w 282"/>
                <a:gd name="T9" fmla="*/ 28 h 102"/>
                <a:gd name="T10" fmla="*/ 214 w 282"/>
                <a:gd name="T11" fmla="*/ 30 h 102"/>
                <a:gd name="T12" fmla="*/ 230 w 282"/>
                <a:gd name="T13" fmla="*/ 32 h 102"/>
                <a:gd name="T14" fmla="*/ 246 w 282"/>
                <a:gd name="T15" fmla="*/ 38 h 102"/>
                <a:gd name="T16" fmla="*/ 254 w 282"/>
                <a:gd name="T17" fmla="*/ 42 h 102"/>
                <a:gd name="T18" fmla="*/ 260 w 282"/>
                <a:gd name="T19" fmla="*/ 48 h 102"/>
                <a:gd name="T20" fmla="*/ 264 w 282"/>
                <a:gd name="T21" fmla="*/ 54 h 102"/>
                <a:gd name="T22" fmla="*/ 268 w 282"/>
                <a:gd name="T23" fmla="*/ 62 h 102"/>
                <a:gd name="T24" fmla="*/ 268 w 282"/>
                <a:gd name="T25" fmla="*/ 62 h 102"/>
                <a:gd name="T26" fmla="*/ 282 w 282"/>
                <a:gd name="T27" fmla="*/ 102 h 102"/>
                <a:gd name="T28" fmla="*/ 282 w 282"/>
                <a:gd name="T29" fmla="*/ 102 h 102"/>
                <a:gd name="T30" fmla="*/ 0 w 282"/>
                <a:gd name="T31" fmla="*/ 102 h 102"/>
                <a:gd name="T32" fmla="*/ 0 w 282"/>
                <a:gd name="T33" fmla="*/ 102 h 102"/>
                <a:gd name="T34" fmla="*/ 0 w 282"/>
                <a:gd name="T35" fmla="*/ 76 h 102"/>
                <a:gd name="T36" fmla="*/ 2 w 282"/>
                <a:gd name="T37" fmla="*/ 44 h 102"/>
                <a:gd name="T38" fmla="*/ 6 w 282"/>
                <a:gd name="T39" fmla="*/ 6 h 102"/>
                <a:gd name="T40" fmla="*/ 72 w 282"/>
                <a:gd name="T4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2" h="102">
                  <a:moveTo>
                    <a:pt x="72" y="0"/>
                  </a:moveTo>
                  <a:lnTo>
                    <a:pt x="172" y="30"/>
                  </a:lnTo>
                  <a:lnTo>
                    <a:pt x="172" y="30"/>
                  </a:lnTo>
                  <a:lnTo>
                    <a:pt x="186" y="30"/>
                  </a:lnTo>
                  <a:lnTo>
                    <a:pt x="198" y="28"/>
                  </a:lnTo>
                  <a:lnTo>
                    <a:pt x="214" y="30"/>
                  </a:lnTo>
                  <a:lnTo>
                    <a:pt x="230" y="32"/>
                  </a:lnTo>
                  <a:lnTo>
                    <a:pt x="246" y="38"/>
                  </a:lnTo>
                  <a:lnTo>
                    <a:pt x="254" y="42"/>
                  </a:lnTo>
                  <a:lnTo>
                    <a:pt x="260" y="48"/>
                  </a:lnTo>
                  <a:lnTo>
                    <a:pt x="264" y="54"/>
                  </a:lnTo>
                  <a:lnTo>
                    <a:pt x="268" y="62"/>
                  </a:lnTo>
                  <a:lnTo>
                    <a:pt x="268" y="62"/>
                  </a:lnTo>
                  <a:lnTo>
                    <a:pt x="282" y="102"/>
                  </a:lnTo>
                  <a:lnTo>
                    <a:pt x="282" y="102"/>
                  </a:lnTo>
                  <a:lnTo>
                    <a:pt x="0" y="102"/>
                  </a:lnTo>
                  <a:lnTo>
                    <a:pt x="0" y="102"/>
                  </a:lnTo>
                  <a:lnTo>
                    <a:pt x="0" y="76"/>
                  </a:lnTo>
                  <a:lnTo>
                    <a:pt x="2" y="44"/>
                  </a:lnTo>
                  <a:lnTo>
                    <a:pt x="6" y="6"/>
                  </a:lnTo>
                  <a:lnTo>
                    <a:pt x="72" y="0"/>
                  </a:lnTo>
                  <a:close/>
                </a:path>
              </a:pathLst>
            </a:custGeom>
            <a:solidFill>
              <a:srgbClr val="5D2D0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47" name="Freeform 63"/>
            <p:cNvSpPr/>
            <p:nvPr/>
          </p:nvSpPr>
          <p:spPr bwMode="auto">
            <a:xfrm>
              <a:off x="8531297" y="5461679"/>
              <a:ext cx="491000" cy="177596"/>
            </a:xfrm>
            <a:custGeom>
              <a:avLst/>
              <a:gdLst>
                <a:gd name="T0" fmla="*/ 72 w 282"/>
                <a:gd name="T1" fmla="*/ 0 h 102"/>
                <a:gd name="T2" fmla="*/ 172 w 282"/>
                <a:gd name="T3" fmla="*/ 30 h 102"/>
                <a:gd name="T4" fmla="*/ 172 w 282"/>
                <a:gd name="T5" fmla="*/ 30 h 102"/>
                <a:gd name="T6" fmla="*/ 186 w 282"/>
                <a:gd name="T7" fmla="*/ 30 h 102"/>
                <a:gd name="T8" fmla="*/ 198 w 282"/>
                <a:gd name="T9" fmla="*/ 28 h 102"/>
                <a:gd name="T10" fmla="*/ 214 w 282"/>
                <a:gd name="T11" fmla="*/ 30 h 102"/>
                <a:gd name="T12" fmla="*/ 230 w 282"/>
                <a:gd name="T13" fmla="*/ 32 h 102"/>
                <a:gd name="T14" fmla="*/ 246 w 282"/>
                <a:gd name="T15" fmla="*/ 38 h 102"/>
                <a:gd name="T16" fmla="*/ 254 w 282"/>
                <a:gd name="T17" fmla="*/ 42 h 102"/>
                <a:gd name="T18" fmla="*/ 260 w 282"/>
                <a:gd name="T19" fmla="*/ 48 h 102"/>
                <a:gd name="T20" fmla="*/ 264 w 282"/>
                <a:gd name="T21" fmla="*/ 54 h 102"/>
                <a:gd name="T22" fmla="*/ 268 w 282"/>
                <a:gd name="T23" fmla="*/ 62 h 102"/>
                <a:gd name="T24" fmla="*/ 268 w 282"/>
                <a:gd name="T25" fmla="*/ 62 h 102"/>
                <a:gd name="T26" fmla="*/ 282 w 282"/>
                <a:gd name="T27" fmla="*/ 102 h 102"/>
                <a:gd name="T28" fmla="*/ 282 w 282"/>
                <a:gd name="T29" fmla="*/ 102 h 102"/>
                <a:gd name="T30" fmla="*/ 0 w 282"/>
                <a:gd name="T31" fmla="*/ 102 h 102"/>
                <a:gd name="T32" fmla="*/ 0 w 282"/>
                <a:gd name="T33" fmla="*/ 102 h 102"/>
                <a:gd name="T34" fmla="*/ 0 w 282"/>
                <a:gd name="T35" fmla="*/ 76 h 102"/>
                <a:gd name="T36" fmla="*/ 2 w 282"/>
                <a:gd name="T37" fmla="*/ 44 h 102"/>
                <a:gd name="T38" fmla="*/ 6 w 282"/>
                <a:gd name="T39" fmla="*/ 6 h 102"/>
                <a:gd name="T40" fmla="*/ 72 w 282"/>
                <a:gd name="T4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2" h="102">
                  <a:moveTo>
                    <a:pt x="72" y="0"/>
                  </a:moveTo>
                  <a:lnTo>
                    <a:pt x="172" y="30"/>
                  </a:lnTo>
                  <a:lnTo>
                    <a:pt x="172" y="30"/>
                  </a:lnTo>
                  <a:lnTo>
                    <a:pt x="186" y="30"/>
                  </a:lnTo>
                  <a:lnTo>
                    <a:pt x="198" y="28"/>
                  </a:lnTo>
                  <a:lnTo>
                    <a:pt x="214" y="30"/>
                  </a:lnTo>
                  <a:lnTo>
                    <a:pt x="230" y="32"/>
                  </a:lnTo>
                  <a:lnTo>
                    <a:pt x="246" y="38"/>
                  </a:lnTo>
                  <a:lnTo>
                    <a:pt x="254" y="42"/>
                  </a:lnTo>
                  <a:lnTo>
                    <a:pt x="260" y="48"/>
                  </a:lnTo>
                  <a:lnTo>
                    <a:pt x="264" y="54"/>
                  </a:lnTo>
                  <a:lnTo>
                    <a:pt x="268" y="62"/>
                  </a:lnTo>
                  <a:lnTo>
                    <a:pt x="268" y="62"/>
                  </a:lnTo>
                  <a:lnTo>
                    <a:pt x="282" y="102"/>
                  </a:lnTo>
                  <a:lnTo>
                    <a:pt x="282" y="102"/>
                  </a:lnTo>
                  <a:lnTo>
                    <a:pt x="0" y="102"/>
                  </a:lnTo>
                  <a:lnTo>
                    <a:pt x="0" y="102"/>
                  </a:lnTo>
                  <a:lnTo>
                    <a:pt x="0" y="76"/>
                  </a:lnTo>
                  <a:lnTo>
                    <a:pt x="2" y="44"/>
                  </a:lnTo>
                  <a:lnTo>
                    <a:pt x="6" y="6"/>
                  </a:lnTo>
                  <a:lnTo>
                    <a:pt x="72" y="0"/>
                  </a:lnTo>
                  <a:close/>
                </a:path>
              </a:pathLst>
            </a:custGeom>
            <a:solidFill>
              <a:srgbClr val="5D2D0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48" name="Rectangle 64"/>
            <p:cNvSpPr>
              <a:spLocks noChangeArrowheads="1"/>
            </p:cNvSpPr>
            <p:nvPr/>
          </p:nvSpPr>
          <p:spPr bwMode="auto">
            <a:xfrm>
              <a:off x="8531297" y="5635793"/>
              <a:ext cx="497964" cy="27858"/>
            </a:xfrm>
            <a:prstGeom prst="rect">
              <a:avLst/>
            </a:prstGeom>
            <a:solidFill>
              <a:srgbClr val="5D2D0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49" name="Rectangle 65"/>
            <p:cNvSpPr>
              <a:spLocks noChangeArrowheads="1"/>
            </p:cNvSpPr>
            <p:nvPr/>
          </p:nvSpPr>
          <p:spPr bwMode="auto">
            <a:xfrm>
              <a:off x="8531297" y="5635793"/>
              <a:ext cx="497964" cy="27858"/>
            </a:xfrm>
            <a:prstGeom prst="rect">
              <a:avLst/>
            </a:prstGeom>
            <a:solidFill>
              <a:srgbClr val="5D2D0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50" name="Freeform 66"/>
            <p:cNvSpPr/>
            <p:nvPr/>
          </p:nvSpPr>
          <p:spPr bwMode="auto">
            <a:xfrm>
              <a:off x="7838326" y="2466930"/>
              <a:ext cx="261170" cy="525822"/>
            </a:xfrm>
            <a:custGeom>
              <a:avLst/>
              <a:gdLst>
                <a:gd name="T0" fmla="*/ 100 w 150"/>
                <a:gd name="T1" fmla="*/ 0 h 302"/>
                <a:gd name="T2" fmla="*/ 100 w 150"/>
                <a:gd name="T3" fmla="*/ 0 h 302"/>
                <a:gd name="T4" fmla="*/ 78 w 150"/>
                <a:gd name="T5" fmla="*/ 2 h 302"/>
                <a:gd name="T6" fmla="*/ 54 w 150"/>
                <a:gd name="T7" fmla="*/ 8 h 302"/>
                <a:gd name="T8" fmla="*/ 42 w 150"/>
                <a:gd name="T9" fmla="*/ 14 h 302"/>
                <a:gd name="T10" fmla="*/ 30 w 150"/>
                <a:gd name="T11" fmla="*/ 20 h 302"/>
                <a:gd name="T12" fmla="*/ 22 w 150"/>
                <a:gd name="T13" fmla="*/ 26 h 302"/>
                <a:gd name="T14" fmla="*/ 14 w 150"/>
                <a:gd name="T15" fmla="*/ 34 h 302"/>
                <a:gd name="T16" fmla="*/ 14 w 150"/>
                <a:gd name="T17" fmla="*/ 34 h 302"/>
                <a:gd name="T18" fmla="*/ 10 w 150"/>
                <a:gd name="T19" fmla="*/ 44 h 302"/>
                <a:gd name="T20" fmla="*/ 8 w 150"/>
                <a:gd name="T21" fmla="*/ 58 h 302"/>
                <a:gd name="T22" fmla="*/ 8 w 150"/>
                <a:gd name="T23" fmla="*/ 84 h 302"/>
                <a:gd name="T24" fmla="*/ 8 w 150"/>
                <a:gd name="T25" fmla="*/ 84 h 302"/>
                <a:gd name="T26" fmla="*/ 4 w 150"/>
                <a:gd name="T27" fmla="*/ 138 h 302"/>
                <a:gd name="T28" fmla="*/ 2 w 150"/>
                <a:gd name="T29" fmla="*/ 166 h 302"/>
                <a:gd name="T30" fmla="*/ 0 w 150"/>
                <a:gd name="T31" fmla="*/ 194 h 302"/>
                <a:gd name="T32" fmla="*/ 2 w 150"/>
                <a:gd name="T33" fmla="*/ 224 h 302"/>
                <a:gd name="T34" fmla="*/ 4 w 150"/>
                <a:gd name="T35" fmla="*/ 250 h 302"/>
                <a:gd name="T36" fmla="*/ 12 w 150"/>
                <a:gd name="T37" fmla="*/ 278 h 302"/>
                <a:gd name="T38" fmla="*/ 16 w 150"/>
                <a:gd name="T39" fmla="*/ 290 h 302"/>
                <a:gd name="T40" fmla="*/ 24 w 150"/>
                <a:gd name="T41" fmla="*/ 302 h 302"/>
                <a:gd name="T42" fmla="*/ 24 w 150"/>
                <a:gd name="T43" fmla="*/ 302 h 302"/>
                <a:gd name="T44" fmla="*/ 24 w 150"/>
                <a:gd name="T45" fmla="*/ 292 h 302"/>
                <a:gd name="T46" fmla="*/ 26 w 150"/>
                <a:gd name="T47" fmla="*/ 274 h 302"/>
                <a:gd name="T48" fmla="*/ 32 w 150"/>
                <a:gd name="T49" fmla="*/ 240 h 302"/>
                <a:gd name="T50" fmla="*/ 32 w 150"/>
                <a:gd name="T51" fmla="*/ 240 h 302"/>
                <a:gd name="T52" fmla="*/ 34 w 150"/>
                <a:gd name="T53" fmla="*/ 218 h 302"/>
                <a:gd name="T54" fmla="*/ 38 w 150"/>
                <a:gd name="T55" fmla="*/ 198 h 302"/>
                <a:gd name="T56" fmla="*/ 46 w 150"/>
                <a:gd name="T57" fmla="*/ 156 h 302"/>
                <a:gd name="T58" fmla="*/ 46 w 150"/>
                <a:gd name="T59" fmla="*/ 156 h 302"/>
                <a:gd name="T60" fmla="*/ 52 w 150"/>
                <a:gd name="T61" fmla="*/ 136 h 302"/>
                <a:gd name="T62" fmla="*/ 58 w 150"/>
                <a:gd name="T63" fmla="*/ 118 h 302"/>
                <a:gd name="T64" fmla="*/ 62 w 150"/>
                <a:gd name="T65" fmla="*/ 112 h 302"/>
                <a:gd name="T66" fmla="*/ 68 w 150"/>
                <a:gd name="T67" fmla="*/ 104 h 302"/>
                <a:gd name="T68" fmla="*/ 74 w 150"/>
                <a:gd name="T69" fmla="*/ 98 h 302"/>
                <a:gd name="T70" fmla="*/ 84 w 150"/>
                <a:gd name="T71" fmla="*/ 92 h 302"/>
                <a:gd name="T72" fmla="*/ 84 w 150"/>
                <a:gd name="T73" fmla="*/ 92 h 302"/>
                <a:gd name="T74" fmla="*/ 102 w 150"/>
                <a:gd name="T75" fmla="*/ 88 h 302"/>
                <a:gd name="T76" fmla="*/ 124 w 150"/>
                <a:gd name="T77" fmla="*/ 82 h 302"/>
                <a:gd name="T78" fmla="*/ 134 w 150"/>
                <a:gd name="T79" fmla="*/ 78 h 302"/>
                <a:gd name="T80" fmla="*/ 142 w 150"/>
                <a:gd name="T81" fmla="*/ 74 h 302"/>
                <a:gd name="T82" fmla="*/ 148 w 150"/>
                <a:gd name="T83" fmla="*/ 68 h 302"/>
                <a:gd name="T84" fmla="*/ 150 w 150"/>
                <a:gd name="T85" fmla="*/ 60 h 302"/>
                <a:gd name="T86" fmla="*/ 150 w 150"/>
                <a:gd name="T87" fmla="*/ 60 h 302"/>
                <a:gd name="T88" fmla="*/ 148 w 150"/>
                <a:gd name="T89" fmla="*/ 52 h 302"/>
                <a:gd name="T90" fmla="*/ 142 w 150"/>
                <a:gd name="T91" fmla="*/ 42 h 302"/>
                <a:gd name="T92" fmla="*/ 136 w 150"/>
                <a:gd name="T93" fmla="*/ 34 h 302"/>
                <a:gd name="T94" fmla="*/ 132 w 150"/>
                <a:gd name="T95" fmla="*/ 26 h 302"/>
                <a:gd name="T96" fmla="*/ 100 w 150"/>
                <a:gd name="T9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0" h="302">
                  <a:moveTo>
                    <a:pt x="100" y="0"/>
                  </a:moveTo>
                  <a:lnTo>
                    <a:pt x="100" y="0"/>
                  </a:lnTo>
                  <a:lnTo>
                    <a:pt x="78" y="2"/>
                  </a:lnTo>
                  <a:lnTo>
                    <a:pt x="54" y="8"/>
                  </a:lnTo>
                  <a:lnTo>
                    <a:pt x="42" y="14"/>
                  </a:lnTo>
                  <a:lnTo>
                    <a:pt x="30" y="20"/>
                  </a:lnTo>
                  <a:lnTo>
                    <a:pt x="22" y="26"/>
                  </a:lnTo>
                  <a:lnTo>
                    <a:pt x="14" y="34"/>
                  </a:lnTo>
                  <a:lnTo>
                    <a:pt x="14" y="34"/>
                  </a:lnTo>
                  <a:lnTo>
                    <a:pt x="10" y="44"/>
                  </a:lnTo>
                  <a:lnTo>
                    <a:pt x="8" y="58"/>
                  </a:lnTo>
                  <a:lnTo>
                    <a:pt x="8" y="84"/>
                  </a:lnTo>
                  <a:lnTo>
                    <a:pt x="8" y="84"/>
                  </a:lnTo>
                  <a:lnTo>
                    <a:pt x="4" y="138"/>
                  </a:lnTo>
                  <a:lnTo>
                    <a:pt x="2" y="166"/>
                  </a:lnTo>
                  <a:lnTo>
                    <a:pt x="0" y="194"/>
                  </a:lnTo>
                  <a:lnTo>
                    <a:pt x="2" y="224"/>
                  </a:lnTo>
                  <a:lnTo>
                    <a:pt x="4" y="250"/>
                  </a:lnTo>
                  <a:lnTo>
                    <a:pt x="12" y="278"/>
                  </a:lnTo>
                  <a:lnTo>
                    <a:pt x="16" y="290"/>
                  </a:lnTo>
                  <a:lnTo>
                    <a:pt x="24" y="302"/>
                  </a:lnTo>
                  <a:lnTo>
                    <a:pt x="24" y="302"/>
                  </a:lnTo>
                  <a:lnTo>
                    <a:pt x="24" y="292"/>
                  </a:lnTo>
                  <a:lnTo>
                    <a:pt x="26" y="274"/>
                  </a:lnTo>
                  <a:lnTo>
                    <a:pt x="32" y="240"/>
                  </a:lnTo>
                  <a:lnTo>
                    <a:pt x="32" y="240"/>
                  </a:lnTo>
                  <a:lnTo>
                    <a:pt x="34" y="218"/>
                  </a:lnTo>
                  <a:lnTo>
                    <a:pt x="38" y="198"/>
                  </a:lnTo>
                  <a:lnTo>
                    <a:pt x="46" y="156"/>
                  </a:lnTo>
                  <a:lnTo>
                    <a:pt x="46" y="156"/>
                  </a:lnTo>
                  <a:lnTo>
                    <a:pt x="52" y="136"/>
                  </a:lnTo>
                  <a:lnTo>
                    <a:pt x="58" y="118"/>
                  </a:lnTo>
                  <a:lnTo>
                    <a:pt x="62" y="112"/>
                  </a:lnTo>
                  <a:lnTo>
                    <a:pt x="68" y="104"/>
                  </a:lnTo>
                  <a:lnTo>
                    <a:pt x="74" y="98"/>
                  </a:lnTo>
                  <a:lnTo>
                    <a:pt x="84" y="92"/>
                  </a:lnTo>
                  <a:lnTo>
                    <a:pt x="84" y="92"/>
                  </a:lnTo>
                  <a:lnTo>
                    <a:pt x="102" y="88"/>
                  </a:lnTo>
                  <a:lnTo>
                    <a:pt x="124" y="82"/>
                  </a:lnTo>
                  <a:lnTo>
                    <a:pt x="134" y="78"/>
                  </a:lnTo>
                  <a:lnTo>
                    <a:pt x="142" y="74"/>
                  </a:lnTo>
                  <a:lnTo>
                    <a:pt x="148" y="68"/>
                  </a:lnTo>
                  <a:lnTo>
                    <a:pt x="150" y="60"/>
                  </a:lnTo>
                  <a:lnTo>
                    <a:pt x="150" y="60"/>
                  </a:lnTo>
                  <a:lnTo>
                    <a:pt x="148" y="52"/>
                  </a:lnTo>
                  <a:lnTo>
                    <a:pt x="142" y="42"/>
                  </a:lnTo>
                  <a:lnTo>
                    <a:pt x="136" y="34"/>
                  </a:lnTo>
                  <a:lnTo>
                    <a:pt x="132" y="26"/>
                  </a:lnTo>
                  <a:lnTo>
                    <a:pt x="100" y="0"/>
                  </a:lnTo>
                  <a:close/>
                </a:path>
              </a:pathLst>
            </a:custGeom>
            <a:solidFill>
              <a:srgbClr val="4E3115"/>
            </a:solidFill>
            <a:ln>
              <a:noFill/>
            </a:ln>
          </p:spPr>
          <p:txBody>
            <a:bodyPr vert="horz" wrap="square" lIns="91440" tIns="45720" rIns="91440" bIns="45720" numCol="1" anchor="t" anchorCtr="0" compatLnSpc="1"/>
            <a:lstStyle/>
            <a:p>
              <a:endParaRPr lang="en-AU"/>
            </a:p>
          </p:txBody>
        </p:sp>
        <p:sp>
          <p:nvSpPr>
            <p:cNvPr id="51" name="Freeform 68"/>
            <p:cNvSpPr/>
            <p:nvPr/>
          </p:nvSpPr>
          <p:spPr bwMode="auto">
            <a:xfrm>
              <a:off x="7873149" y="2550505"/>
              <a:ext cx="222865" cy="417872"/>
            </a:xfrm>
            <a:custGeom>
              <a:avLst/>
              <a:gdLst>
                <a:gd name="T0" fmla="*/ 128 w 128"/>
                <a:gd name="T1" fmla="*/ 20 h 240"/>
                <a:gd name="T2" fmla="*/ 128 w 128"/>
                <a:gd name="T3" fmla="*/ 20 h 240"/>
                <a:gd name="T4" fmla="*/ 116 w 128"/>
                <a:gd name="T5" fmla="*/ 6 h 240"/>
                <a:gd name="T6" fmla="*/ 108 w 128"/>
                <a:gd name="T7" fmla="*/ 2 h 240"/>
                <a:gd name="T8" fmla="*/ 102 w 128"/>
                <a:gd name="T9" fmla="*/ 0 h 240"/>
                <a:gd name="T10" fmla="*/ 102 w 128"/>
                <a:gd name="T11" fmla="*/ 0 h 240"/>
                <a:gd name="T12" fmla="*/ 94 w 128"/>
                <a:gd name="T13" fmla="*/ 2 h 240"/>
                <a:gd name="T14" fmla="*/ 86 w 128"/>
                <a:gd name="T15" fmla="*/ 6 h 240"/>
                <a:gd name="T16" fmla="*/ 72 w 128"/>
                <a:gd name="T17" fmla="*/ 16 h 240"/>
                <a:gd name="T18" fmla="*/ 72 w 128"/>
                <a:gd name="T19" fmla="*/ 16 h 240"/>
                <a:gd name="T20" fmla="*/ 52 w 128"/>
                <a:gd name="T21" fmla="*/ 24 h 240"/>
                <a:gd name="T22" fmla="*/ 36 w 128"/>
                <a:gd name="T23" fmla="*/ 32 h 240"/>
                <a:gd name="T24" fmla="*/ 28 w 128"/>
                <a:gd name="T25" fmla="*/ 36 h 240"/>
                <a:gd name="T26" fmla="*/ 20 w 128"/>
                <a:gd name="T27" fmla="*/ 42 h 240"/>
                <a:gd name="T28" fmla="*/ 14 w 128"/>
                <a:gd name="T29" fmla="*/ 50 h 240"/>
                <a:gd name="T30" fmla="*/ 10 w 128"/>
                <a:gd name="T31" fmla="*/ 60 h 240"/>
                <a:gd name="T32" fmla="*/ 10 w 128"/>
                <a:gd name="T33" fmla="*/ 60 h 240"/>
                <a:gd name="T34" fmla="*/ 6 w 128"/>
                <a:gd name="T35" fmla="*/ 80 h 240"/>
                <a:gd name="T36" fmla="*/ 2 w 128"/>
                <a:gd name="T37" fmla="*/ 100 h 240"/>
                <a:gd name="T38" fmla="*/ 2 w 128"/>
                <a:gd name="T39" fmla="*/ 144 h 240"/>
                <a:gd name="T40" fmla="*/ 2 w 128"/>
                <a:gd name="T41" fmla="*/ 144 h 240"/>
                <a:gd name="T42" fmla="*/ 0 w 128"/>
                <a:gd name="T43" fmla="*/ 192 h 240"/>
                <a:gd name="T44" fmla="*/ 0 w 128"/>
                <a:gd name="T45" fmla="*/ 218 h 240"/>
                <a:gd name="T46" fmla="*/ 2 w 128"/>
                <a:gd name="T47" fmla="*/ 230 h 240"/>
                <a:gd name="T48" fmla="*/ 4 w 128"/>
                <a:gd name="T49" fmla="*/ 240 h 240"/>
                <a:gd name="T50" fmla="*/ 4 w 128"/>
                <a:gd name="T51" fmla="*/ 240 h 240"/>
                <a:gd name="T52" fmla="*/ 12 w 128"/>
                <a:gd name="T53" fmla="*/ 192 h 240"/>
                <a:gd name="T54" fmla="*/ 12 w 128"/>
                <a:gd name="T55" fmla="*/ 192 h 240"/>
                <a:gd name="T56" fmla="*/ 14 w 128"/>
                <a:gd name="T57" fmla="*/ 170 h 240"/>
                <a:gd name="T58" fmla="*/ 18 w 128"/>
                <a:gd name="T59" fmla="*/ 150 h 240"/>
                <a:gd name="T60" fmla="*/ 26 w 128"/>
                <a:gd name="T61" fmla="*/ 108 h 240"/>
                <a:gd name="T62" fmla="*/ 26 w 128"/>
                <a:gd name="T63" fmla="*/ 108 h 240"/>
                <a:gd name="T64" fmla="*/ 32 w 128"/>
                <a:gd name="T65" fmla="*/ 88 h 240"/>
                <a:gd name="T66" fmla="*/ 38 w 128"/>
                <a:gd name="T67" fmla="*/ 70 h 240"/>
                <a:gd name="T68" fmla="*/ 42 w 128"/>
                <a:gd name="T69" fmla="*/ 64 h 240"/>
                <a:gd name="T70" fmla="*/ 48 w 128"/>
                <a:gd name="T71" fmla="*/ 56 h 240"/>
                <a:gd name="T72" fmla="*/ 54 w 128"/>
                <a:gd name="T73" fmla="*/ 50 h 240"/>
                <a:gd name="T74" fmla="*/ 64 w 128"/>
                <a:gd name="T75" fmla="*/ 44 h 240"/>
                <a:gd name="T76" fmla="*/ 64 w 128"/>
                <a:gd name="T77" fmla="*/ 44 h 240"/>
                <a:gd name="T78" fmla="*/ 80 w 128"/>
                <a:gd name="T79" fmla="*/ 40 h 240"/>
                <a:gd name="T80" fmla="*/ 98 w 128"/>
                <a:gd name="T81" fmla="*/ 36 h 240"/>
                <a:gd name="T82" fmla="*/ 116 w 128"/>
                <a:gd name="T83" fmla="*/ 30 h 240"/>
                <a:gd name="T84" fmla="*/ 122 w 128"/>
                <a:gd name="T85" fmla="*/ 26 h 240"/>
                <a:gd name="T86" fmla="*/ 128 w 128"/>
                <a:gd name="T87" fmla="*/ 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240">
                  <a:moveTo>
                    <a:pt x="128" y="20"/>
                  </a:moveTo>
                  <a:lnTo>
                    <a:pt x="128" y="20"/>
                  </a:lnTo>
                  <a:lnTo>
                    <a:pt x="116" y="6"/>
                  </a:lnTo>
                  <a:lnTo>
                    <a:pt x="108" y="2"/>
                  </a:lnTo>
                  <a:lnTo>
                    <a:pt x="102" y="0"/>
                  </a:lnTo>
                  <a:lnTo>
                    <a:pt x="102" y="0"/>
                  </a:lnTo>
                  <a:lnTo>
                    <a:pt x="94" y="2"/>
                  </a:lnTo>
                  <a:lnTo>
                    <a:pt x="86" y="6"/>
                  </a:lnTo>
                  <a:lnTo>
                    <a:pt x="72" y="16"/>
                  </a:lnTo>
                  <a:lnTo>
                    <a:pt x="72" y="16"/>
                  </a:lnTo>
                  <a:lnTo>
                    <a:pt x="52" y="24"/>
                  </a:lnTo>
                  <a:lnTo>
                    <a:pt x="36" y="32"/>
                  </a:lnTo>
                  <a:lnTo>
                    <a:pt x="28" y="36"/>
                  </a:lnTo>
                  <a:lnTo>
                    <a:pt x="20" y="42"/>
                  </a:lnTo>
                  <a:lnTo>
                    <a:pt x="14" y="50"/>
                  </a:lnTo>
                  <a:lnTo>
                    <a:pt x="10" y="60"/>
                  </a:lnTo>
                  <a:lnTo>
                    <a:pt x="10" y="60"/>
                  </a:lnTo>
                  <a:lnTo>
                    <a:pt x="6" y="80"/>
                  </a:lnTo>
                  <a:lnTo>
                    <a:pt x="2" y="100"/>
                  </a:lnTo>
                  <a:lnTo>
                    <a:pt x="2" y="144"/>
                  </a:lnTo>
                  <a:lnTo>
                    <a:pt x="2" y="144"/>
                  </a:lnTo>
                  <a:lnTo>
                    <a:pt x="0" y="192"/>
                  </a:lnTo>
                  <a:lnTo>
                    <a:pt x="0" y="218"/>
                  </a:lnTo>
                  <a:lnTo>
                    <a:pt x="2" y="230"/>
                  </a:lnTo>
                  <a:lnTo>
                    <a:pt x="4" y="240"/>
                  </a:lnTo>
                  <a:lnTo>
                    <a:pt x="4" y="240"/>
                  </a:lnTo>
                  <a:lnTo>
                    <a:pt x="12" y="192"/>
                  </a:lnTo>
                  <a:lnTo>
                    <a:pt x="12" y="192"/>
                  </a:lnTo>
                  <a:lnTo>
                    <a:pt x="14" y="170"/>
                  </a:lnTo>
                  <a:lnTo>
                    <a:pt x="18" y="150"/>
                  </a:lnTo>
                  <a:lnTo>
                    <a:pt x="26" y="108"/>
                  </a:lnTo>
                  <a:lnTo>
                    <a:pt x="26" y="108"/>
                  </a:lnTo>
                  <a:lnTo>
                    <a:pt x="32" y="88"/>
                  </a:lnTo>
                  <a:lnTo>
                    <a:pt x="38" y="70"/>
                  </a:lnTo>
                  <a:lnTo>
                    <a:pt x="42" y="64"/>
                  </a:lnTo>
                  <a:lnTo>
                    <a:pt x="48" y="56"/>
                  </a:lnTo>
                  <a:lnTo>
                    <a:pt x="54" y="50"/>
                  </a:lnTo>
                  <a:lnTo>
                    <a:pt x="64" y="44"/>
                  </a:lnTo>
                  <a:lnTo>
                    <a:pt x="64" y="44"/>
                  </a:lnTo>
                  <a:lnTo>
                    <a:pt x="80" y="40"/>
                  </a:lnTo>
                  <a:lnTo>
                    <a:pt x="98" y="36"/>
                  </a:lnTo>
                  <a:lnTo>
                    <a:pt x="116" y="30"/>
                  </a:lnTo>
                  <a:lnTo>
                    <a:pt x="122" y="26"/>
                  </a:lnTo>
                  <a:lnTo>
                    <a:pt x="128" y="20"/>
                  </a:lnTo>
                  <a:close/>
                </a:path>
              </a:pathLst>
            </a:custGeom>
            <a:solidFill>
              <a:srgbClr val="CB8C2A"/>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52" name="Freeform 69"/>
            <p:cNvSpPr/>
            <p:nvPr/>
          </p:nvSpPr>
          <p:spPr bwMode="auto">
            <a:xfrm>
              <a:off x="7873149" y="2550505"/>
              <a:ext cx="222865" cy="417872"/>
            </a:xfrm>
            <a:custGeom>
              <a:avLst/>
              <a:gdLst>
                <a:gd name="T0" fmla="*/ 128 w 128"/>
                <a:gd name="T1" fmla="*/ 20 h 240"/>
                <a:gd name="T2" fmla="*/ 128 w 128"/>
                <a:gd name="T3" fmla="*/ 20 h 240"/>
                <a:gd name="T4" fmla="*/ 116 w 128"/>
                <a:gd name="T5" fmla="*/ 6 h 240"/>
                <a:gd name="T6" fmla="*/ 108 w 128"/>
                <a:gd name="T7" fmla="*/ 2 h 240"/>
                <a:gd name="T8" fmla="*/ 102 w 128"/>
                <a:gd name="T9" fmla="*/ 0 h 240"/>
                <a:gd name="T10" fmla="*/ 102 w 128"/>
                <a:gd name="T11" fmla="*/ 0 h 240"/>
                <a:gd name="T12" fmla="*/ 94 w 128"/>
                <a:gd name="T13" fmla="*/ 2 h 240"/>
                <a:gd name="T14" fmla="*/ 86 w 128"/>
                <a:gd name="T15" fmla="*/ 6 h 240"/>
                <a:gd name="T16" fmla="*/ 72 w 128"/>
                <a:gd name="T17" fmla="*/ 16 h 240"/>
                <a:gd name="T18" fmla="*/ 72 w 128"/>
                <a:gd name="T19" fmla="*/ 16 h 240"/>
                <a:gd name="T20" fmla="*/ 52 w 128"/>
                <a:gd name="T21" fmla="*/ 24 h 240"/>
                <a:gd name="T22" fmla="*/ 36 w 128"/>
                <a:gd name="T23" fmla="*/ 32 h 240"/>
                <a:gd name="T24" fmla="*/ 28 w 128"/>
                <a:gd name="T25" fmla="*/ 36 h 240"/>
                <a:gd name="T26" fmla="*/ 20 w 128"/>
                <a:gd name="T27" fmla="*/ 42 h 240"/>
                <a:gd name="T28" fmla="*/ 14 w 128"/>
                <a:gd name="T29" fmla="*/ 50 h 240"/>
                <a:gd name="T30" fmla="*/ 10 w 128"/>
                <a:gd name="T31" fmla="*/ 60 h 240"/>
                <a:gd name="T32" fmla="*/ 10 w 128"/>
                <a:gd name="T33" fmla="*/ 60 h 240"/>
                <a:gd name="T34" fmla="*/ 6 w 128"/>
                <a:gd name="T35" fmla="*/ 80 h 240"/>
                <a:gd name="T36" fmla="*/ 2 w 128"/>
                <a:gd name="T37" fmla="*/ 100 h 240"/>
                <a:gd name="T38" fmla="*/ 2 w 128"/>
                <a:gd name="T39" fmla="*/ 144 h 240"/>
                <a:gd name="T40" fmla="*/ 2 w 128"/>
                <a:gd name="T41" fmla="*/ 144 h 240"/>
                <a:gd name="T42" fmla="*/ 0 w 128"/>
                <a:gd name="T43" fmla="*/ 192 h 240"/>
                <a:gd name="T44" fmla="*/ 0 w 128"/>
                <a:gd name="T45" fmla="*/ 218 h 240"/>
                <a:gd name="T46" fmla="*/ 2 w 128"/>
                <a:gd name="T47" fmla="*/ 230 h 240"/>
                <a:gd name="T48" fmla="*/ 4 w 128"/>
                <a:gd name="T49" fmla="*/ 240 h 240"/>
                <a:gd name="T50" fmla="*/ 4 w 128"/>
                <a:gd name="T51" fmla="*/ 240 h 240"/>
                <a:gd name="T52" fmla="*/ 12 w 128"/>
                <a:gd name="T53" fmla="*/ 192 h 240"/>
                <a:gd name="T54" fmla="*/ 12 w 128"/>
                <a:gd name="T55" fmla="*/ 192 h 240"/>
                <a:gd name="T56" fmla="*/ 14 w 128"/>
                <a:gd name="T57" fmla="*/ 170 h 240"/>
                <a:gd name="T58" fmla="*/ 18 w 128"/>
                <a:gd name="T59" fmla="*/ 150 h 240"/>
                <a:gd name="T60" fmla="*/ 26 w 128"/>
                <a:gd name="T61" fmla="*/ 108 h 240"/>
                <a:gd name="T62" fmla="*/ 26 w 128"/>
                <a:gd name="T63" fmla="*/ 108 h 240"/>
                <a:gd name="T64" fmla="*/ 32 w 128"/>
                <a:gd name="T65" fmla="*/ 88 h 240"/>
                <a:gd name="T66" fmla="*/ 38 w 128"/>
                <a:gd name="T67" fmla="*/ 70 h 240"/>
                <a:gd name="T68" fmla="*/ 42 w 128"/>
                <a:gd name="T69" fmla="*/ 64 h 240"/>
                <a:gd name="T70" fmla="*/ 48 w 128"/>
                <a:gd name="T71" fmla="*/ 56 h 240"/>
                <a:gd name="T72" fmla="*/ 54 w 128"/>
                <a:gd name="T73" fmla="*/ 50 h 240"/>
                <a:gd name="T74" fmla="*/ 64 w 128"/>
                <a:gd name="T75" fmla="*/ 44 h 240"/>
                <a:gd name="T76" fmla="*/ 64 w 128"/>
                <a:gd name="T77" fmla="*/ 44 h 240"/>
                <a:gd name="T78" fmla="*/ 80 w 128"/>
                <a:gd name="T79" fmla="*/ 40 h 240"/>
                <a:gd name="T80" fmla="*/ 98 w 128"/>
                <a:gd name="T81" fmla="*/ 36 h 240"/>
                <a:gd name="T82" fmla="*/ 116 w 128"/>
                <a:gd name="T83" fmla="*/ 30 h 240"/>
                <a:gd name="T84" fmla="*/ 122 w 128"/>
                <a:gd name="T85" fmla="*/ 26 h 240"/>
                <a:gd name="T86" fmla="*/ 128 w 128"/>
                <a:gd name="T87" fmla="*/ 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240">
                  <a:moveTo>
                    <a:pt x="128" y="20"/>
                  </a:moveTo>
                  <a:lnTo>
                    <a:pt x="128" y="20"/>
                  </a:lnTo>
                  <a:lnTo>
                    <a:pt x="116" y="6"/>
                  </a:lnTo>
                  <a:lnTo>
                    <a:pt x="108" y="2"/>
                  </a:lnTo>
                  <a:lnTo>
                    <a:pt x="102" y="0"/>
                  </a:lnTo>
                  <a:lnTo>
                    <a:pt x="102" y="0"/>
                  </a:lnTo>
                  <a:lnTo>
                    <a:pt x="94" y="2"/>
                  </a:lnTo>
                  <a:lnTo>
                    <a:pt x="86" y="6"/>
                  </a:lnTo>
                  <a:lnTo>
                    <a:pt x="72" y="16"/>
                  </a:lnTo>
                  <a:lnTo>
                    <a:pt x="72" y="16"/>
                  </a:lnTo>
                  <a:lnTo>
                    <a:pt x="52" y="24"/>
                  </a:lnTo>
                  <a:lnTo>
                    <a:pt x="36" y="32"/>
                  </a:lnTo>
                  <a:lnTo>
                    <a:pt x="28" y="36"/>
                  </a:lnTo>
                  <a:lnTo>
                    <a:pt x="20" y="42"/>
                  </a:lnTo>
                  <a:lnTo>
                    <a:pt x="14" y="50"/>
                  </a:lnTo>
                  <a:lnTo>
                    <a:pt x="10" y="60"/>
                  </a:lnTo>
                  <a:lnTo>
                    <a:pt x="10" y="60"/>
                  </a:lnTo>
                  <a:lnTo>
                    <a:pt x="6" y="80"/>
                  </a:lnTo>
                  <a:lnTo>
                    <a:pt x="2" y="100"/>
                  </a:lnTo>
                  <a:lnTo>
                    <a:pt x="2" y="144"/>
                  </a:lnTo>
                  <a:lnTo>
                    <a:pt x="2" y="144"/>
                  </a:lnTo>
                  <a:lnTo>
                    <a:pt x="0" y="192"/>
                  </a:lnTo>
                  <a:lnTo>
                    <a:pt x="0" y="218"/>
                  </a:lnTo>
                  <a:lnTo>
                    <a:pt x="2" y="230"/>
                  </a:lnTo>
                  <a:lnTo>
                    <a:pt x="4" y="240"/>
                  </a:lnTo>
                  <a:lnTo>
                    <a:pt x="4" y="240"/>
                  </a:lnTo>
                  <a:lnTo>
                    <a:pt x="12" y="192"/>
                  </a:lnTo>
                  <a:lnTo>
                    <a:pt x="12" y="192"/>
                  </a:lnTo>
                  <a:lnTo>
                    <a:pt x="14" y="170"/>
                  </a:lnTo>
                  <a:lnTo>
                    <a:pt x="18" y="150"/>
                  </a:lnTo>
                  <a:lnTo>
                    <a:pt x="26" y="108"/>
                  </a:lnTo>
                  <a:lnTo>
                    <a:pt x="26" y="108"/>
                  </a:lnTo>
                  <a:lnTo>
                    <a:pt x="32" y="88"/>
                  </a:lnTo>
                  <a:lnTo>
                    <a:pt x="38" y="70"/>
                  </a:lnTo>
                  <a:lnTo>
                    <a:pt x="42" y="64"/>
                  </a:lnTo>
                  <a:lnTo>
                    <a:pt x="48" y="56"/>
                  </a:lnTo>
                  <a:lnTo>
                    <a:pt x="54" y="50"/>
                  </a:lnTo>
                  <a:lnTo>
                    <a:pt x="64" y="44"/>
                  </a:lnTo>
                  <a:lnTo>
                    <a:pt x="64" y="44"/>
                  </a:lnTo>
                  <a:lnTo>
                    <a:pt x="80" y="40"/>
                  </a:lnTo>
                  <a:lnTo>
                    <a:pt x="98" y="36"/>
                  </a:lnTo>
                  <a:lnTo>
                    <a:pt x="116" y="30"/>
                  </a:lnTo>
                  <a:lnTo>
                    <a:pt x="122" y="26"/>
                  </a:lnTo>
                  <a:lnTo>
                    <a:pt x="128" y="2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53" name="Freeform 70"/>
            <p:cNvSpPr/>
            <p:nvPr/>
          </p:nvSpPr>
          <p:spPr bwMode="auto">
            <a:xfrm>
              <a:off x="7873149" y="2550505"/>
              <a:ext cx="222865" cy="417872"/>
            </a:xfrm>
            <a:custGeom>
              <a:avLst/>
              <a:gdLst>
                <a:gd name="T0" fmla="*/ 128 w 128"/>
                <a:gd name="T1" fmla="*/ 20 h 240"/>
                <a:gd name="T2" fmla="*/ 128 w 128"/>
                <a:gd name="T3" fmla="*/ 20 h 240"/>
                <a:gd name="T4" fmla="*/ 116 w 128"/>
                <a:gd name="T5" fmla="*/ 6 h 240"/>
                <a:gd name="T6" fmla="*/ 108 w 128"/>
                <a:gd name="T7" fmla="*/ 2 h 240"/>
                <a:gd name="T8" fmla="*/ 102 w 128"/>
                <a:gd name="T9" fmla="*/ 0 h 240"/>
                <a:gd name="T10" fmla="*/ 102 w 128"/>
                <a:gd name="T11" fmla="*/ 0 h 240"/>
                <a:gd name="T12" fmla="*/ 94 w 128"/>
                <a:gd name="T13" fmla="*/ 2 h 240"/>
                <a:gd name="T14" fmla="*/ 86 w 128"/>
                <a:gd name="T15" fmla="*/ 6 h 240"/>
                <a:gd name="T16" fmla="*/ 72 w 128"/>
                <a:gd name="T17" fmla="*/ 16 h 240"/>
                <a:gd name="T18" fmla="*/ 72 w 128"/>
                <a:gd name="T19" fmla="*/ 16 h 240"/>
                <a:gd name="T20" fmla="*/ 52 w 128"/>
                <a:gd name="T21" fmla="*/ 24 h 240"/>
                <a:gd name="T22" fmla="*/ 36 w 128"/>
                <a:gd name="T23" fmla="*/ 32 h 240"/>
                <a:gd name="T24" fmla="*/ 28 w 128"/>
                <a:gd name="T25" fmla="*/ 36 h 240"/>
                <a:gd name="T26" fmla="*/ 20 w 128"/>
                <a:gd name="T27" fmla="*/ 42 h 240"/>
                <a:gd name="T28" fmla="*/ 14 w 128"/>
                <a:gd name="T29" fmla="*/ 50 h 240"/>
                <a:gd name="T30" fmla="*/ 10 w 128"/>
                <a:gd name="T31" fmla="*/ 60 h 240"/>
                <a:gd name="T32" fmla="*/ 10 w 128"/>
                <a:gd name="T33" fmla="*/ 60 h 240"/>
                <a:gd name="T34" fmla="*/ 6 w 128"/>
                <a:gd name="T35" fmla="*/ 80 h 240"/>
                <a:gd name="T36" fmla="*/ 2 w 128"/>
                <a:gd name="T37" fmla="*/ 100 h 240"/>
                <a:gd name="T38" fmla="*/ 2 w 128"/>
                <a:gd name="T39" fmla="*/ 144 h 240"/>
                <a:gd name="T40" fmla="*/ 2 w 128"/>
                <a:gd name="T41" fmla="*/ 144 h 240"/>
                <a:gd name="T42" fmla="*/ 0 w 128"/>
                <a:gd name="T43" fmla="*/ 192 h 240"/>
                <a:gd name="T44" fmla="*/ 0 w 128"/>
                <a:gd name="T45" fmla="*/ 218 h 240"/>
                <a:gd name="T46" fmla="*/ 2 w 128"/>
                <a:gd name="T47" fmla="*/ 230 h 240"/>
                <a:gd name="T48" fmla="*/ 4 w 128"/>
                <a:gd name="T49" fmla="*/ 240 h 240"/>
                <a:gd name="T50" fmla="*/ 4 w 128"/>
                <a:gd name="T51" fmla="*/ 240 h 240"/>
                <a:gd name="T52" fmla="*/ 12 w 128"/>
                <a:gd name="T53" fmla="*/ 192 h 240"/>
                <a:gd name="T54" fmla="*/ 12 w 128"/>
                <a:gd name="T55" fmla="*/ 192 h 240"/>
                <a:gd name="T56" fmla="*/ 14 w 128"/>
                <a:gd name="T57" fmla="*/ 170 h 240"/>
                <a:gd name="T58" fmla="*/ 18 w 128"/>
                <a:gd name="T59" fmla="*/ 150 h 240"/>
                <a:gd name="T60" fmla="*/ 26 w 128"/>
                <a:gd name="T61" fmla="*/ 108 h 240"/>
                <a:gd name="T62" fmla="*/ 26 w 128"/>
                <a:gd name="T63" fmla="*/ 108 h 240"/>
                <a:gd name="T64" fmla="*/ 32 w 128"/>
                <a:gd name="T65" fmla="*/ 88 h 240"/>
                <a:gd name="T66" fmla="*/ 38 w 128"/>
                <a:gd name="T67" fmla="*/ 70 h 240"/>
                <a:gd name="T68" fmla="*/ 42 w 128"/>
                <a:gd name="T69" fmla="*/ 64 h 240"/>
                <a:gd name="T70" fmla="*/ 48 w 128"/>
                <a:gd name="T71" fmla="*/ 56 h 240"/>
                <a:gd name="T72" fmla="*/ 54 w 128"/>
                <a:gd name="T73" fmla="*/ 50 h 240"/>
                <a:gd name="T74" fmla="*/ 64 w 128"/>
                <a:gd name="T75" fmla="*/ 44 h 240"/>
                <a:gd name="T76" fmla="*/ 64 w 128"/>
                <a:gd name="T77" fmla="*/ 44 h 240"/>
                <a:gd name="T78" fmla="*/ 80 w 128"/>
                <a:gd name="T79" fmla="*/ 40 h 240"/>
                <a:gd name="T80" fmla="*/ 98 w 128"/>
                <a:gd name="T81" fmla="*/ 36 h 240"/>
                <a:gd name="T82" fmla="*/ 116 w 128"/>
                <a:gd name="T83" fmla="*/ 30 h 240"/>
                <a:gd name="T84" fmla="*/ 122 w 128"/>
                <a:gd name="T85" fmla="*/ 26 h 240"/>
                <a:gd name="T86" fmla="*/ 128 w 128"/>
                <a:gd name="T87" fmla="*/ 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240">
                  <a:moveTo>
                    <a:pt x="128" y="20"/>
                  </a:moveTo>
                  <a:lnTo>
                    <a:pt x="128" y="20"/>
                  </a:lnTo>
                  <a:lnTo>
                    <a:pt x="116" y="6"/>
                  </a:lnTo>
                  <a:lnTo>
                    <a:pt x="108" y="2"/>
                  </a:lnTo>
                  <a:lnTo>
                    <a:pt x="102" y="0"/>
                  </a:lnTo>
                  <a:lnTo>
                    <a:pt x="102" y="0"/>
                  </a:lnTo>
                  <a:lnTo>
                    <a:pt x="94" y="2"/>
                  </a:lnTo>
                  <a:lnTo>
                    <a:pt x="86" y="6"/>
                  </a:lnTo>
                  <a:lnTo>
                    <a:pt x="72" y="16"/>
                  </a:lnTo>
                  <a:lnTo>
                    <a:pt x="72" y="16"/>
                  </a:lnTo>
                  <a:lnTo>
                    <a:pt x="52" y="24"/>
                  </a:lnTo>
                  <a:lnTo>
                    <a:pt x="36" y="32"/>
                  </a:lnTo>
                  <a:lnTo>
                    <a:pt x="28" y="36"/>
                  </a:lnTo>
                  <a:lnTo>
                    <a:pt x="20" y="42"/>
                  </a:lnTo>
                  <a:lnTo>
                    <a:pt x="14" y="50"/>
                  </a:lnTo>
                  <a:lnTo>
                    <a:pt x="10" y="60"/>
                  </a:lnTo>
                  <a:lnTo>
                    <a:pt x="10" y="60"/>
                  </a:lnTo>
                  <a:lnTo>
                    <a:pt x="6" y="80"/>
                  </a:lnTo>
                  <a:lnTo>
                    <a:pt x="2" y="100"/>
                  </a:lnTo>
                  <a:lnTo>
                    <a:pt x="2" y="144"/>
                  </a:lnTo>
                  <a:lnTo>
                    <a:pt x="2" y="144"/>
                  </a:lnTo>
                  <a:lnTo>
                    <a:pt x="0" y="192"/>
                  </a:lnTo>
                  <a:lnTo>
                    <a:pt x="0" y="218"/>
                  </a:lnTo>
                  <a:lnTo>
                    <a:pt x="2" y="230"/>
                  </a:lnTo>
                  <a:lnTo>
                    <a:pt x="4" y="240"/>
                  </a:lnTo>
                  <a:lnTo>
                    <a:pt x="4" y="240"/>
                  </a:lnTo>
                  <a:lnTo>
                    <a:pt x="12" y="192"/>
                  </a:lnTo>
                  <a:lnTo>
                    <a:pt x="12" y="192"/>
                  </a:lnTo>
                  <a:lnTo>
                    <a:pt x="14" y="170"/>
                  </a:lnTo>
                  <a:lnTo>
                    <a:pt x="18" y="150"/>
                  </a:lnTo>
                  <a:lnTo>
                    <a:pt x="26" y="108"/>
                  </a:lnTo>
                  <a:lnTo>
                    <a:pt x="26" y="108"/>
                  </a:lnTo>
                  <a:lnTo>
                    <a:pt x="32" y="88"/>
                  </a:lnTo>
                  <a:lnTo>
                    <a:pt x="38" y="70"/>
                  </a:lnTo>
                  <a:lnTo>
                    <a:pt x="42" y="64"/>
                  </a:lnTo>
                  <a:lnTo>
                    <a:pt x="48" y="56"/>
                  </a:lnTo>
                  <a:lnTo>
                    <a:pt x="54" y="50"/>
                  </a:lnTo>
                  <a:lnTo>
                    <a:pt x="64" y="44"/>
                  </a:lnTo>
                  <a:lnTo>
                    <a:pt x="64" y="44"/>
                  </a:lnTo>
                  <a:lnTo>
                    <a:pt x="80" y="40"/>
                  </a:lnTo>
                  <a:lnTo>
                    <a:pt x="98" y="36"/>
                  </a:lnTo>
                  <a:lnTo>
                    <a:pt x="116" y="30"/>
                  </a:lnTo>
                  <a:lnTo>
                    <a:pt x="122" y="26"/>
                  </a:lnTo>
                  <a:lnTo>
                    <a:pt x="128" y="20"/>
                  </a:lnTo>
                  <a:close/>
                </a:path>
              </a:pathLst>
            </a:custGeom>
            <a:solidFill>
              <a:srgbClr val="CB8C2A"/>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54" name="Freeform 71"/>
            <p:cNvSpPr/>
            <p:nvPr/>
          </p:nvSpPr>
          <p:spPr bwMode="auto">
            <a:xfrm>
              <a:off x="7873149" y="2550505"/>
              <a:ext cx="222865" cy="417872"/>
            </a:xfrm>
            <a:custGeom>
              <a:avLst/>
              <a:gdLst>
                <a:gd name="T0" fmla="*/ 128 w 128"/>
                <a:gd name="T1" fmla="*/ 20 h 240"/>
                <a:gd name="T2" fmla="*/ 128 w 128"/>
                <a:gd name="T3" fmla="*/ 20 h 240"/>
                <a:gd name="T4" fmla="*/ 116 w 128"/>
                <a:gd name="T5" fmla="*/ 6 h 240"/>
                <a:gd name="T6" fmla="*/ 108 w 128"/>
                <a:gd name="T7" fmla="*/ 2 h 240"/>
                <a:gd name="T8" fmla="*/ 102 w 128"/>
                <a:gd name="T9" fmla="*/ 0 h 240"/>
                <a:gd name="T10" fmla="*/ 102 w 128"/>
                <a:gd name="T11" fmla="*/ 0 h 240"/>
                <a:gd name="T12" fmla="*/ 94 w 128"/>
                <a:gd name="T13" fmla="*/ 2 h 240"/>
                <a:gd name="T14" fmla="*/ 86 w 128"/>
                <a:gd name="T15" fmla="*/ 6 h 240"/>
                <a:gd name="T16" fmla="*/ 72 w 128"/>
                <a:gd name="T17" fmla="*/ 16 h 240"/>
                <a:gd name="T18" fmla="*/ 72 w 128"/>
                <a:gd name="T19" fmla="*/ 16 h 240"/>
                <a:gd name="T20" fmla="*/ 52 w 128"/>
                <a:gd name="T21" fmla="*/ 24 h 240"/>
                <a:gd name="T22" fmla="*/ 36 w 128"/>
                <a:gd name="T23" fmla="*/ 32 h 240"/>
                <a:gd name="T24" fmla="*/ 28 w 128"/>
                <a:gd name="T25" fmla="*/ 36 h 240"/>
                <a:gd name="T26" fmla="*/ 20 w 128"/>
                <a:gd name="T27" fmla="*/ 42 h 240"/>
                <a:gd name="T28" fmla="*/ 14 w 128"/>
                <a:gd name="T29" fmla="*/ 50 h 240"/>
                <a:gd name="T30" fmla="*/ 10 w 128"/>
                <a:gd name="T31" fmla="*/ 60 h 240"/>
                <a:gd name="T32" fmla="*/ 10 w 128"/>
                <a:gd name="T33" fmla="*/ 60 h 240"/>
                <a:gd name="T34" fmla="*/ 6 w 128"/>
                <a:gd name="T35" fmla="*/ 80 h 240"/>
                <a:gd name="T36" fmla="*/ 2 w 128"/>
                <a:gd name="T37" fmla="*/ 100 h 240"/>
                <a:gd name="T38" fmla="*/ 2 w 128"/>
                <a:gd name="T39" fmla="*/ 144 h 240"/>
                <a:gd name="T40" fmla="*/ 2 w 128"/>
                <a:gd name="T41" fmla="*/ 144 h 240"/>
                <a:gd name="T42" fmla="*/ 0 w 128"/>
                <a:gd name="T43" fmla="*/ 192 h 240"/>
                <a:gd name="T44" fmla="*/ 0 w 128"/>
                <a:gd name="T45" fmla="*/ 218 h 240"/>
                <a:gd name="T46" fmla="*/ 2 w 128"/>
                <a:gd name="T47" fmla="*/ 230 h 240"/>
                <a:gd name="T48" fmla="*/ 4 w 128"/>
                <a:gd name="T49" fmla="*/ 240 h 240"/>
                <a:gd name="T50" fmla="*/ 4 w 128"/>
                <a:gd name="T51" fmla="*/ 240 h 240"/>
                <a:gd name="T52" fmla="*/ 12 w 128"/>
                <a:gd name="T53" fmla="*/ 192 h 240"/>
                <a:gd name="T54" fmla="*/ 12 w 128"/>
                <a:gd name="T55" fmla="*/ 192 h 240"/>
                <a:gd name="T56" fmla="*/ 14 w 128"/>
                <a:gd name="T57" fmla="*/ 170 h 240"/>
                <a:gd name="T58" fmla="*/ 18 w 128"/>
                <a:gd name="T59" fmla="*/ 150 h 240"/>
                <a:gd name="T60" fmla="*/ 26 w 128"/>
                <a:gd name="T61" fmla="*/ 108 h 240"/>
                <a:gd name="T62" fmla="*/ 26 w 128"/>
                <a:gd name="T63" fmla="*/ 108 h 240"/>
                <a:gd name="T64" fmla="*/ 32 w 128"/>
                <a:gd name="T65" fmla="*/ 88 h 240"/>
                <a:gd name="T66" fmla="*/ 38 w 128"/>
                <a:gd name="T67" fmla="*/ 70 h 240"/>
                <a:gd name="T68" fmla="*/ 42 w 128"/>
                <a:gd name="T69" fmla="*/ 64 h 240"/>
                <a:gd name="T70" fmla="*/ 48 w 128"/>
                <a:gd name="T71" fmla="*/ 56 h 240"/>
                <a:gd name="T72" fmla="*/ 54 w 128"/>
                <a:gd name="T73" fmla="*/ 50 h 240"/>
                <a:gd name="T74" fmla="*/ 64 w 128"/>
                <a:gd name="T75" fmla="*/ 44 h 240"/>
                <a:gd name="T76" fmla="*/ 64 w 128"/>
                <a:gd name="T77" fmla="*/ 44 h 240"/>
                <a:gd name="T78" fmla="*/ 80 w 128"/>
                <a:gd name="T79" fmla="*/ 40 h 240"/>
                <a:gd name="T80" fmla="*/ 98 w 128"/>
                <a:gd name="T81" fmla="*/ 36 h 240"/>
                <a:gd name="T82" fmla="*/ 116 w 128"/>
                <a:gd name="T83" fmla="*/ 30 h 240"/>
                <a:gd name="T84" fmla="*/ 122 w 128"/>
                <a:gd name="T85" fmla="*/ 26 h 240"/>
                <a:gd name="T86" fmla="*/ 128 w 128"/>
                <a:gd name="T87" fmla="*/ 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240">
                  <a:moveTo>
                    <a:pt x="128" y="20"/>
                  </a:moveTo>
                  <a:lnTo>
                    <a:pt x="128" y="20"/>
                  </a:lnTo>
                  <a:lnTo>
                    <a:pt x="116" y="6"/>
                  </a:lnTo>
                  <a:lnTo>
                    <a:pt x="108" y="2"/>
                  </a:lnTo>
                  <a:lnTo>
                    <a:pt x="102" y="0"/>
                  </a:lnTo>
                  <a:lnTo>
                    <a:pt x="102" y="0"/>
                  </a:lnTo>
                  <a:lnTo>
                    <a:pt x="94" y="2"/>
                  </a:lnTo>
                  <a:lnTo>
                    <a:pt x="86" y="6"/>
                  </a:lnTo>
                  <a:lnTo>
                    <a:pt x="72" y="16"/>
                  </a:lnTo>
                  <a:lnTo>
                    <a:pt x="72" y="16"/>
                  </a:lnTo>
                  <a:lnTo>
                    <a:pt x="52" y="24"/>
                  </a:lnTo>
                  <a:lnTo>
                    <a:pt x="36" y="32"/>
                  </a:lnTo>
                  <a:lnTo>
                    <a:pt x="28" y="36"/>
                  </a:lnTo>
                  <a:lnTo>
                    <a:pt x="20" y="42"/>
                  </a:lnTo>
                  <a:lnTo>
                    <a:pt x="14" y="50"/>
                  </a:lnTo>
                  <a:lnTo>
                    <a:pt x="10" y="60"/>
                  </a:lnTo>
                  <a:lnTo>
                    <a:pt x="10" y="60"/>
                  </a:lnTo>
                  <a:lnTo>
                    <a:pt x="6" y="80"/>
                  </a:lnTo>
                  <a:lnTo>
                    <a:pt x="2" y="100"/>
                  </a:lnTo>
                  <a:lnTo>
                    <a:pt x="2" y="144"/>
                  </a:lnTo>
                  <a:lnTo>
                    <a:pt x="2" y="144"/>
                  </a:lnTo>
                  <a:lnTo>
                    <a:pt x="0" y="192"/>
                  </a:lnTo>
                  <a:lnTo>
                    <a:pt x="0" y="218"/>
                  </a:lnTo>
                  <a:lnTo>
                    <a:pt x="2" y="230"/>
                  </a:lnTo>
                  <a:lnTo>
                    <a:pt x="4" y="240"/>
                  </a:lnTo>
                  <a:lnTo>
                    <a:pt x="4" y="240"/>
                  </a:lnTo>
                  <a:lnTo>
                    <a:pt x="12" y="192"/>
                  </a:lnTo>
                  <a:lnTo>
                    <a:pt x="12" y="192"/>
                  </a:lnTo>
                  <a:lnTo>
                    <a:pt x="14" y="170"/>
                  </a:lnTo>
                  <a:lnTo>
                    <a:pt x="18" y="150"/>
                  </a:lnTo>
                  <a:lnTo>
                    <a:pt x="26" y="108"/>
                  </a:lnTo>
                  <a:lnTo>
                    <a:pt x="26" y="108"/>
                  </a:lnTo>
                  <a:lnTo>
                    <a:pt x="32" y="88"/>
                  </a:lnTo>
                  <a:lnTo>
                    <a:pt x="38" y="70"/>
                  </a:lnTo>
                  <a:lnTo>
                    <a:pt x="42" y="64"/>
                  </a:lnTo>
                  <a:lnTo>
                    <a:pt x="48" y="56"/>
                  </a:lnTo>
                  <a:lnTo>
                    <a:pt x="54" y="50"/>
                  </a:lnTo>
                  <a:lnTo>
                    <a:pt x="64" y="44"/>
                  </a:lnTo>
                  <a:lnTo>
                    <a:pt x="64" y="44"/>
                  </a:lnTo>
                  <a:lnTo>
                    <a:pt x="80" y="40"/>
                  </a:lnTo>
                  <a:lnTo>
                    <a:pt x="98" y="36"/>
                  </a:lnTo>
                  <a:lnTo>
                    <a:pt x="116" y="30"/>
                  </a:lnTo>
                  <a:lnTo>
                    <a:pt x="122" y="26"/>
                  </a:lnTo>
                  <a:lnTo>
                    <a:pt x="128" y="2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55" name="Freeform 72"/>
            <p:cNvSpPr/>
            <p:nvPr/>
          </p:nvSpPr>
          <p:spPr bwMode="auto">
            <a:xfrm>
              <a:off x="7674659" y="2372909"/>
              <a:ext cx="644219" cy="309922"/>
            </a:xfrm>
            <a:custGeom>
              <a:avLst/>
              <a:gdLst>
                <a:gd name="T0" fmla="*/ 354 w 370"/>
                <a:gd name="T1" fmla="*/ 172 h 178"/>
                <a:gd name="T2" fmla="*/ 354 w 370"/>
                <a:gd name="T3" fmla="*/ 172 h 178"/>
                <a:gd name="T4" fmla="*/ 346 w 370"/>
                <a:gd name="T5" fmla="*/ 176 h 178"/>
                <a:gd name="T6" fmla="*/ 338 w 370"/>
                <a:gd name="T7" fmla="*/ 178 h 178"/>
                <a:gd name="T8" fmla="*/ 322 w 370"/>
                <a:gd name="T9" fmla="*/ 178 h 178"/>
                <a:gd name="T10" fmla="*/ 288 w 370"/>
                <a:gd name="T11" fmla="*/ 172 h 178"/>
                <a:gd name="T12" fmla="*/ 288 w 370"/>
                <a:gd name="T13" fmla="*/ 172 h 178"/>
                <a:gd name="T14" fmla="*/ 270 w 370"/>
                <a:gd name="T15" fmla="*/ 172 h 178"/>
                <a:gd name="T16" fmla="*/ 252 w 370"/>
                <a:gd name="T17" fmla="*/ 168 h 178"/>
                <a:gd name="T18" fmla="*/ 234 w 370"/>
                <a:gd name="T19" fmla="*/ 164 h 178"/>
                <a:gd name="T20" fmla="*/ 216 w 370"/>
                <a:gd name="T21" fmla="*/ 158 h 178"/>
                <a:gd name="T22" fmla="*/ 216 w 370"/>
                <a:gd name="T23" fmla="*/ 158 h 178"/>
                <a:gd name="T24" fmla="*/ 204 w 370"/>
                <a:gd name="T25" fmla="*/ 150 h 178"/>
                <a:gd name="T26" fmla="*/ 192 w 370"/>
                <a:gd name="T27" fmla="*/ 142 h 178"/>
                <a:gd name="T28" fmla="*/ 168 w 370"/>
                <a:gd name="T29" fmla="*/ 122 h 178"/>
                <a:gd name="T30" fmla="*/ 144 w 370"/>
                <a:gd name="T31" fmla="*/ 102 h 178"/>
                <a:gd name="T32" fmla="*/ 122 w 370"/>
                <a:gd name="T33" fmla="*/ 82 h 178"/>
                <a:gd name="T34" fmla="*/ 122 w 370"/>
                <a:gd name="T35" fmla="*/ 82 h 178"/>
                <a:gd name="T36" fmla="*/ 94 w 370"/>
                <a:gd name="T37" fmla="*/ 62 h 178"/>
                <a:gd name="T38" fmla="*/ 64 w 370"/>
                <a:gd name="T39" fmla="*/ 42 h 178"/>
                <a:gd name="T40" fmla="*/ 34 w 370"/>
                <a:gd name="T41" fmla="*/ 26 h 178"/>
                <a:gd name="T42" fmla="*/ 18 w 370"/>
                <a:gd name="T43" fmla="*/ 20 h 178"/>
                <a:gd name="T44" fmla="*/ 0 w 370"/>
                <a:gd name="T45" fmla="*/ 14 h 178"/>
                <a:gd name="T46" fmla="*/ 0 w 370"/>
                <a:gd name="T47" fmla="*/ 14 h 178"/>
                <a:gd name="T48" fmla="*/ 8 w 370"/>
                <a:gd name="T49" fmla="*/ 10 h 178"/>
                <a:gd name="T50" fmla="*/ 18 w 370"/>
                <a:gd name="T51" fmla="*/ 6 h 178"/>
                <a:gd name="T52" fmla="*/ 36 w 370"/>
                <a:gd name="T53" fmla="*/ 2 h 178"/>
                <a:gd name="T54" fmla="*/ 76 w 370"/>
                <a:gd name="T55" fmla="*/ 0 h 178"/>
                <a:gd name="T56" fmla="*/ 76 w 370"/>
                <a:gd name="T57" fmla="*/ 0 h 178"/>
                <a:gd name="T58" fmla="*/ 94 w 370"/>
                <a:gd name="T59" fmla="*/ 0 h 178"/>
                <a:gd name="T60" fmla="*/ 114 w 370"/>
                <a:gd name="T61" fmla="*/ 2 h 178"/>
                <a:gd name="T62" fmla="*/ 132 w 370"/>
                <a:gd name="T63" fmla="*/ 4 h 178"/>
                <a:gd name="T64" fmla="*/ 150 w 370"/>
                <a:gd name="T65" fmla="*/ 8 h 178"/>
                <a:gd name="T66" fmla="*/ 188 w 370"/>
                <a:gd name="T67" fmla="*/ 20 h 178"/>
                <a:gd name="T68" fmla="*/ 224 w 370"/>
                <a:gd name="T69" fmla="*/ 36 h 178"/>
                <a:gd name="T70" fmla="*/ 224 w 370"/>
                <a:gd name="T71" fmla="*/ 36 h 178"/>
                <a:gd name="T72" fmla="*/ 246 w 370"/>
                <a:gd name="T73" fmla="*/ 44 h 178"/>
                <a:gd name="T74" fmla="*/ 268 w 370"/>
                <a:gd name="T75" fmla="*/ 50 h 178"/>
                <a:gd name="T76" fmla="*/ 292 w 370"/>
                <a:gd name="T77" fmla="*/ 58 h 178"/>
                <a:gd name="T78" fmla="*/ 312 w 370"/>
                <a:gd name="T79" fmla="*/ 70 h 178"/>
                <a:gd name="T80" fmla="*/ 312 w 370"/>
                <a:gd name="T81" fmla="*/ 70 h 178"/>
                <a:gd name="T82" fmla="*/ 324 w 370"/>
                <a:gd name="T83" fmla="*/ 78 h 178"/>
                <a:gd name="T84" fmla="*/ 336 w 370"/>
                <a:gd name="T85" fmla="*/ 88 h 178"/>
                <a:gd name="T86" fmla="*/ 350 w 370"/>
                <a:gd name="T87" fmla="*/ 102 h 178"/>
                <a:gd name="T88" fmla="*/ 360 w 370"/>
                <a:gd name="T89" fmla="*/ 116 h 178"/>
                <a:gd name="T90" fmla="*/ 368 w 370"/>
                <a:gd name="T91" fmla="*/ 132 h 178"/>
                <a:gd name="T92" fmla="*/ 370 w 370"/>
                <a:gd name="T93" fmla="*/ 140 h 178"/>
                <a:gd name="T94" fmla="*/ 370 w 370"/>
                <a:gd name="T95" fmla="*/ 146 h 178"/>
                <a:gd name="T96" fmla="*/ 370 w 370"/>
                <a:gd name="T97" fmla="*/ 154 h 178"/>
                <a:gd name="T98" fmla="*/ 366 w 370"/>
                <a:gd name="T99" fmla="*/ 160 h 178"/>
                <a:gd name="T100" fmla="*/ 360 w 370"/>
                <a:gd name="T101" fmla="*/ 166 h 178"/>
                <a:gd name="T102" fmla="*/ 354 w 370"/>
                <a:gd name="T103" fmla="*/ 17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0" h="178">
                  <a:moveTo>
                    <a:pt x="354" y="172"/>
                  </a:moveTo>
                  <a:lnTo>
                    <a:pt x="354" y="172"/>
                  </a:lnTo>
                  <a:lnTo>
                    <a:pt x="346" y="176"/>
                  </a:lnTo>
                  <a:lnTo>
                    <a:pt x="338" y="178"/>
                  </a:lnTo>
                  <a:lnTo>
                    <a:pt x="322" y="178"/>
                  </a:lnTo>
                  <a:lnTo>
                    <a:pt x="288" y="172"/>
                  </a:lnTo>
                  <a:lnTo>
                    <a:pt x="288" y="172"/>
                  </a:lnTo>
                  <a:lnTo>
                    <a:pt x="270" y="172"/>
                  </a:lnTo>
                  <a:lnTo>
                    <a:pt x="252" y="168"/>
                  </a:lnTo>
                  <a:lnTo>
                    <a:pt x="234" y="164"/>
                  </a:lnTo>
                  <a:lnTo>
                    <a:pt x="216" y="158"/>
                  </a:lnTo>
                  <a:lnTo>
                    <a:pt x="216" y="158"/>
                  </a:lnTo>
                  <a:lnTo>
                    <a:pt x="204" y="150"/>
                  </a:lnTo>
                  <a:lnTo>
                    <a:pt x="192" y="142"/>
                  </a:lnTo>
                  <a:lnTo>
                    <a:pt x="168" y="122"/>
                  </a:lnTo>
                  <a:lnTo>
                    <a:pt x="144" y="102"/>
                  </a:lnTo>
                  <a:lnTo>
                    <a:pt x="122" y="82"/>
                  </a:lnTo>
                  <a:lnTo>
                    <a:pt x="122" y="82"/>
                  </a:lnTo>
                  <a:lnTo>
                    <a:pt x="94" y="62"/>
                  </a:lnTo>
                  <a:lnTo>
                    <a:pt x="64" y="42"/>
                  </a:lnTo>
                  <a:lnTo>
                    <a:pt x="34" y="26"/>
                  </a:lnTo>
                  <a:lnTo>
                    <a:pt x="18" y="20"/>
                  </a:lnTo>
                  <a:lnTo>
                    <a:pt x="0" y="14"/>
                  </a:lnTo>
                  <a:lnTo>
                    <a:pt x="0" y="14"/>
                  </a:lnTo>
                  <a:lnTo>
                    <a:pt x="8" y="10"/>
                  </a:lnTo>
                  <a:lnTo>
                    <a:pt x="18" y="6"/>
                  </a:lnTo>
                  <a:lnTo>
                    <a:pt x="36" y="2"/>
                  </a:lnTo>
                  <a:lnTo>
                    <a:pt x="76" y="0"/>
                  </a:lnTo>
                  <a:lnTo>
                    <a:pt x="76" y="0"/>
                  </a:lnTo>
                  <a:lnTo>
                    <a:pt x="94" y="0"/>
                  </a:lnTo>
                  <a:lnTo>
                    <a:pt x="114" y="2"/>
                  </a:lnTo>
                  <a:lnTo>
                    <a:pt x="132" y="4"/>
                  </a:lnTo>
                  <a:lnTo>
                    <a:pt x="150" y="8"/>
                  </a:lnTo>
                  <a:lnTo>
                    <a:pt x="188" y="20"/>
                  </a:lnTo>
                  <a:lnTo>
                    <a:pt x="224" y="36"/>
                  </a:lnTo>
                  <a:lnTo>
                    <a:pt x="224" y="36"/>
                  </a:lnTo>
                  <a:lnTo>
                    <a:pt x="246" y="44"/>
                  </a:lnTo>
                  <a:lnTo>
                    <a:pt x="268" y="50"/>
                  </a:lnTo>
                  <a:lnTo>
                    <a:pt x="292" y="58"/>
                  </a:lnTo>
                  <a:lnTo>
                    <a:pt x="312" y="70"/>
                  </a:lnTo>
                  <a:lnTo>
                    <a:pt x="312" y="70"/>
                  </a:lnTo>
                  <a:lnTo>
                    <a:pt x="324" y="78"/>
                  </a:lnTo>
                  <a:lnTo>
                    <a:pt x="336" y="88"/>
                  </a:lnTo>
                  <a:lnTo>
                    <a:pt x="350" y="102"/>
                  </a:lnTo>
                  <a:lnTo>
                    <a:pt x="360" y="116"/>
                  </a:lnTo>
                  <a:lnTo>
                    <a:pt x="368" y="132"/>
                  </a:lnTo>
                  <a:lnTo>
                    <a:pt x="370" y="140"/>
                  </a:lnTo>
                  <a:lnTo>
                    <a:pt x="370" y="146"/>
                  </a:lnTo>
                  <a:lnTo>
                    <a:pt x="370" y="154"/>
                  </a:lnTo>
                  <a:lnTo>
                    <a:pt x="366" y="160"/>
                  </a:lnTo>
                  <a:lnTo>
                    <a:pt x="360" y="166"/>
                  </a:lnTo>
                  <a:lnTo>
                    <a:pt x="354" y="172"/>
                  </a:lnTo>
                  <a:close/>
                </a:path>
              </a:pathLst>
            </a:custGeom>
            <a:solidFill>
              <a:srgbClr val="4E3115"/>
            </a:solidFill>
            <a:ln>
              <a:noFill/>
            </a:ln>
          </p:spPr>
          <p:txBody>
            <a:bodyPr vert="horz" wrap="square" lIns="91440" tIns="45720" rIns="91440" bIns="45720" numCol="1" anchor="t" anchorCtr="0" compatLnSpc="1"/>
            <a:lstStyle/>
            <a:p>
              <a:endParaRPr lang="en-AU"/>
            </a:p>
          </p:txBody>
        </p:sp>
        <p:sp>
          <p:nvSpPr>
            <p:cNvPr id="56" name="Freeform 73"/>
            <p:cNvSpPr/>
            <p:nvPr/>
          </p:nvSpPr>
          <p:spPr bwMode="auto">
            <a:xfrm>
              <a:off x="7674659" y="2372909"/>
              <a:ext cx="644219" cy="309922"/>
            </a:xfrm>
            <a:custGeom>
              <a:avLst/>
              <a:gdLst>
                <a:gd name="T0" fmla="*/ 354 w 370"/>
                <a:gd name="T1" fmla="*/ 172 h 178"/>
                <a:gd name="T2" fmla="*/ 354 w 370"/>
                <a:gd name="T3" fmla="*/ 172 h 178"/>
                <a:gd name="T4" fmla="*/ 346 w 370"/>
                <a:gd name="T5" fmla="*/ 176 h 178"/>
                <a:gd name="T6" fmla="*/ 338 w 370"/>
                <a:gd name="T7" fmla="*/ 178 h 178"/>
                <a:gd name="T8" fmla="*/ 322 w 370"/>
                <a:gd name="T9" fmla="*/ 178 h 178"/>
                <a:gd name="T10" fmla="*/ 288 w 370"/>
                <a:gd name="T11" fmla="*/ 172 h 178"/>
                <a:gd name="T12" fmla="*/ 288 w 370"/>
                <a:gd name="T13" fmla="*/ 172 h 178"/>
                <a:gd name="T14" fmla="*/ 270 w 370"/>
                <a:gd name="T15" fmla="*/ 172 h 178"/>
                <a:gd name="T16" fmla="*/ 252 w 370"/>
                <a:gd name="T17" fmla="*/ 168 h 178"/>
                <a:gd name="T18" fmla="*/ 234 w 370"/>
                <a:gd name="T19" fmla="*/ 164 h 178"/>
                <a:gd name="T20" fmla="*/ 216 w 370"/>
                <a:gd name="T21" fmla="*/ 158 h 178"/>
                <a:gd name="T22" fmla="*/ 216 w 370"/>
                <a:gd name="T23" fmla="*/ 158 h 178"/>
                <a:gd name="T24" fmla="*/ 204 w 370"/>
                <a:gd name="T25" fmla="*/ 150 h 178"/>
                <a:gd name="T26" fmla="*/ 192 w 370"/>
                <a:gd name="T27" fmla="*/ 142 h 178"/>
                <a:gd name="T28" fmla="*/ 168 w 370"/>
                <a:gd name="T29" fmla="*/ 122 h 178"/>
                <a:gd name="T30" fmla="*/ 144 w 370"/>
                <a:gd name="T31" fmla="*/ 102 h 178"/>
                <a:gd name="T32" fmla="*/ 122 w 370"/>
                <a:gd name="T33" fmla="*/ 82 h 178"/>
                <a:gd name="T34" fmla="*/ 122 w 370"/>
                <a:gd name="T35" fmla="*/ 82 h 178"/>
                <a:gd name="T36" fmla="*/ 94 w 370"/>
                <a:gd name="T37" fmla="*/ 62 h 178"/>
                <a:gd name="T38" fmla="*/ 64 w 370"/>
                <a:gd name="T39" fmla="*/ 42 h 178"/>
                <a:gd name="T40" fmla="*/ 34 w 370"/>
                <a:gd name="T41" fmla="*/ 26 h 178"/>
                <a:gd name="T42" fmla="*/ 18 w 370"/>
                <a:gd name="T43" fmla="*/ 20 h 178"/>
                <a:gd name="T44" fmla="*/ 0 w 370"/>
                <a:gd name="T45" fmla="*/ 14 h 178"/>
                <a:gd name="T46" fmla="*/ 0 w 370"/>
                <a:gd name="T47" fmla="*/ 14 h 178"/>
                <a:gd name="T48" fmla="*/ 8 w 370"/>
                <a:gd name="T49" fmla="*/ 10 h 178"/>
                <a:gd name="T50" fmla="*/ 18 w 370"/>
                <a:gd name="T51" fmla="*/ 6 h 178"/>
                <a:gd name="T52" fmla="*/ 36 w 370"/>
                <a:gd name="T53" fmla="*/ 2 h 178"/>
                <a:gd name="T54" fmla="*/ 76 w 370"/>
                <a:gd name="T55" fmla="*/ 0 h 178"/>
                <a:gd name="T56" fmla="*/ 76 w 370"/>
                <a:gd name="T57" fmla="*/ 0 h 178"/>
                <a:gd name="T58" fmla="*/ 94 w 370"/>
                <a:gd name="T59" fmla="*/ 0 h 178"/>
                <a:gd name="T60" fmla="*/ 114 w 370"/>
                <a:gd name="T61" fmla="*/ 2 h 178"/>
                <a:gd name="T62" fmla="*/ 132 w 370"/>
                <a:gd name="T63" fmla="*/ 4 h 178"/>
                <a:gd name="T64" fmla="*/ 150 w 370"/>
                <a:gd name="T65" fmla="*/ 8 h 178"/>
                <a:gd name="T66" fmla="*/ 188 w 370"/>
                <a:gd name="T67" fmla="*/ 20 h 178"/>
                <a:gd name="T68" fmla="*/ 224 w 370"/>
                <a:gd name="T69" fmla="*/ 36 h 178"/>
                <a:gd name="T70" fmla="*/ 224 w 370"/>
                <a:gd name="T71" fmla="*/ 36 h 178"/>
                <a:gd name="T72" fmla="*/ 246 w 370"/>
                <a:gd name="T73" fmla="*/ 44 h 178"/>
                <a:gd name="T74" fmla="*/ 268 w 370"/>
                <a:gd name="T75" fmla="*/ 50 h 178"/>
                <a:gd name="T76" fmla="*/ 292 w 370"/>
                <a:gd name="T77" fmla="*/ 58 h 178"/>
                <a:gd name="T78" fmla="*/ 312 w 370"/>
                <a:gd name="T79" fmla="*/ 70 h 178"/>
                <a:gd name="T80" fmla="*/ 312 w 370"/>
                <a:gd name="T81" fmla="*/ 70 h 178"/>
                <a:gd name="T82" fmla="*/ 324 w 370"/>
                <a:gd name="T83" fmla="*/ 78 h 178"/>
                <a:gd name="T84" fmla="*/ 336 w 370"/>
                <a:gd name="T85" fmla="*/ 88 h 178"/>
                <a:gd name="T86" fmla="*/ 350 w 370"/>
                <a:gd name="T87" fmla="*/ 102 h 178"/>
                <a:gd name="T88" fmla="*/ 360 w 370"/>
                <a:gd name="T89" fmla="*/ 116 h 178"/>
                <a:gd name="T90" fmla="*/ 368 w 370"/>
                <a:gd name="T91" fmla="*/ 132 h 178"/>
                <a:gd name="T92" fmla="*/ 370 w 370"/>
                <a:gd name="T93" fmla="*/ 140 h 178"/>
                <a:gd name="T94" fmla="*/ 370 w 370"/>
                <a:gd name="T95" fmla="*/ 146 h 178"/>
                <a:gd name="T96" fmla="*/ 370 w 370"/>
                <a:gd name="T97" fmla="*/ 154 h 178"/>
                <a:gd name="T98" fmla="*/ 366 w 370"/>
                <a:gd name="T99" fmla="*/ 160 h 178"/>
                <a:gd name="T100" fmla="*/ 360 w 370"/>
                <a:gd name="T101" fmla="*/ 166 h 178"/>
                <a:gd name="T102" fmla="*/ 354 w 370"/>
                <a:gd name="T103" fmla="*/ 17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0" h="178">
                  <a:moveTo>
                    <a:pt x="354" y="172"/>
                  </a:moveTo>
                  <a:lnTo>
                    <a:pt x="354" y="172"/>
                  </a:lnTo>
                  <a:lnTo>
                    <a:pt x="346" y="176"/>
                  </a:lnTo>
                  <a:lnTo>
                    <a:pt x="338" y="178"/>
                  </a:lnTo>
                  <a:lnTo>
                    <a:pt x="322" y="178"/>
                  </a:lnTo>
                  <a:lnTo>
                    <a:pt x="288" y="172"/>
                  </a:lnTo>
                  <a:lnTo>
                    <a:pt x="288" y="172"/>
                  </a:lnTo>
                  <a:lnTo>
                    <a:pt x="270" y="172"/>
                  </a:lnTo>
                  <a:lnTo>
                    <a:pt x="252" y="168"/>
                  </a:lnTo>
                  <a:lnTo>
                    <a:pt x="234" y="164"/>
                  </a:lnTo>
                  <a:lnTo>
                    <a:pt x="216" y="158"/>
                  </a:lnTo>
                  <a:lnTo>
                    <a:pt x="216" y="158"/>
                  </a:lnTo>
                  <a:lnTo>
                    <a:pt x="204" y="150"/>
                  </a:lnTo>
                  <a:lnTo>
                    <a:pt x="192" y="142"/>
                  </a:lnTo>
                  <a:lnTo>
                    <a:pt x="168" y="122"/>
                  </a:lnTo>
                  <a:lnTo>
                    <a:pt x="144" y="102"/>
                  </a:lnTo>
                  <a:lnTo>
                    <a:pt x="122" y="82"/>
                  </a:lnTo>
                  <a:lnTo>
                    <a:pt x="122" y="82"/>
                  </a:lnTo>
                  <a:lnTo>
                    <a:pt x="94" y="62"/>
                  </a:lnTo>
                  <a:lnTo>
                    <a:pt x="64" y="42"/>
                  </a:lnTo>
                  <a:lnTo>
                    <a:pt x="34" y="26"/>
                  </a:lnTo>
                  <a:lnTo>
                    <a:pt x="18" y="20"/>
                  </a:lnTo>
                  <a:lnTo>
                    <a:pt x="0" y="14"/>
                  </a:lnTo>
                  <a:lnTo>
                    <a:pt x="0" y="14"/>
                  </a:lnTo>
                  <a:lnTo>
                    <a:pt x="8" y="10"/>
                  </a:lnTo>
                  <a:lnTo>
                    <a:pt x="18" y="6"/>
                  </a:lnTo>
                  <a:lnTo>
                    <a:pt x="36" y="2"/>
                  </a:lnTo>
                  <a:lnTo>
                    <a:pt x="76" y="0"/>
                  </a:lnTo>
                  <a:lnTo>
                    <a:pt x="76" y="0"/>
                  </a:lnTo>
                  <a:lnTo>
                    <a:pt x="94" y="0"/>
                  </a:lnTo>
                  <a:lnTo>
                    <a:pt x="114" y="2"/>
                  </a:lnTo>
                  <a:lnTo>
                    <a:pt x="132" y="4"/>
                  </a:lnTo>
                  <a:lnTo>
                    <a:pt x="150" y="8"/>
                  </a:lnTo>
                  <a:lnTo>
                    <a:pt x="188" y="20"/>
                  </a:lnTo>
                  <a:lnTo>
                    <a:pt x="224" y="36"/>
                  </a:lnTo>
                  <a:lnTo>
                    <a:pt x="224" y="36"/>
                  </a:lnTo>
                  <a:lnTo>
                    <a:pt x="246" y="44"/>
                  </a:lnTo>
                  <a:lnTo>
                    <a:pt x="268" y="50"/>
                  </a:lnTo>
                  <a:lnTo>
                    <a:pt x="292" y="58"/>
                  </a:lnTo>
                  <a:lnTo>
                    <a:pt x="312" y="70"/>
                  </a:lnTo>
                  <a:lnTo>
                    <a:pt x="312" y="70"/>
                  </a:lnTo>
                  <a:lnTo>
                    <a:pt x="324" y="78"/>
                  </a:lnTo>
                  <a:lnTo>
                    <a:pt x="336" y="88"/>
                  </a:lnTo>
                  <a:lnTo>
                    <a:pt x="350" y="102"/>
                  </a:lnTo>
                  <a:lnTo>
                    <a:pt x="360" y="116"/>
                  </a:lnTo>
                  <a:lnTo>
                    <a:pt x="368" y="132"/>
                  </a:lnTo>
                  <a:lnTo>
                    <a:pt x="370" y="140"/>
                  </a:lnTo>
                  <a:lnTo>
                    <a:pt x="370" y="146"/>
                  </a:lnTo>
                  <a:lnTo>
                    <a:pt x="370" y="154"/>
                  </a:lnTo>
                  <a:lnTo>
                    <a:pt x="366" y="160"/>
                  </a:lnTo>
                  <a:lnTo>
                    <a:pt x="360" y="166"/>
                  </a:lnTo>
                  <a:lnTo>
                    <a:pt x="354" y="17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57" name="Freeform 75"/>
            <p:cNvSpPr/>
            <p:nvPr/>
          </p:nvSpPr>
          <p:spPr bwMode="auto">
            <a:xfrm>
              <a:off x="7674659" y="2372909"/>
              <a:ext cx="644219" cy="309922"/>
            </a:xfrm>
            <a:custGeom>
              <a:avLst/>
              <a:gdLst>
                <a:gd name="T0" fmla="*/ 354 w 370"/>
                <a:gd name="T1" fmla="*/ 172 h 178"/>
                <a:gd name="T2" fmla="*/ 354 w 370"/>
                <a:gd name="T3" fmla="*/ 172 h 178"/>
                <a:gd name="T4" fmla="*/ 346 w 370"/>
                <a:gd name="T5" fmla="*/ 176 h 178"/>
                <a:gd name="T6" fmla="*/ 338 w 370"/>
                <a:gd name="T7" fmla="*/ 178 h 178"/>
                <a:gd name="T8" fmla="*/ 322 w 370"/>
                <a:gd name="T9" fmla="*/ 178 h 178"/>
                <a:gd name="T10" fmla="*/ 288 w 370"/>
                <a:gd name="T11" fmla="*/ 172 h 178"/>
                <a:gd name="T12" fmla="*/ 288 w 370"/>
                <a:gd name="T13" fmla="*/ 172 h 178"/>
                <a:gd name="T14" fmla="*/ 270 w 370"/>
                <a:gd name="T15" fmla="*/ 172 h 178"/>
                <a:gd name="T16" fmla="*/ 252 w 370"/>
                <a:gd name="T17" fmla="*/ 168 h 178"/>
                <a:gd name="T18" fmla="*/ 234 w 370"/>
                <a:gd name="T19" fmla="*/ 164 h 178"/>
                <a:gd name="T20" fmla="*/ 216 w 370"/>
                <a:gd name="T21" fmla="*/ 158 h 178"/>
                <a:gd name="T22" fmla="*/ 216 w 370"/>
                <a:gd name="T23" fmla="*/ 158 h 178"/>
                <a:gd name="T24" fmla="*/ 204 w 370"/>
                <a:gd name="T25" fmla="*/ 150 h 178"/>
                <a:gd name="T26" fmla="*/ 192 w 370"/>
                <a:gd name="T27" fmla="*/ 142 h 178"/>
                <a:gd name="T28" fmla="*/ 168 w 370"/>
                <a:gd name="T29" fmla="*/ 122 h 178"/>
                <a:gd name="T30" fmla="*/ 144 w 370"/>
                <a:gd name="T31" fmla="*/ 102 h 178"/>
                <a:gd name="T32" fmla="*/ 122 w 370"/>
                <a:gd name="T33" fmla="*/ 82 h 178"/>
                <a:gd name="T34" fmla="*/ 122 w 370"/>
                <a:gd name="T35" fmla="*/ 82 h 178"/>
                <a:gd name="T36" fmla="*/ 94 w 370"/>
                <a:gd name="T37" fmla="*/ 62 h 178"/>
                <a:gd name="T38" fmla="*/ 64 w 370"/>
                <a:gd name="T39" fmla="*/ 42 h 178"/>
                <a:gd name="T40" fmla="*/ 34 w 370"/>
                <a:gd name="T41" fmla="*/ 26 h 178"/>
                <a:gd name="T42" fmla="*/ 18 w 370"/>
                <a:gd name="T43" fmla="*/ 20 h 178"/>
                <a:gd name="T44" fmla="*/ 0 w 370"/>
                <a:gd name="T45" fmla="*/ 14 h 178"/>
                <a:gd name="T46" fmla="*/ 0 w 370"/>
                <a:gd name="T47" fmla="*/ 14 h 178"/>
                <a:gd name="T48" fmla="*/ 8 w 370"/>
                <a:gd name="T49" fmla="*/ 10 h 178"/>
                <a:gd name="T50" fmla="*/ 18 w 370"/>
                <a:gd name="T51" fmla="*/ 6 h 178"/>
                <a:gd name="T52" fmla="*/ 36 w 370"/>
                <a:gd name="T53" fmla="*/ 2 h 178"/>
                <a:gd name="T54" fmla="*/ 76 w 370"/>
                <a:gd name="T55" fmla="*/ 0 h 178"/>
                <a:gd name="T56" fmla="*/ 76 w 370"/>
                <a:gd name="T57" fmla="*/ 0 h 178"/>
                <a:gd name="T58" fmla="*/ 94 w 370"/>
                <a:gd name="T59" fmla="*/ 0 h 178"/>
                <a:gd name="T60" fmla="*/ 114 w 370"/>
                <a:gd name="T61" fmla="*/ 2 h 178"/>
                <a:gd name="T62" fmla="*/ 132 w 370"/>
                <a:gd name="T63" fmla="*/ 4 h 178"/>
                <a:gd name="T64" fmla="*/ 150 w 370"/>
                <a:gd name="T65" fmla="*/ 8 h 178"/>
                <a:gd name="T66" fmla="*/ 188 w 370"/>
                <a:gd name="T67" fmla="*/ 20 h 178"/>
                <a:gd name="T68" fmla="*/ 224 w 370"/>
                <a:gd name="T69" fmla="*/ 36 h 178"/>
                <a:gd name="T70" fmla="*/ 224 w 370"/>
                <a:gd name="T71" fmla="*/ 36 h 178"/>
                <a:gd name="T72" fmla="*/ 246 w 370"/>
                <a:gd name="T73" fmla="*/ 44 h 178"/>
                <a:gd name="T74" fmla="*/ 268 w 370"/>
                <a:gd name="T75" fmla="*/ 50 h 178"/>
                <a:gd name="T76" fmla="*/ 292 w 370"/>
                <a:gd name="T77" fmla="*/ 58 h 178"/>
                <a:gd name="T78" fmla="*/ 312 w 370"/>
                <a:gd name="T79" fmla="*/ 70 h 178"/>
                <a:gd name="T80" fmla="*/ 312 w 370"/>
                <a:gd name="T81" fmla="*/ 70 h 178"/>
                <a:gd name="T82" fmla="*/ 324 w 370"/>
                <a:gd name="T83" fmla="*/ 78 h 178"/>
                <a:gd name="T84" fmla="*/ 336 w 370"/>
                <a:gd name="T85" fmla="*/ 88 h 178"/>
                <a:gd name="T86" fmla="*/ 350 w 370"/>
                <a:gd name="T87" fmla="*/ 102 h 178"/>
                <a:gd name="T88" fmla="*/ 360 w 370"/>
                <a:gd name="T89" fmla="*/ 116 h 178"/>
                <a:gd name="T90" fmla="*/ 368 w 370"/>
                <a:gd name="T91" fmla="*/ 132 h 178"/>
                <a:gd name="T92" fmla="*/ 370 w 370"/>
                <a:gd name="T93" fmla="*/ 140 h 178"/>
                <a:gd name="T94" fmla="*/ 370 w 370"/>
                <a:gd name="T95" fmla="*/ 146 h 178"/>
                <a:gd name="T96" fmla="*/ 370 w 370"/>
                <a:gd name="T97" fmla="*/ 154 h 178"/>
                <a:gd name="T98" fmla="*/ 366 w 370"/>
                <a:gd name="T99" fmla="*/ 160 h 178"/>
                <a:gd name="T100" fmla="*/ 360 w 370"/>
                <a:gd name="T101" fmla="*/ 166 h 178"/>
                <a:gd name="T102" fmla="*/ 354 w 370"/>
                <a:gd name="T103" fmla="*/ 17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0" h="178">
                  <a:moveTo>
                    <a:pt x="354" y="172"/>
                  </a:moveTo>
                  <a:lnTo>
                    <a:pt x="354" y="172"/>
                  </a:lnTo>
                  <a:lnTo>
                    <a:pt x="346" y="176"/>
                  </a:lnTo>
                  <a:lnTo>
                    <a:pt x="338" y="178"/>
                  </a:lnTo>
                  <a:lnTo>
                    <a:pt x="322" y="178"/>
                  </a:lnTo>
                  <a:lnTo>
                    <a:pt x="288" y="172"/>
                  </a:lnTo>
                  <a:lnTo>
                    <a:pt x="288" y="172"/>
                  </a:lnTo>
                  <a:lnTo>
                    <a:pt x="270" y="172"/>
                  </a:lnTo>
                  <a:lnTo>
                    <a:pt x="252" y="168"/>
                  </a:lnTo>
                  <a:lnTo>
                    <a:pt x="234" y="164"/>
                  </a:lnTo>
                  <a:lnTo>
                    <a:pt x="216" y="158"/>
                  </a:lnTo>
                  <a:lnTo>
                    <a:pt x="216" y="158"/>
                  </a:lnTo>
                  <a:lnTo>
                    <a:pt x="204" y="150"/>
                  </a:lnTo>
                  <a:lnTo>
                    <a:pt x="192" y="142"/>
                  </a:lnTo>
                  <a:lnTo>
                    <a:pt x="168" y="122"/>
                  </a:lnTo>
                  <a:lnTo>
                    <a:pt x="144" y="102"/>
                  </a:lnTo>
                  <a:lnTo>
                    <a:pt x="122" y="82"/>
                  </a:lnTo>
                  <a:lnTo>
                    <a:pt x="122" y="82"/>
                  </a:lnTo>
                  <a:lnTo>
                    <a:pt x="94" y="62"/>
                  </a:lnTo>
                  <a:lnTo>
                    <a:pt x="64" y="42"/>
                  </a:lnTo>
                  <a:lnTo>
                    <a:pt x="34" y="26"/>
                  </a:lnTo>
                  <a:lnTo>
                    <a:pt x="18" y="20"/>
                  </a:lnTo>
                  <a:lnTo>
                    <a:pt x="0" y="14"/>
                  </a:lnTo>
                  <a:lnTo>
                    <a:pt x="0" y="14"/>
                  </a:lnTo>
                  <a:lnTo>
                    <a:pt x="8" y="10"/>
                  </a:lnTo>
                  <a:lnTo>
                    <a:pt x="18" y="6"/>
                  </a:lnTo>
                  <a:lnTo>
                    <a:pt x="36" y="2"/>
                  </a:lnTo>
                  <a:lnTo>
                    <a:pt x="76" y="0"/>
                  </a:lnTo>
                  <a:lnTo>
                    <a:pt x="76" y="0"/>
                  </a:lnTo>
                  <a:lnTo>
                    <a:pt x="94" y="0"/>
                  </a:lnTo>
                  <a:lnTo>
                    <a:pt x="114" y="2"/>
                  </a:lnTo>
                  <a:lnTo>
                    <a:pt x="132" y="4"/>
                  </a:lnTo>
                  <a:lnTo>
                    <a:pt x="150" y="8"/>
                  </a:lnTo>
                  <a:lnTo>
                    <a:pt x="188" y="20"/>
                  </a:lnTo>
                  <a:lnTo>
                    <a:pt x="224" y="36"/>
                  </a:lnTo>
                  <a:lnTo>
                    <a:pt x="224" y="36"/>
                  </a:lnTo>
                  <a:lnTo>
                    <a:pt x="246" y="44"/>
                  </a:lnTo>
                  <a:lnTo>
                    <a:pt x="268" y="50"/>
                  </a:lnTo>
                  <a:lnTo>
                    <a:pt x="292" y="58"/>
                  </a:lnTo>
                  <a:lnTo>
                    <a:pt x="312" y="70"/>
                  </a:lnTo>
                  <a:lnTo>
                    <a:pt x="312" y="70"/>
                  </a:lnTo>
                  <a:lnTo>
                    <a:pt x="324" y="78"/>
                  </a:lnTo>
                  <a:lnTo>
                    <a:pt x="336" y="88"/>
                  </a:lnTo>
                  <a:lnTo>
                    <a:pt x="350" y="102"/>
                  </a:lnTo>
                  <a:lnTo>
                    <a:pt x="360" y="116"/>
                  </a:lnTo>
                  <a:lnTo>
                    <a:pt x="368" y="132"/>
                  </a:lnTo>
                  <a:lnTo>
                    <a:pt x="370" y="140"/>
                  </a:lnTo>
                  <a:lnTo>
                    <a:pt x="370" y="146"/>
                  </a:lnTo>
                  <a:lnTo>
                    <a:pt x="370" y="154"/>
                  </a:lnTo>
                  <a:lnTo>
                    <a:pt x="366" y="160"/>
                  </a:lnTo>
                  <a:lnTo>
                    <a:pt x="360" y="166"/>
                  </a:lnTo>
                  <a:lnTo>
                    <a:pt x="354" y="17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58" name="Freeform 76"/>
            <p:cNvSpPr/>
            <p:nvPr/>
          </p:nvSpPr>
          <p:spPr bwMode="auto">
            <a:xfrm>
              <a:off x="7789574" y="2390321"/>
              <a:ext cx="466624" cy="292511"/>
            </a:xfrm>
            <a:custGeom>
              <a:avLst/>
              <a:gdLst>
                <a:gd name="T0" fmla="*/ 212 w 268"/>
                <a:gd name="T1" fmla="*/ 80 h 168"/>
                <a:gd name="T2" fmla="*/ 212 w 268"/>
                <a:gd name="T3" fmla="*/ 80 h 168"/>
                <a:gd name="T4" fmla="*/ 192 w 268"/>
                <a:gd name="T5" fmla="*/ 58 h 168"/>
                <a:gd name="T6" fmla="*/ 162 w 268"/>
                <a:gd name="T7" fmla="*/ 26 h 168"/>
                <a:gd name="T8" fmla="*/ 162 w 268"/>
                <a:gd name="T9" fmla="*/ 26 h 168"/>
                <a:gd name="T10" fmla="*/ 158 w 268"/>
                <a:gd name="T11" fmla="*/ 26 h 168"/>
                <a:gd name="T12" fmla="*/ 158 w 268"/>
                <a:gd name="T13" fmla="*/ 26 h 168"/>
                <a:gd name="T14" fmla="*/ 124 w 268"/>
                <a:gd name="T15" fmla="*/ 12 h 168"/>
                <a:gd name="T16" fmla="*/ 90 w 268"/>
                <a:gd name="T17" fmla="*/ 0 h 168"/>
                <a:gd name="T18" fmla="*/ 90 w 268"/>
                <a:gd name="T19" fmla="*/ 0 h 168"/>
                <a:gd name="T20" fmla="*/ 84 w 268"/>
                <a:gd name="T21" fmla="*/ 10 h 168"/>
                <a:gd name="T22" fmla="*/ 84 w 268"/>
                <a:gd name="T23" fmla="*/ 20 h 168"/>
                <a:gd name="T24" fmla="*/ 84 w 268"/>
                <a:gd name="T25" fmla="*/ 30 h 168"/>
                <a:gd name="T26" fmla="*/ 88 w 268"/>
                <a:gd name="T27" fmla="*/ 38 h 168"/>
                <a:gd name="T28" fmla="*/ 100 w 268"/>
                <a:gd name="T29" fmla="*/ 56 h 168"/>
                <a:gd name="T30" fmla="*/ 114 w 268"/>
                <a:gd name="T31" fmla="*/ 72 h 168"/>
                <a:gd name="T32" fmla="*/ 114 w 268"/>
                <a:gd name="T33" fmla="*/ 72 h 168"/>
                <a:gd name="T34" fmla="*/ 138 w 268"/>
                <a:gd name="T35" fmla="*/ 98 h 168"/>
                <a:gd name="T36" fmla="*/ 150 w 268"/>
                <a:gd name="T37" fmla="*/ 112 h 168"/>
                <a:gd name="T38" fmla="*/ 160 w 268"/>
                <a:gd name="T39" fmla="*/ 124 h 168"/>
                <a:gd name="T40" fmla="*/ 160 w 268"/>
                <a:gd name="T41" fmla="*/ 124 h 168"/>
                <a:gd name="T42" fmla="*/ 150 w 268"/>
                <a:gd name="T43" fmla="*/ 122 h 168"/>
                <a:gd name="T44" fmla="*/ 140 w 268"/>
                <a:gd name="T45" fmla="*/ 118 h 168"/>
                <a:gd name="T46" fmla="*/ 122 w 268"/>
                <a:gd name="T47" fmla="*/ 106 h 168"/>
                <a:gd name="T48" fmla="*/ 104 w 268"/>
                <a:gd name="T49" fmla="*/ 94 h 168"/>
                <a:gd name="T50" fmla="*/ 84 w 268"/>
                <a:gd name="T51" fmla="*/ 82 h 168"/>
                <a:gd name="T52" fmla="*/ 84 w 268"/>
                <a:gd name="T53" fmla="*/ 82 h 168"/>
                <a:gd name="T54" fmla="*/ 64 w 268"/>
                <a:gd name="T55" fmla="*/ 68 h 168"/>
                <a:gd name="T56" fmla="*/ 44 w 268"/>
                <a:gd name="T57" fmla="*/ 54 h 168"/>
                <a:gd name="T58" fmla="*/ 22 w 268"/>
                <a:gd name="T59" fmla="*/ 42 h 168"/>
                <a:gd name="T60" fmla="*/ 12 w 268"/>
                <a:gd name="T61" fmla="*/ 36 h 168"/>
                <a:gd name="T62" fmla="*/ 0 w 268"/>
                <a:gd name="T63" fmla="*/ 32 h 168"/>
                <a:gd name="T64" fmla="*/ 0 w 268"/>
                <a:gd name="T65" fmla="*/ 34 h 168"/>
                <a:gd name="T66" fmla="*/ 0 w 268"/>
                <a:gd name="T67" fmla="*/ 34 h 168"/>
                <a:gd name="T68" fmla="*/ 28 w 268"/>
                <a:gd name="T69" fmla="*/ 52 h 168"/>
                <a:gd name="T70" fmla="*/ 56 w 268"/>
                <a:gd name="T71" fmla="*/ 72 h 168"/>
                <a:gd name="T72" fmla="*/ 56 w 268"/>
                <a:gd name="T73" fmla="*/ 72 h 168"/>
                <a:gd name="T74" fmla="*/ 78 w 268"/>
                <a:gd name="T75" fmla="*/ 92 h 168"/>
                <a:gd name="T76" fmla="*/ 102 w 268"/>
                <a:gd name="T77" fmla="*/ 112 h 168"/>
                <a:gd name="T78" fmla="*/ 126 w 268"/>
                <a:gd name="T79" fmla="*/ 132 h 168"/>
                <a:gd name="T80" fmla="*/ 138 w 268"/>
                <a:gd name="T81" fmla="*/ 140 h 168"/>
                <a:gd name="T82" fmla="*/ 150 w 268"/>
                <a:gd name="T83" fmla="*/ 148 h 168"/>
                <a:gd name="T84" fmla="*/ 150 w 268"/>
                <a:gd name="T85" fmla="*/ 148 h 168"/>
                <a:gd name="T86" fmla="*/ 168 w 268"/>
                <a:gd name="T87" fmla="*/ 154 h 168"/>
                <a:gd name="T88" fmla="*/ 186 w 268"/>
                <a:gd name="T89" fmla="*/ 158 h 168"/>
                <a:gd name="T90" fmla="*/ 204 w 268"/>
                <a:gd name="T91" fmla="*/ 162 h 168"/>
                <a:gd name="T92" fmla="*/ 222 w 268"/>
                <a:gd name="T93" fmla="*/ 162 h 168"/>
                <a:gd name="T94" fmla="*/ 222 w 268"/>
                <a:gd name="T95" fmla="*/ 162 h 168"/>
                <a:gd name="T96" fmla="*/ 244 w 268"/>
                <a:gd name="T97" fmla="*/ 166 h 168"/>
                <a:gd name="T98" fmla="*/ 256 w 268"/>
                <a:gd name="T99" fmla="*/ 168 h 168"/>
                <a:gd name="T100" fmla="*/ 268 w 268"/>
                <a:gd name="T101" fmla="*/ 168 h 168"/>
                <a:gd name="T102" fmla="*/ 268 w 268"/>
                <a:gd name="T103" fmla="*/ 168 h 168"/>
                <a:gd name="T104" fmla="*/ 258 w 268"/>
                <a:gd name="T105" fmla="*/ 144 h 168"/>
                <a:gd name="T106" fmla="*/ 244 w 268"/>
                <a:gd name="T107" fmla="*/ 120 h 168"/>
                <a:gd name="T108" fmla="*/ 228 w 268"/>
                <a:gd name="T109" fmla="*/ 100 h 168"/>
                <a:gd name="T110" fmla="*/ 212 w 268"/>
                <a:gd name="T111" fmla="*/ 8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8" h="168">
                  <a:moveTo>
                    <a:pt x="212" y="80"/>
                  </a:moveTo>
                  <a:lnTo>
                    <a:pt x="212" y="80"/>
                  </a:lnTo>
                  <a:lnTo>
                    <a:pt x="192" y="58"/>
                  </a:lnTo>
                  <a:lnTo>
                    <a:pt x="162" y="26"/>
                  </a:lnTo>
                  <a:lnTo>
                    <a:pt x="162" y="26"/>
                  </a:lnTo>
                  <a:lnTo>
                    <a:pt x="158" y="26"/>
                  </a:lnTo>
                  <a:lnTo>
                    <a:pt x="158" y="26"/>
                  </a:lnTo>
                  <a:lnTo>
                    <a:pt x="124" y="12"/>
                  </a:lnTo>
                  <a:lnTo>
                    <a:pt x="90" y="0"/>
                  </a:lnTo>
                  <a:lnTo>
                    <a:pt x="90" y="0"/>
                  </a:lnTo>
                  <a:lnTo>
                    <a:pt x="84" y="10"/>
                  </a:lnTo>
                  <a:lnTo>
                    <a:pt x="84" y="20"/>
                  </a:lnTo>
                  <a:lnTo>
                    <a:pt x="84" y="30"/>
                  </a:lnTo>
                  <a:lnTo>
                    <a:pt x="88" y="38"/>
                  </a:lnTo>
                  <a:lnTo>
                    <a:pt x="100" y="56"/>
                  </a:lnTo>
                  <a:lnTo>
                    <a:pt x="114" y="72"/>
                  </a:lnTo>
                  <a:lnTo>
                    <a:pt x="114" y="72"/>
                  </a:lnTo>
                  <a:lnTo>
                    <a:pt x="138" y="98"/>
                  </a:lnTo>
                  <a:lnTo>
                    <a:pt x="150" y="112"/>
                  </a:lnTo>
                  <a:lnTo>
                    <a:pt x="160" y="124"/>
                  </a:lnTo>
                  <a:lnTo>
                    <a:pt x="160" y="124"/>
                  </a:lnTo>
                  <a:lnTo>
                    <a:pt x="150" y="122"/>
                  </a:lnTo>
                  <a:lnTo>
                    <a:pt x="140" y="118"/>
                  </a:lnTo>
                  <a:lnTo>
                    <a:pt x="122" y="106"/>
                  </a:lnTo>
                  <a:lnTo>
                    <a:pt x="104" y="94"/>
                  </a:lnTo>
                  <a:lnTo>
                    <a:pt x="84" y="82"/>
                  </a:lnTo>
                  <a:lnTo>
                    <a:pt x="84" y="82"/>
                  </a:lnTo>
                  <a:lnTo>
                    <a:pt x="64" y="68"/>
                  </a:lnTo>
                  <a:lnTo>
                    <a:pt x="44" y="54"/>
                  </a:lnTo>
                  <a:lnTo>
                    <a:pt x="22" y="42"/>
                  </a:lnTo>
                  <a:lnTo>
                    <a:pt x="12" y="36"/>
                  </a:lnTo>
                  <a:lnTo>
                    <a:pt x="0" y="32"/>
                  </a:lnTo>
                  <a:lnTo>
                    <a:pt x="0" y="34"/>
                  </a:lnTo>
                  <a:lnTo>
                    <a:pt x="0" y="34"/>
                  </a:lnTo>
                  <a:lnTo>
                    <a:pt x="28" y="52"/>
                  </a:lnTo>
                  <a:lnTo>
                    <a:pt x="56" y="72"/>
                  </a:lnTo>
                  <a:lnTo>
                    <a:pt x="56" y="72"/>
                  </a:lnTo>
                  <a:lnTo>
                    <a:pt x="78" y="92"/>
                  </a:lnTo>
                  <a:lnTo>
                    <a:pt x="102" y="112"/>
                  </a:lnTo>
                  <a:lnTo>
                    <a:pt x="126" y="132"/>
                  </a:lnTo>
                  <a:lnTo>
                    <a:pt x="138" y="140"/>
                  </a:lnTo>
                  <a:lnTo>
                    <a:pt x="150" y="148"/>
                  </a:lnTo>
                  <a:lnTo>
                    <a:pt x="150" y="148"/>
                  </a:lnTo>
                  <a:lnTo>
                    <a:pt x="168" y="154"/>
                  </a:lnTo>
                  <a:lnTo>
                    <a:pt x="186" y="158"/>
                  </a:lnTo>
                  <a:lnTo>
                    <a:pt x="204" y="162"/>
                  </a:lnTo>
                  <a:lnTo>
                    <a:pt x="222" y="162"/>
                  </a:lnTo>
                  <a:lnTo>
                    <a:pt x="222" y="162"/>
                  </a:lnTo>
                  <a:lnTo>
                    <a:pt x="244" y="166"/>
                  </a:lnTo>
                  <a:lnTo>
                    <a:pt x="256" y="168"/>
                  </a:lnTo>
                  <a:lnTo>
                    <a:pt x="268" y="168"/>
                  </a:lnTo>
                  <a:lnTo>
                    <a:pt x="268" y="168"/>
                  </a:lnTo>
                  <a:lnTo>
                    <a:pt x="258" y="144"/>
                  </a:lnTo>
                  <a:lnTo>
                    <a:pt x="244" y="120"/>
                  </a:lnTo>
                  <a:lnTo>
                    <a:pt x="228" y="100"/>
                  </a:lnTo>
                  <a:lnTo>
                    <a:pt x="212" y="80"/>
                  </a:lnTo>
                  <a:close/>
                </a:path>
              </a:pathLst>
            </a:custGeom>
            <a:solidFill>
              <a:srgbClr val="CB8C2A"/>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59" name="Freeform 77"/>
            <p:cNvSpPr/>
            <p:nvPr/>
          </p:nvSpPr>
          <p:spPr bwMode="auto">
            <a:xfrm>
              <a:off x="7789574" y="2390321"/>
              <a:ext cx="466624" cy="292511"/>
            </a:xfrm>
            <a:custGeom>
              <a:avLst/>
              <a:gdLst>
                <a:gd name="T0" fmla="*/ 212 w 268"/>
                <a:gd name="T1" fmla="*/ 80 h 168"/>
                <a:gd name="T2" fmla="*/ 212 w 268"/>
                <a:gd name="T3" fmla="*/ 80 h 168"/>
                <a:gd name="T4" fmla="*/ 192 w 268"/>
                <a:gd name="T5" fmla="*/ 58 h 168"/>
                <a:gd name="T6" fmla="*/ 162 w 268"/>
                <a:gd name="T7" fmla="*/ 26 h 168"/>
                <a:gd name="T8" fmla="*/ 162 w 268"/>
                <a:gd name="T9" fmla="*/ 26 h 168"/>
                <a:gd name="T10" fmla="*/ 158 w 268"/>
                <a:gd name="T11" fmla="*/ 26 h 168"/>
                <a:gd name="T12" fmla="*/ 158 w 268"/>
                <a:gd name="T13" fmla="*/ 26 h 168"/>
                <a:gd name="T14" fmla="*/ 124 w 268"/>
                <a:gd name="T15" fmla="*/ 12 h 168"/>
                <a:gd name="T16" fmla="*/ 90 w 268"/>
                <a:gd name="T17" fmla="*/ 0 h 168"/>
                <a:gd name="T18" fmla="*/ 90 w 268"/>
                <a:gd name="T19" fmla="*/ 0 h 168"/>
                <a:gd name="T20" fmla="*/ 84 w 268"/>
                <a:gd name="T21" fmla="*/ 10 h 168"/>
                <a:gd name="T22" fmla="*/ 84 w 268"/>
                <a:gd name="T23" fmla="*/ 20 h 168"/>
                <a:gd name="T24" fmla="*/ 84 w 268"/>
                <a:gd name="T25" fmla="*/ 30 h 168"/>
                <a:gd name="T26" fmla="*/ 88 w 268"/>
                <a:gd name="T27" fmla="*/ 38 h 168"/>
                <a:gd name="T28" fmla="*/ 100 w 268"/>
                <a:gd name="T29" fmla="*/ 56 h 168"/>
                <a:gd name="T30" fmla="*/ 114 w 268"/>
                <a:gd name="T31" fmla="*/ 72 h 168"/>
                <a:gd name="T32" fmla="*/ 114 w 268"/>
                <a:gd name="T33" fmla="*/ 72 h 168"/>
                <a:gd name="T34" fmla="*/ 138 w 268"/>
                <a:gd name="T35" fmla="*/ 98 h 168"/>
                <a:gd name="T36" fmla="*/ 150 w 268"/>
                <a:gd name="T37" fmla="*/ 112 h 168"/>
                <a:gd name="T38" fmla="*/ 160 w 268"/>
                <a:gd name="T39" fmla="*/ 124 h 168"/>
                <a:gd name="T40" fmla="*/ 160 w 268"/>
                <a:gd name="T41" fmla="*/ 124 h 168"/>
                <a:gd name="T42" fmla="*/ 150 w 268"/>
                <a:gd name="T43" fmla="*/ 122 h 168"/>
                <a:gd name="T44" fmla="*/ 140 w 268"/>
                <a:gd name="T45" fmla="*/ 118 h 168"/>
                <a:gd name="T46" fmla="*/ 122 w 268"/>
                <a:gd name="T47" fmla="*/ 106 h 168"/>
                <a:gd name="T48" fmla="*/ 104 w 268"/>
                <a:gd name="T49" fmla="*/ 94 h 168"/>
                <a:gd name="T50" fmla="*/ 84 w 268"/>
                <a:gd name="T51" fmla="*/ 82 h 168"/>
                <a:gd name="T52" fmla="*/ 84 w 268"/>
                <a:gd name="T53" fmla="*/ 82 h 168"/>
                <a:gd name="T54" fmla="*/ 64 w 268"/>
                <a:gd name="T55" fmla="*/ 68 h 168"/>
                <a:gd name="T56" fmla="*/ 44 w 268"/>
                <a:gd name="T57" fmla="*/ 54 h 168"/>
                <a:gd name="T58" fmla="*/ 22 w 268"/>
                <a:gd name="T59" fmla="*/ 42 h 168"/>
                <a:gd name="T60" fmla="*/ 12 w 268"/>
                <a:gd name="T61" fmla="*/ 36 h 168"/>
                <a:gd name="T62" fmla="*/ 0 w 268"/>
                <a:gd name="T63" fmla="*/ 32 h 168"/>
                <a:gd name="T64" fmla="*/ 0 w 268"/>
                <a:gd name="T65" fmla="*/ 34 h 168"/>
                <a:gd name="T66" fmla="*/ 0 w 268"/>
                <a:gd name="T67" fmla="*/ 34 h 168"/>
                <a:gd name="T68" fmla="*/ 28 w 268"/>
                <a:gd name="T69" fmla="*/ 52 h 168"/>
                <a:gd name="T70" fmla="*/ 56 w 268"/>
                <a:gd name="T71" fmla="*/ 72 h 168"/>
                <a:gd name="T72" fmla="*/ 56 w 268"/>
                <a:gd name="T73" fmla="*/ 72 h 168"/>
                <a:gd name="T74" fmla="*/ 78 w 268"/>
                <a:gd name="T75" fmla="*/ 92 h 168"/>
                <a:gd name="T76" fmla="*/ 102 w 268"/>
                <a:gd name="T77" fmla="*/ 112 h 168"/>
                <a:gd name="T78" fmla="*/ 126 w 268"/>
                <a:gd name="T79" fmla="*/ 132 h 168"/>
                <a:gd name="T80" fmla="*/ 138 w 268"/>
                <a:gd name="T81" fmla="*/ 140 h 168"/>
                <a:gd name="T82" fmla="*/ 150 w 268"/>
                <a:gd name="T83" fmla="*/ 148 h 168"/>
                <a:gd name="T84" fmla="*/ 150 w 268"/>
                <a:gd name="T85" fmla="*/ 148 h 168"/>
                <a:gd name="T86" fmla="*/ 168 w 268"/>
                <a:gd name="T87" fmla="*/ 154 h 168"/>
                <a:gd name="T88" fmla="*/ 186 w 268"/>
                <a:gd name="T89" fmla="*/ 158 h 168"/>
                <a:gd name="T90" fmla="*/ 204 w 268"/>
                <a:gd name="T91" fmla="*/ 162 h 168"/>
                <a:gd name="T92" fmla="*/ 222 w 268"/>
                <a:gd name="T93" fmla="*/ 162 h 168"/>
                <a:gd name="T94" fmla="*/ 222 w 268"/>
                <a:gd name="T95" fmla="*/ 162 h 168"/>
                <a:gd name="T96" fmla="*/ 244 w 268"/>
                <a:gd name="T97" fmla="*/ 166 h 168"/>
                <a:gd name="T98" fmla="*/ 256 w 268"/>
                <a:gd name="T99" fmla="*/ 168 h 168"/>
                <a:gd name="T100" fmla="*/ 268 w 268"/>
                <a:gd name="T101" fmla="*/ 168 h 168"/>
                <a:gd name="T102" fmla="*/ 268 w 268"/>
                <a:gd name="T103" fmla="*/ 168 h 168"/>
                <a:gd name="T104" fmla="*/ 258 w 268"/>
                <a:gd name="T105" fmla="*/ 144 h 168"/>
                <a:gd name="T106" fmla="*/ 244 w 268"/>
                <a:gd name="T107" fmla="*/ 120 h 168"/>
                <a:gd name="T108" fmla="*/ 228 w 268"/>
                <a:gd name="T109" fmla="*/ 100 h 168"/>
                <a:gd name="T110" fmla="*/ 212 w 268"/>
                <a:gd name="T111" fmla="*/ 8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8" h="168">
                  <a:moveTo>
                    <a:pt x="212" y="80"/>
                  </a:moveTo>
                  <a:lnTo>
                    <a:pt x="212" y="80"/>
                  </a:lnTo>
                  <a:lnTo>
                    <a:pt x="192" y="58"/>
                  </a:lnTo>
                  <a:lnTo>
                    <a:pt x="162" y="26"/>
                  </a:lnTo>
                  <a:lnTo>
                    <a:pt x="162" y="26"/>
                  </a:lnTo>
                  <a:lnTo>
                    <a:pt x="158" y="26"/>
                  </a:lnTo>
                  <a:lnTo>
                    <a:pt x="158" y="26"/>
                  </a:lnTo>
                  <a:lnTo>
                    <a:pt x="124" y="12"/>
                  </a:lnTo>
                  <a:lnTo>
                    <a:pt x="90" y="0"/>
                  </a:lnTo>
                  <a:lnTo>
                    <a:pt x="90" y="0"/>
                  </a:lnTo>
                  <a:lnTo>
                    <a:pt x="84" y="10"/>
                  </a:lnTo>
                  <a:lnTo>
                    <a:pt x="84" y="20"/>
                  </a:lnTo>
                  <a:lnTo>
                    <a:pt x="84" y="30"/>
                  </a:lnTo>
                  <a:lnTo>
                    <a:pt x="88" y="38"/>
                  </a:lnTo>
                  <a:lnTo>
                    <a:pt x="100" y="56"/>
                  </a:lnTo>
                  <a:lnTo>
                    <a:pt x="114" y="72"/>
                  </a:lnTo>
                  <a:lnTo>
                    <a:pt x="114" y="72"/>
                  </a:lnTo>
                  <a:lnTo>
                    <a:pt x="138" y="98"/>
                  </a:lnTo>
                  <a:lnTo>
                    <a:pt x="150" y="112"/>
                  </a:lnTo>
                  <a:lnTo>
                    <a:pt x="160" y="124"/>
                  </a:lnTo>
                  <a:lnTo>
                    <a:pt x="160" y="124"/>
                  </a:lnTo>
                  <a:lnTo>
                    <a:pt x="150" y="122"/>
                  </a:lnTo>
                  <a:lnTo>
                    <a:pt x="140" y="118"/>
                  </a:lnTo>
                  <a:lnTo>
                    <a:pt x="122" y="106"/>
                  </a:lnTo>
                  <a:lnTo>
                    <a:pt x="104" y="94"/>
                  </a:lnTo>
                  <a:lnTo>
                    <a:pt x="84" y="82"/>
                  </a:lnTo>
                  <a:lnTo>
                    <a:pt x="84" y="82"/>
                  </a:lnTo>
                  <a:lnTo>
                    <a:pt x="64" y="68"/>
                  </a:lnTo>
                  <a:lnTo>
                    <a:pt x="44" y="54"/>
                  </a:lnTo>
                  <a:lnTo>
                    <a:pt x="22" y="42"/>
                  </a:lnTo>
                  <a:lnTo>
                    <a:pt x="12" y="36"/>
                  </a:lnTo>
                  <a:lnTo>
                    <a:pt x="0" y="32"/>
                  </a:lnTo>
                  <a:lnTo>
                    <a:pt x="0" y="34"/>
                  </a:lnTo>
                  <a:lnTo>
                    <a:pt x="0" y="34"/>
                  </a:lnTo>
                  <a:lnTo>
                    <a:pt x="28" y="52"/>
                  </a:lnTo>
                  <a:lnTo>
                    <a:pt x="56" y="72"/>
                  </a:lnTo>
                  <a:lnTo>
                    <a:pt x="56" y="72"/>
                  </a:lnTo>
                  <a:lnTo>
                    <a:pt x="78" y="92"/>
                  </a:lnTo>
                  <a:lnTo>
                    <a:pt x="102" y="112"/>
                  </a:lnTo>
                  <a:lnTo>
                    <a:pt x="126" y="132"/>
                  </a:lnTo>
                  <a:lnTo>
                    <a:pt x="138" y="140"/>
                  </a:lnTo>
                  <a:lnTo>
                    <a:pt x="150" y="148"/>
                  </a:lnTo>
                  <a:lnTo>
                    <a:pt x="150" y="148"/>
                  </a:lnTo>
                  <a:lnTo>
                    <a:pt x="168" y="154"/>
                  </a:lnTo>
                  <a:lnTo>
                    <a:pt x="186" y="158"/>
                  </a:lnTo>
                  <a:lnTo>
                    <a:pt x="204" y="162"/>
                  </a:lnTo>
                  <a:lnTo>
                    <a:pt x="222" y="162"/>
                  </a:lnTo>
                  <a:lnTo>
                    <a:pt x="222" y="162"/>
                  </a:lnTo>
                  <a:lnTo>
                    <a:pt x="244" y="166"/>
                  </a:lnTo>
                  <a:lnTo>
                    <a:pt x="256" y="168"/>
                  </a:lnTo>
                  <a:lnTo>
                    <a:pt x="268" y="168"/>
                  </a:lnTo>
                  <a:lnTo>
                    <a:pt x="268" y="168"/>
                  </a:lnTo>
                  <a:lnTo>
                    <a:pt x="258" y="144"/>
                  </a:lnTo>
                  <a:lnTo>
                    <a:pt x="244" y="120"/>
                  </a:lnTo>
                  <a:lnTo>
                    <a:pt x="228" y="100"/>
                  </a:lnTo>
                  <a:lnTo>
                    <a:pt x="212" y="8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0" name="Freeform 78"/>
            <p:cNvSpPr/>
            <p:nvPr/>
          </p:nvSpPr>
          <p:spPr bwMode="auto">
            <a:xfrm>
              <a:off x="7789574" y="2390321"/>
              <a:ext cx="466624" cy="292511"/>
            </a:xfrm>
            <a:custGeom>
              <a:avLst/>
              <a:gdLst>
                <a:gd name="T0" fmla="*/ 212 w 268"/>
                <a:gd name="T1" fmla="*/ 80 h 168"/>
                <a:gd name="T2" fmla="*/ 212 w 268"/>
                <a:gd name="T3" fmla="*/ 80 h 168"/>
                <a:gd name="T4" fmla="*/ 192 w 268"/>
                <a:gd name="T5" fmla="*/ 58 h 168"/>
                <a:gd name="T6" fmla="*/ 162 w 268"/>
                <a:gd name="T7" fmla="*/ 26 h 168"/>
                <a:gd name="T8" fmla="*/ 162 w 268"/>
                <a:gd name="T9" fmla="*/ 26 h 168"/>
                <a:gd name="T10" fmla="*/ 158 w 268"/>
                <a:gd name="T11" fmla="*/ 26 h 168"/>
                <a:gd name="T12" fmla="*/ 158 w 268"/>
                <a:gd name="T13" fmla="*/ 26 h 168"/>
                <a:gd name="T14" fmla="*/ 124 w 268"/>
                <a:gd name="T15" fmla="*/ 12 h 168"/>
                <a:gd name="T16" fmla="*/ 90 w 268"/>
                <a:gd name="T17" fmla="*/ 0 h 168"/>
                <a:gd name="T18" fmla="*/ 90 w 268"/>
                <a:gd name="T19" fmla="*/ 0 h 168"/>
                <a:gd name="T20" fmla="*/ 84 w 268"/>
                <a:gd name="T21" fmla="*/ 10 h 168"/>
                <a:gd name="T22" fmla="*/ 84 w 268"/>
                <a:gd name="T23" fmla="*/ 20 h 168"/>
                <a:gd name="T24" fmla="*/ 84 w 268"/>
                <a:gd name="T25" fmla="*/ 30 h 168"/>
                <a:gd name="T26" fmla="*/ 88 w 268"/>
                <a:gd name="T27" fmla="*/ 38 h 168"/>
                <a:gd name="T28" fmla="*/ 100 w 268"/>
                <a:gd name="T29" fmla="*/ 56 h 168"/>
                <a:gd name="T30" fmla="*/ 114 w 268"/>
                <a:gd name="T31" fmla="*/ 72 h 168"/>
                <a:gd name="T32" fmla="*/ 114 w 268"/>
                <a:gd name="T33" fmla="*/ 72 h 168"/>
                <a:gd name="T34" fmla="*/ 138 w 268"/>
                <a:gd name="T35" fmla="*/ 98 h 168"/>
                <a:gd name="T36" fmla="*/ 150 w 268"/>
                <a:gd name="T37" fmla="*/ 112 h 168"/>
                <a:gd name="T38" fmla="*/ 160 w 268"/>
                <a:gd name="T39" fmla="*/ 124 h 168"/>
                <a:gd name="T40" fmla="*/ 160 w 268"/>
                <a:gd name="T41" fmla="*/ 124 h 168"/>
                <a:gd name="T42" fmla="*/ 150 w 268"/>
                <a:gd name="T43" fmla="*/ 122 h 168"/>
                <a:gd name="T44" fmla="*/ 140 w 268"/>
                <a:gd name="T45" fmla="*/ 118 h 168"/>
                <a:gd name="T46" fmla="*/ 122 w 268"/>
                <a:gd name="T47" fmla="*/ 106 h 168"/>
                <a:gd name="T48" fmla="*/ 104 w 268"/>
                <a:gd name="T49" fmla="*/ 94 h 168"/>
                <a:gd name="T50" fmla="*/ 84 w 268"/>
                <a:gd name="T51" fmla="*/ 82 h 168"/>
                <a:gd name="T52" fmla="*/ 84 w 268"/>
                <a:gd name="T53" fmla="*/ 82 h 168"/>
                <a:gd name="T54" fmla="*/ 64 w 268"/>
                <a:gd name="T55" fmla="*/ 68 h 168"/>
                <a:gd name="T56" fmla="*/ 44 w 268"/>
                <a:gd name="T57" fmla="*/ 54 h 168"/>
                <a:gd name="T58" fmla="*/ 22 w 268"/>
                <a:gd name="T59" fmla="*/ 42 h 168"/>
                <a:gd name="T60" fmla="*/ 12 w 268"/>
                <a:gd name="T61" fmla="*/ 36 h 168"/>
                <a:gd name="T62" fmla="*/ 0 w 268"/>
                <a:gd name="T63" fmla="*/ 32 h 168"/>
                <a:gd name="T64" fmla="*/ 0 w 268"/>
                <a:gd name="T65" fmla="*/ 34 h 168"/>
                <a:gd name="T66" fmla="*/ 0 w 268"/>
                <a:gd name="T67" fmla="*/ 34 h 168"/>
                <a:gd name="T68" fmla="*/ 28 w 268"/>
                <a:gd name="T69" fmla="*/ 52 h 168"/>
                <a:gd name="T70" fmla="*/ 56 w 268"/>
                <a:gd name="T71" fmla="*/ 72 h 168"/>
                <a:gd name="T72" fmla="*/ 56 w 268"/>
                <a:gd name="T73" fmla="*/ 72 h 168"/>
                <a:gd name="T74" fmla="*/ 78 w 268"/>
                <a:gd name="T75" fmla="*/ 92 h 168"/>
                <a:gd name="T76" fmla="*/ 102 w 268"/>
                <a:gd name="T77" fmla="*/ 112 h 168"/>
                <a:gd name="T78" fmla="*/ 126 w 268"/>
                <a:gd name="T79" fmla="*/ 132 h 168"/>
                <a:gd name="T80" fmla="*/ 138 w 268"/>
                <a:gd name="T81" fmla="*/ 140 h 168"/>
                <a:gd name="T82" fmla="*/ 150 w 268"/>
                <a:gd name="T83" fmla="*/ 148 h 168"/>
                <a:gd name="T84" fmla="*/ 150 w 268"/>
                <a:gd name="T85" fmla="*/ 148 h 168"/>
                <a:gd name="T86" fmla="*/ 168 w 268"/>
                <a:gd name="T87" fmla="*/ 154 h 168"/>
                <a:gd name="T88" fmla="*/ 186 w 268"/>
                <a:gd name="T89" fmla="*/ 158 h 168"/>
                <a:gd name="T90" fmla="*/ 204 w 268"/>
                <a:gd name="T91" fmla="*/ 162 h 168"/>
                <a:gd name="T92" fmla="*/ 222 w 268"/>
                <a:gd name="T93" fmla="*/ 162 h 168"/>
                <a:gd name="T94" fmla="*/ 222 w 268"/>
                <a:gd name="T95" fmla="*/ 162 h 168"/>
                <a:gd name="T96" fmla="*/ 244 w 268"/>
                <a:gd name="T97" fmla="*/ 166 h 168"/>
                <a:gd name="T98" fmla="*/ 256 w 268"/>
                <a:gd name="T99" fmla="*/ 168 h 168"/>
                <a:gd name="T100" fmla="*/ 268 w 268"/>
                <a:gd name="T101" fmla="*/ 168 h 168"/>
                <a:gd name="T102" fmla="*/ 268 w 268"/>
                <a:gd name="T103" fmla="*/ 168 h 168"/>
                <a:gd name="T104" fmla="*/ 258 w 268"/>
                <a:gd name="T105" fmla="*/ 144 h 168"/>
                <a:gd name="T106" fmla="*/ 244 w 268"/>
                <a:gd name="T107" fmla="*/ 120 h 168"/>
                <a:gd name="T108" fmla="*/ 228 w 268"/>
                <a:gd name="T109" fmla="*/ 100 h 168"/>
                <a:gd name="T110" fmla="*/ 212 w 268"/>
                <a:gd name="T111" fmla="*/ 8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8" h="168">
                  <a:moveTo>
                    <a:pt x="212" y="80"/>
                  </a:moveTo>
                  <a:lnTo>
                    <a:pt x="212" y="80"/>
                  </a:lnTo>
                  <a:lnTo>
                    <a:pt x="192" y="58"/>
                  </a:lnTo>
                  <a:lnTo>
                    <a:pt x="162" y="26"/>
                  </a:lnTo>
                  <a:lnTo>
                    <a:pt x="162" y="26"/>
                  </a:lnTo>
                  <a:lnTo>
                    <a:pt x="158" y="26"/>
                  </a:lnTo>
                  <a:lnTo>
                    <a:pt x="158" y="26"/>
                  </a:lnTo>
                  <a:lnTo>
                    <a:pt x="124" y="12"/>
                  </a:lnTo>
                  <a:lnTo>
                    <a:pt x="90" y="0"/>
                  </a:lnTo>
                  <a:lnTo>
                    <a:pt x="90" y="0"/>
                  </a:lnTo>
                  <a:lnTo>
                    <a:pt x="84" y="10"/>
                  </a:lnTo>
                  <a:lnTo>
                    <a:pt x="84" y="20"/>
                  </a:lnTo>
                  <a:lnTo>
                    <a:pt x="84" y="30"/>
                  </a:lnTo>
                  <a:lnTo>
                    <a:pt x="88" y="38"/>
                  </a:lnTo>
                  <a:lnTo>
                    <a:pt x="100" y="56"/>
                  </a:lnTo>
                  <a:lnTo>
                    <a:pt x="114" y="72"/>
                  </a:lnTo>
                  <a:lnTo>
                    <a:pt x="114" y="72"/>
                  </a:lnTo>
                  <a:lnTo>
                    <a:pt x="138" y="98"/>
                  </a:lnTo>
                  <a:lnTo>
                    <a:pt x="150" y="112"/>
                  </a:lnTo>
                  <a:lnTo>
                    <a:pt x="160" y="124"/>
                  </a:lnTo>
                  <a:lnTo>
                    <a:pt x="160" y="124"/>
                  </a:lnTo>
                  <a:lnTo>
                    <a:pt x="150" y="122"/>
                  </a:lnTo>
                  <a:lnTo>
                    <a:pt x="140" y="118"/>
                  </a:lnTo>
                  <a:lnTo>
                    <a:pt x="122" y="106"/>
                  </a:lnTo>
                  <a:lnTo>
                    <a:pt x="104" y="94"/>
                  </a:lnTo>
                  <a:lnTo>
                    <a:pt x="84" y="82"/>
                  </a:lnTo>
                  <a:lnTo>
                    <a:pt x="84" y="82"/>
                  </a:lnTo>
                  <a:lnTo>
                    <a:pt x="64" y="68"/>
                  </a:lnTo>
                  <a:lnTo>
                    <a:pt x="44" y="54"/>
                  </a:lnTo>
                  <a:lnTo>
                    <a:pt x="22" y="42"/>
                  </a:lnTo>
                  <a:lnTo>
                    <a:pt x="12" y="36"/>
                  </a:lnTo>
                  <a:lnTo>
                    <a:pt x="0" y="32"/>
                  </a:lnTo>
                  <a:lnTo>
                    <a:pt x="0" y="34"/>
                  </a:lnTo>
                  <a:lnTo>
                    <a:pt x="0" y="34"/>
                  </a:lnTo>
                  <a:lnTo>
                    <a:pt x="28" y="52"/>
                  </a:lnTo>
                  <a:lnTo>
                    <a:pt x="56" y="72"/>
                  </a:lnTo>
                  <a:lnTo>
                    <a:pt x="56" y="72"/>
                  </a:lnTo>
                  <a:lnTo>
                    <a:pt x="78" y="92"/>
                  </a:lnTo>
                  <a:lnTo>
                    <a:pt x="102" y="112"/>
                  </a:lnTo>
                  <a:lnTo>
                    <a:pt x="126" y="132"/>
                  </a:lnTo>
                  <a:lnTo>
                    <a:pt x="138" y="140"/>
                  </a:lnTo>
                  <a:lnTo>
                    <a:pt x="150" y="148"/>
                  </a:lnTo>
                  <a:lnTo>
                    <a:pt x="150" y="148"/>
                  </a:lnTo>
                  <a:lnTo>
                    <a:pt x="168" y="154"/>
                  </a:lnTo>
                  <a:lnTo>
                    <a:pt x="186" y="158"/>
                  </a:lnTo>
                  <a:lnTo>
                    <a:pt x="204" y="162"/>
                  </a:lnTo>
                  <a:lnTo>
                    <a:pt x="222" y="162"/>
                  </a:lnTo>
                  <a:lnTo>
                    <a:pt x="222" y="162"/>
                  </a:lnTo>
                  <a:lnTo>
                    <a:pt x="244" y="166"/>
                  </a:lnTo>
                  <a:lnTo>
                    <a:pt x="256" y="168"/>
                  </a:lnTo>
                  <a:lnTo>
                    <a:pt x="268" y="168"/>
                  </a:lnTo>
                  <a:lnTo>
                    <a:pt x="268" y="168"/>
                  </a:lnTo>
                  <a:lnTo>
                    <a:pt x="258" y="144"/>
                  </a:lnTo>
                  <a:lnTo>
                    <a:pt x="244" y="120"/>
                  </a:lnTo>
                  <a:lnTo>
                    <a:pt x="228" y="100"/>
                  </a:lnTo>
                  <a:lnTo>
                    <a:pt x="212" y="80"/>
                  </a:lnTo>
                  <a:close/>
                </a:path>
              </a:pathLst>
            </a:custGeom>
            <a:solidFill>
              <a:srgbClr val="CB8C2A"/>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1" name="Freeform 79"/>
            <p:cNvSpPr/>
            <p:nvPr/>
          </p:nvSpPr>
          <p:spPr bwMode="auto">
            <a:xfrm>
              <a:off x="7789574" y="2390321"/>
              <a:ext cx="466624" cy="292511"/>
            </a:xfrm>
            <a:custGeom>
              <a:avLst/>
              <a:gdLst>
                <a:gd name="T0" fmla="*/ 212 w 268"/>
                <a:gd name="T1" fmla="*/ 80 h 168"/>
                <a:gd name="T2" fmla="*/ 212 w 268"/>
                <a:gd name="T3" fmla="*/ 80 h 168"/>
                <a:gd name="T4" fmla="*/ 192 w 268"/>
                <a:gd name="T5" fmla="*/ 58 h 168"/>
                <a:gd name="T6" fmla="*/ 162 w 268"/>
                <a:gd name="T7" fmla="*/ 26 h 168"/>
                <a:gd name="T8" fmla="*/ 162 w 268"/>
                <a:gd name="T9" fmla="*/ 26 h 168"/>
                <a:gd name="T10" fmla="*/ 158 w 268"/>
                <a:gd name="T11" fmla="*/ 26 h 168"/>
                <a:gd name="T12" fmla="*/ 158 w 268"/>
                <a:gd name="T13" fmla="*/ 26 h 168"/>
                <a:gd name="T14" fmla="*/ 124 w 268"/>
                <a:gd name="T15" fmla="*/ 12 h 168"/>
                <a:gd name="T16" fmla="*/ 90 w 268"/>
                <a:gd name="T17" fmla="*/ 0 h 168"/>
                <a:gd name="T18" fmla="*/ 90 w 268"/>
                <a:gd name="T19" fmla="*/ 0 h 168"/>
                <a:gd name="T20" fmla="*/ 84 w 268"/>
                <a:gd name="T21" fmla="*/ 10 h 168"/>
                <a:gd name="T22" fmla="*/ 84 w 268"/>
                <a:gd name="T23" fmla="*/ 20 h 168"/>
                <a:gd name="T24" fmla="*/ 84 w 268"/>
                <a:gd name="T25" fmla="*/ 30 h 168"/>
                <a:gd name="T26" fmla="*/ 88 w 268"/>
                <a:gd name="T27" fmla="*/ 38 h 168"/>
                <a:gd name="T28" fmla="*/ 100 w 268"/>
                <a:gd name="T29" fmla="*/ 56 h 168"/>
                <a:gd name="T30" fmla="*/ 114 w 268"/>
                <a:gd name="T31" fmla="*/ 72 h 168"/>
                <a:gd name="T32" fmla="*/ 114 w 268"/>
                <a:gd name="T33" fmla="*/ 72 h 168"/>
                <a:gd name="T34" fmla="*/ 138 w 268"/>
                <a:gd name="T35" fmla="*/ 98 h 168"/>
                <a:gd name="T36" fmla="*/ 150 w 268"/>
                <a:gd name="T37" fmla="*/ 112 h 168"/>
                <a:gd name="T38" fmla="*/ 160 w 268"/>
                <a:gd name="T39" fmla="*/ 124 h 168"/>
                <a:gd name="T40" fmla="*/ 160 w 268"/>
                <a:gd name="T41" fmla="*/ 124 h 168"/>
                <a:gd name="T42" fmla="*/ 150 w 268"/>
                <a:gd name="T43" fmla="*/ 122 h 168"/>
                <a:gd name="T44" fmla="*/ 140 w 268"/>
                <a:gd name="T45" fmla="*/ 118 h 168"/>
                <a:gd name="T46" fmla="*/ 122 w 268"/>
                <a:gd name="T47" fmla="*/ 106 h 168"/>
                <a:gd name="T48" fmla="*/ 104 w 268"/>
                <a:gd name="T49" fmla="*/ 94 h 168"/>
                <a:gd name="T50" fmla="*/ 84 w 268"/>
                <a:gd name="T51" fmla="*/ 82 h 168"/>
                <a:gd name="T52" fmla="*/ 84 w 268"/>
                <a:gd name="T53" fmla="*/ 82 h 168"/>
                <a:gd name="T54" fmla="*/ 64 w 268"/>
                <a:gd name="T55" fmla="*/ 68 h 168"/>
                <a:gd name="T56" fmla="*/ 44 w 268"/>
                <a:gd name="T57" fmla="*/ 54 h 168"/>
                <a:gd name="T58" fmla="*/ 22 w 268"/>
                <a:gd name="T59" fmla="*/ 42 h 168"/>
                <a:gd name="T60" fmla="*/ 12 w 268"/>
                <a:gd name="T61" fmla="*/ 36 h 168"/>
                <a:gd name="T62" fmla="*/ 0 w 268"/>
                <a:gd name="T63" fmla="*/ 32 h 168"/>
                <a:gd name="T64" fmla="*/ 0 w 268"/>
                <a:gd name="T65" fmla="*/ 34 h 168"/>
                <a:gd name="T66" fmla="*/ 0 w 268"/>
                <a:gd name="T67" fmla="*/ 34 h 168"/>
                <a:gd name="T68" fmla="*/ 28 w 268"/>
                <a:gd name="T69" fmla="*/ 52 h 168"/>
                <a:gd name="T70" fmla="*/ 56 w 268"/>
                <a:gd name="T71" fmla="*/ 72 h 168"/>
                <a:gd name="T72" fmla="*/ 56 w 268"/>
                <a:gd name="T73" fmla="*/ 72 h 168"/>
                <a:gd name="T74" fmla="*/ 78 w 268"/>
                <a:gd name="T75" fmla="*/ 92 h 168"/>
                <a:gd name="T76" fmla="*/ 102 w 268"/>
                <a:gd name="T77" fmla="*/ 112 h 168"/>
                <a:gd name="T78" fmla="*/ 126 w 268"/>
                <a:gd name="T79" fmla="*/ 132 h 168"/>
                <a:gd name="T80" fmla="*/ 138 w 268"/>
                <a:gd name="T81" fmla="*/ 140 h 168"/>
                <a:gd name="T82" fmla="*/ 150 w 268"/>
                <a:gd name="T83" fmla="*/ 148 h 168"/>
                <a:gd name="T84" fmla="*/ 150 w 268"/>
                <a:gd name="T85" fmla="*/ 148 h 168"/>
                <a:gd name="T86" fmla="*/ 168 w 268"/>
                <a:gd name="T87" fmla="*/ 154 h 168"/>
                <a:gd name="T88" fmla="*/ 186 w 268"/>
                <a:gd name="T89" fmla="*/ 158 h 168"/>
                <a:gd name="T90" fmla="*/ 204 w 268"/>
                <a:gd name="T91" fmla="*/ 162 h 168"/>
                <a:gd name="T92" fmla="*/ 222 w 268"/>
                <a:gd name="T93" fmla="*/ 162 h 168"/>
                <a:gd name="T94" fmla="*/ 222 w 268"/>
                <a:gd name="T95" fmla="*/ 162 h 168"/>
                <a:gd name="T96" fmla="*/ 244 w 268"/>
                <a:gd name="T97" fmla="*/ 166 h 168"/>
                <a:gd name="T98" fmla="*/ 256 w 268"/>
                <a:gd name="T99" fmla="*/ 168 h 168"/>
                <a:gd name="T100" fmla="*/ 268 w 268"/>
                <a:gd name="T101" fmla="*/ 168 h 168"/>
                <a:gd name="T102" fmla="*/ 268 w 268"/>
                <a:gd name="T103" fmla="*/ 168 h 168"/>
                <a:gd name="T104" fmla="*/ 258 w 268"/>
                <a:gd name="T105" fmla="*/ 144 h 168"/>
                <a:gd name="T106" fmla="*/ 244 w 268"/>
                <a:gd name="T107" fmla="*/ 120 h 168"/>
                <a:gd name="T108" fmla="*/ 228 w 268"/>
                <a:gd name="T109" fmla="*/ 100 h 168"/>
                <a:gd name="T110" fmla="*/ 212 w 268"/>
                <a:gd name="T111" fmla="*/ 8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8" h="168">
                  <a:moveTo>
                    <a:pt x="212" y="80"/>
                  </a:moveTo>
                  <a:lnTo>
                    <a:pt x="212" y="80"/>
                  </a:lnTo>
                  <a:lnTo>
                    <a:pt x="192" y="58"/>
                  </a:lnTo>
                  <a:lnTo>
                    <a:pt x="162" y="26"/>
                  </a:lnTo>
                  <a:lnTo>
                    <a:pt x="162" y="26"/>
                  </a:lnTo>
                  <a:lnTo>
                    <a:pt x="158" y="26"/>
                  </a:lnTo>
                  <a:lnTo>
                    <a:pt x="158" y="26"/>
                  </a:lnTo>
                  <a:lnTo>
                    <a:pt x="124" y="12"/>
                  </a:lnTo>
                  <a:lnTo>
                    <a:pt x="90" y="0"/>
                  </a:lnTo>
                  <a:lnTo>
                    <a:pt x="90" y="0"/>
                  </a:lnTo>
                  <a:lnTo>
                    <a:pt x="84" y="10"/>
                  </a:lnTo>
                  <a:lnTo>
                    <a:pt x="84" y="20"/>
                  </a:lnTo>
                  <a:lnTo>
                    <a:pt x="84" y="30"/>
                  </a:lnTo>
                  <a:lnTo>
                    <a:pt x="88" y="38"/>
                  </a:lnTo>
                  <a:lnTo>
                    <a:pt x="100" y="56"/>
                  </a:lnTo>
                  <a:lnTo>
                    <a:pt x="114" y="72"/>
                  </a:lnTo>
                  <a:lnTo>
                    <a:pt x="114" y="72"/>
                  </a:lnTo>
                  <a:lnTo>
                    <a:pt x="138" y="98"/>
                  </a:lnTo>
                  <a:lnTo>
                    <a:pt x="150" y="112"/>
                  </a:lnTo>
                  <a:lnTo>
                    <a:pt x="160" y="124"/>
                  </a:lnTo>
                  <a:lnTo>
                    <a:pt x="160" y="124"/>
                  </a:lnTo>
                  <a:lnTo>
                    <a:pt x="150" y="122"/>
                  </a:lnTo>
                  <a:lnTo>
                    <a:pt x="140" y="118"/>
                  </a:lnTo>
                  <a:lnTo>
                    <a:pt x="122" y="106"/>
                  </a:lnTo>
                  <a:lnTo>
                    <a:pt x="104" y="94"/>
                  </a:lnTo>
                  <a:lnTo>
                    <a:pt x="84" y="82"/>
                  </a:lnTo>
                  <a:lnTo>
                    <a:pt x="84" y="82"/>
                  </a:lnTo>
                  <a:lnTo>
                    <a:pt x="64" y="68"/>
                  </a:lnTo>
                  <a:lnTo>
                    <a:pt x="44" y="54"/>
                  </a:lnTo>
                  <a:lnTo>
                    <a:pt x="22" y="42"/>
                  </a:lnTo>
                  <a:lnTo>
                    <a:pt x="12" y="36"/>
                  </a:lnTo>
                  <a:lnTo>
                    <a:pt x="0" y="32"/>
                  </a:lnTo>
                  <a:lnTo>
                    <a:pt x="0" y="34"/>
                  </a:lnTo>
                  <a:lnTo>
                    <a:pt x="0" y="34"/>
                  </a:lnTo>
                  <a:lnTo>
                    <a:pt x="28" y="52"/>
                  </a:lnTo>
                  <a:lnTo>
                    <a:pt x="56" y="72"/>
                  </a:lnTo>
                  <a:lnTo>
                    <a:pt x="56" y="72"/>
                  </a:lnTo>
                  <a:lnTo>
                    <a:pt x="78" y="92"/>
                  </a:lnTo>
                  <a:lnTo>
                    <a:pt x="102" y="112"/>
                  </a:lnTo>
                  <a:lnTo>
                    <a:pt x="126" y="132"/>
                  </a:lnTo>
                  <a:lnTo>
                    <a:pt x="138" y="140"/>
                  </a:lnTo>
                  <a:lnTo>
                    <a:pt x="150" y="148"/>
                  </a:lnTo>
                  <a:lnTo>
                    <a:pt x="150" y="148"/>
                  </a:lnTo>
                  <a:lnTo>
                    <a:pt x="168" y="154"/>
                  </a:lnTo>
                  <a:lnTo>
                    <a:pt x="186" y="158"/>
                  </a:lnTo>
                  <a:lnTo>
                    <a:pt x="204" y="162"/>
                  </a:lnTo>
                  <a:lnTo>
                    <a:pt x="222" y="162"/>
                  </a:lnTo>
                  <a:lnTo>
                    <a:pt x="222" y="162"/>
                  </a:lnTo>
                  <a:lnTo>
                    <a:pt x="244" y="166"/>
                  </a:lnTo>
                  <a:lnTo>
                    <a:pt x="256" y="168"/>
                  </a:lnTo>
                  <a:lnTo>
                    <a:pt x="268" y="168"/>
                  </a:lnTo>
                  <a:lnTo>
                    <a:pt x="268" y="168"/>
                  </a:lnTo>
                  <a:lnTo>
                    <a:pt x="258" y="144"/>
                  </a:lnTo>
                  <a:lnTo>
                    <a:pt x="244" y="120"/>
                  </a:lnTo>
                  <a:lnTo>
                    <a:pt x="228" y="100"/>
                  </a:lnTo>
                  <a:lnTo>
                    <a:pt x="212" y="8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2" name="Freeform 80"/>
            <p:cNvSpPr/>
            <p:nvPr/>
          </p:nvSpPr>
          <p:spPr bwMode="auto">
            <a:xfrm>
              <a:off x="7855738" y="2069952"/>
              <a:ext cx="1027269" cy="926283"/>
            </a:xfrm>
            <a:custGeom>
              <a:avLst/>
              <a:gdLst>
                <a:gd name="T0" fmla="*/ 560 w 590"/>
                <a:gd name="T1" fmla="*/ 250 h 532"/>
                <a:gd name="T2" fmla="*/ 578 w 590"/>
                <a:gd name="T3" fmla="*/ 280 h 532"/>
                <a:gd name="T4" fmla="*/ 588 w 590"/>
                <a:gd name="T5" fmla="*/ 316 h 532"/>
                <a:gd name="T6" fmla="*/ 590 w 590"/>
                <a:gd name="T7" fmla="*/ 352 h 532"/>
                <a:gd name="T8" fmla="*/ 588 w 590"/>
                <a:gd name="T9" fmla="*/ 390 h 532"/>
                <a:gd name="T10" fmla="*/ 572 w 590"/>
                <a:gd name="T11" fmla="*/ 464 h 532"/>
                <a:gd name="T12" fmla="*/ 556 w 590"/>
                <a:gd name="T13" fmla="*/ 500 h 532"/>
                <a:gd name="T14" fmla="*/ 546 w 590"/>
                <a:gd name="T15" fmla="*/ 528 h 532"/>
                <a:gd name="T16" fmla="*/ 544 w 590"/>
                <a:gd name="T17" fmla="*/ 532 h 532"/>
                <a:gd name="T18" fmla="*/ 516 w 590"/>
                <a:gd name="T19" fmla="*/ 480 h 532"/>
                <a:gd name="T20" fmla="*/ 504 w 590"/>
                <a:gd name="T21" fmla="*/ 462 h 532"/>
                <a:gd name="T22" fmla="*/ 474 w 590"/>
                <a:gd name="T23" fmla="*/ 434 h 532"/>
                <a:gd name="T24" fmla="*/ 440 w 590"/>
                <a:gd name="T25" fmla="*/ 416 h 532"/>
                <a:gd name="T26" fmla="*/ 382 w 590"/>
                <a:gd name="T27" fmla="*/ 396 h 532"/>
                <a:gd name="T28" fmla="*/ 302 w 590"/>
                <a:gd name="T29" fmla="*/ 380 h 532"/>
                <a:gd name="T30" fmla="*/ 242 w 590"/>
                <a:gd name="T31" fmla="*/ 364 h 532"/>
                <a:gd name="T32" fmla="*/ 222 w 590"/>
                <a:gd name="T33" fmla="*/ 358 h 532"/>
                <a:gd name="T34" fmla="*/ 174 w 590"/>
                <a:gd name="T35" fmla="*/ 330 h 532"/>
                <a:gd name="T36" fmla="*/ 130 w 590"/>
                <a:gd name="T37" fmla="*/ 296 h 532"/>
                <a:gd name="T38" fmla="*/ 90 w 590"/>
                <a:gd name="T39" fmla="*/ 256 h 532"/>
                <a:gd name="T40" fmla="*/ 58 w 590"/>
                <a:gd name="T41" fmla="*/ 212 h 532"/>
                <a:gd name="T42" fmla="*/ 32 w 590"/>
                <a:gd name="T43" fmla="*/ 162 h 532"/>
                <a:gd name="T44" fmla="*/ 12 w 590"/>
                <a:gd name="T45" fmla="*/ 108 h 532"/>
                <a:gd name="T46" fmla="*/ 2 w 590"/>
                <a:gd name="T47" fmla="*/ 54 h 532"/>
                <a:gd name="T48" fmla="*/ 0 w 590"/>
                <a:gd name="T49" fmla="*/ 0 h 532"/>
                <a:gd name="T50" fmla="*/ 24 w 590"/>
                <a:gd name="T51" fmla="*/ 22 h 532"/>
                <a:gd name="T52" fmla="*/ 92 w 590"/>
                <a:gd name="T53" fmla="*/ 92 h 532"/>
                <a:gd name="T54" fmla="*/ 164 w 590"/>
                <a:gd name="T55" fmla="*/ 162 h 532"/>
                <a:gd name="T56" fmla="*/ 190 w 590"/>
                <a:gd name="T57" fmla="*/ 182 h 532"/>
                <a:gd name="T58" fmla="*/ 188 w 590"/>
                <a:gd name="T59" fmla="*/ 146 h 532"/>
                <a:gd name="T60" fmla="*/ 196 w 590"/>
                <a:gd name="T61" fmla="*/ 112 h 532"/>
                <a:gd name="T62" fmla="*/ 200 w 590"/>
                <a:gd name="T63" fmla="*/ 122 h 532"/>
                <a:gd name="T64" fmla="*/ 222 w 590"/>
                <a:gd name="T65" fmla="*/ 154 h 532"/>
                <a:gd name="T66" fmla="*/ 260 w 590"/>
                <a:gd name="T67" fmla="*/ 190 h 532"/>
                <a:gd name="T68" fmla="*/ 274 w 590"/>
                <a:gd name="T69" fmla="*/ 166 h 532"/>
                <a:gd name="T70" fmla="*/ 306 w 590"/>
                <a:gd name="T71" fmla="*/ 88 h 532"/>
                <a:gd name="T72" fmla="*/ 306 w 590"/>
                <a:gd name="T73" fmla="*/ 104 h 532"/>
                <a:gd name="T74" fmla="*/ 314 w 590"/>
                <a:gd name="T75" fmla="*/ 134 h 532"/>
                <a:gd name="T76" fmla="*/ 336 w 590"/>
                <a:gd name="T77" fmla="*/ 174 h 532"/>
                <a:gd name="T78" fmla="*/ 352 w 590"/>
                <a:gd name="T79" fmla="*/ 200 h 532"/>
                <a:gd name="T80" fmla="*/ 378 w 590"/>
                <a:gd name="T81" fmla="*/ 162 h 532"/>
                <a:gd name="T82" fmla="*/ 406 w 590"/>
                <a:gd name="T83" fmla="*/ 140 h 532"/>
                <a:gd name="T84" fmla="*/ 416 w 590"/>
                <a:gd name="T85" fmla="*/ 136 h 532"/>
                <a:gd name="T86" fmla="*/ 418 w 590"/>
                <a:gd name="T87" fmla="*/ 174 h 532"/>
                <a:gd name="T88" fmla="*/ 424 w 590"/>
                <a:gd name="T89" fmla="*/ 202 h 532"/>
                <a:gd name="T90" fmla="*/ 430 w 590"/>
                <a:gd name="T91" fmla="*/ 210 h 532"/>
                <a:gd name="T92" fmla="*/ 430 w 590"/>
                <a:gd name="T93" fmla="*/ 206 h 532"/>
                <a:gd name="T94" fmla="*/ 456 w 590"/>
                <a:gd name="T95" fmla="*/ 206 h 532"/>
                <a:gd name="T96" fmla="*/ 490 w 590"/>
                <a:gd name="T97" fmla="*/ 210 h 532"/>
                <a:gd name="T98" fmla="*/ 528 w 590"/>
                <a:gd name="T99" fmla="*/ 224 h 532"/>
                <a:gd name="T100" fmla="*/ 560 w 590"/>
                <a:gd name="T101" fmla="*/ 25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 h="532">
                  <a:moveTo>
                    <a:pt x="560" y="250"/>
                  </a:moveTo>
                  <a:lnTo>
                    <a:pt x="560" y="250"/>
                  </a:lnTo>
                  <a:lnTo>
                    <a:pt x="570" y="264"/>
                  </a:lnTo>
                  <a:lnTo>
                    <a:pt x="578" y="280"/>
                  </a:lnTo>
                  <a:lnTo>
                    <a:pt x="584" y="298"/>
                  </a:lnTo>
                  <a:lnTo>
                    <a:pt x="588" y="316"/>
                  </a:lnTo>
                  <a:lnTo>
                    <a:pt x="590" y="334"/>
                  </a:lnTo>
                  <a:lnTo>
                    <a:pt x="590" y="352"/>
                  </a:lnTo>
                  <a:lnTo>
                    <a:pt x="588" y="390"/>
                  </a:lnTo>
                  <a:lnTo>
                    <a:pt x="588" y="390"/>
                  </a:lnTo>
                  <a:lnTo>
                    <a:pt x="582" y="426"/>
                  </a:lnTo>
                  <a:lnTo>
                    <a:pt x="572" y="464"/>
                  </a:lnTo>
                  <a:lnTo>
                    <a:pt x="572" y="464"/>
                  </a:lnTo>
                  <a:lnTo>
                    <a:pt x="556" y="500"/>
                  </a:lnTo>
                  <a:lnTo>
                    <a:pt x="548" y="520"/>
                  </a:lnTo>
                  <a:lnTo>
                    <a:pt x="546" y="528"/>
                  </a:lnTo>
                  <a:lnTo>
                    <a:pt x="544" y="532"/>
                  </a:lnTo>
                  <a:lnTo>
                    <a:pt x="544" y="532"/>
                  </a:lnTo>
                  <a:lnTo>
                    <a:pt x="530" y="506"/>
                  </a:lnTo>
                  <a:lnTo>
                    <a:pt x="516" y="480"/>
                  </a:lnTo>
                  <a:lnTo>
                    <a:pt x="516" y="480"/>
                  </a:lnTo>
                  <a:lnTo>
                    <a:pt x="504" y="462"/>
                  </a:lnTo>
                  <a:lnTo>
                    <a:pt x="490" y="446"/>
                  </a:lnTo>
                  <a:lnTo>
                    <a:pt x="474" y="434"/>
                  </a:lnTo>
                  <a:lnTo>
                    <a:pt x="458" y="424"/>
                  </a:lnTo>
                  <a:lnTo>
                    <a:pt x="440" y="416"/>
                  </a:lnTo>
                  <a:lnTo>
                    <a:pt x="422" y="408"/>
                  </a:lnTo>
                  <a:lnTo>
                    <a:pt x="382" y="396"/>
                  </a:lnTo>
                  <a:lnTo>
                    <a:pt x="342" y="388"/>
                  </a:lnTo>
                  <a:lnTo>
                    <a:pt x="302" y="380"/>
                  </a:lnTo>
                  <a:lnTo>
                    <a:pt x="260" y="370"/>
                  </a:lnTo>
                  <a:lnTo>
                    <a:pt x="242" y="364"/>
                  </a:lnTo>
                  <a:lnTo>
                    <a:pt x="222" y="358"/>
                  </a:lnTo>
                  <a:lnTo>
                    <a:pt x="222" y="358"/>
                  </a:lnTo>
                  <a:lnTo>
                    <a:pt x="198" y="344"/>
                  </a:lnTo>
                  <a:lnTo>
                    <a:pt x="174" y="330"/>
                  </a:lnTo>
                  <a:lnTo>
                    <a:pt x="152" y="314"/>
                  </a:lnTo>
                  <a:lnTo>
                    <a:pt x="130" y="296"/>
                  </a:lnTo>
                  <a:lnTo>
                    <a:pt x="110" y="278"/>
                  </a:lnTo>
                  <a:lnTo>
                    <a:pt x="90" y="256"/>
                  </a:lnTo>
                  <a:lnTo>
                    <a:pt x="74" y="234"/>
                  </a:lnTo>
                  <a:lnTo>
                    <a:pt x="58" y="212"/>
                  </a:lnTo>
                  <a:lnTo>
                    <a:pt x="44" y="186"/>
                  </a:lnTo>
                  <a:lnTo>
                    <a:pt x="32" y="162"/>
                  </a:lnTo>
                  <a:lnTo>
                    <a:pt x="20" y="136"/>
                  </a:lnTo>
                  <a:lnTo>
                    <a:pt x="12" y="108"/>
                  </a:lnTo>
                  <a:lnTo>
                    <a:pt x="6" y="82"/>
                  </a:lnTo>
                  <a:lnTo>
                    <a:pt x="2" y="54"/>
                  </a:lnTo>
                  <a:lnTo>
                    <a:pt x="0" y="26"/>
                  </a:lnTo>
                  <a:lnTo>
                    <a:pt x="0" y="0"/>
                  </a:lnTo>
                  <a:lnTo>
                    <a:pt x="0" y="0"/>
                  </a:lnTo>
                  <a:lnTo>
                    <a:pt x="24" y="22"/>
                  </a:lnTo>
                  <a:lnTo>
                    <a:pt x="48" y="44"/>
                  </a:lnTo>
                  <a:lnTo>
                    <a:pt x="92" y="92"/>
                  </a:lnTo>
                  <a:lnTo>
                    <a:pt x="140" y="140"/>
                  </a:lnTo>
                  <a:lnTo>
                    <a:pt x="164" y="162"/>
                  </a:lnTo>
                  <a:lnTo>
                    <a:pt x="190" y="182"/>
                  </a:lnTo>
                  <a:lnTo>
                    <a:pt x="190" y="182"/>
                  </a:lnTo>
                  <a:lnTo>
                    <a:pt x="188" y="164"/>
                  </a:lnTo>
                  <a:lnTo>
                    <a:pt x="188" y="146"/>
                  </a:lnTo>
                  <a:lnTo>
                    <a:pt x="190" y="128"/>
                  </a:lnTo>
                  <a:lnTo>
                    <a:pt x="196" y="112"/>
                  </a:lnTo>
                  <a:lnTo>
                    <a:pt x="196" y="112"/>
                  </a:lnTo>
                  <a:lnTo>
                    <a:pt x="200" y="122"/>
                  </a:lnTo>
                  <a:lnTo>
                    <a:pt x="206" y="134"/>
                  </a:lnTo>
                  <a:lnTo>
                    <a:pt x="222" y="154"/>
                  </a:lnTo>
                  <a:lnTo>
                    <a:pt x="242" y="174"/>
                  </a:lnTo>
                  <a:lnTo>
                    <a:pt x="260" y="190"/>
                  </a:lnTo>
                  <a:lnTo>
                    <a:pt x="260" y="190"/>
                  </a:lnTo>
                  <a:lnTo>
                    <a:pt x="274" y="166"/>
                  </a:lnTo>
                  <a:lnTo>
                    <a:pt x="284" y="140"/>
                  </a:lnTo>
                  <a:lnTo>
                    <a:pt x="306" y="88"/>
                  </a:lnTo>
                  <a:lnTo>
                    <a:pt x="306" y="88"/>
                  </a:lnTo>
                  <a:lnTo>
                    <a:pt x="306" y="104"/>
                  </a:lnTo>
                  <a:lnTo>
                    <a:pt x="308" y="120"/>
                  </a:lnTo>
                  <a:lnTo>
                    <a:pt x="314" y="134"/>
                  </a:lnTo>
                  <a:lnTo>
                    <a:pt x="320" y="148"/>
                  </a:lnTo>
                  <a:lnTo>
                    <a:pt x="336" y="174"/>
                  </a:lnTo>
                  <a:lnTo>
                    <a:pt x="352" y="200"/>
                  </a:lnTo>
                  <a:lnTo>
                    <a:pt x="352" y="200"/>
                  </a:lnTo>
                  <a:lnTo>
                    <a:pt x="362" y="182"/>
                  </a:lnTo>
                  <a:lnTo>
                    <a:pt x="378" y="162"/>
                  </a:lnTo>
                  <a:lnTo>
                    <a:pt x="396" y="146"/>
                  </a:lnTo>
                  <a:lnTo>
                    <a:pt x="406" y="140"/>
                  </a:lnTo>
                  <a:lnTo>
                    <a:pt x="416" y="136"/>
                  </a:lnTo>
                  <a:lnTo>
                    <a:pt x="416" y="136"/>
                  </a:lnTo>
                  <a:lnTo>
                    <a:pt x="416" y="156"/>
                  </a:lnTo>
                  <a:lnTo>
                    <a:pt x="418" y="174"/>
                  </a:lnTo>
                  <a:lnTo>
                    <a:pt x="422" y="192"/>
                  </a:lnTo>
                  <a:lnTo>
                    <a:pt x="424" y="202"/>
                  </a:lnTo>
                  <a:lnTo>
                    <a:pt x="430" y="210"/>
                  </a:lnTo>
                  <a:lnTo>
                    <a:pt x="430" y="210"/>
                  </a:lnTo>
                  <a:lnTo>
                    <a:pt x="428" y="208"/>
                  </a:lnTo>
                  <a:lnTo>
                    <a:pt x="430" y="206"/>
                  </a:lnTo>
                  <a:lnTo>
                    <a:pt x="436" y="204"/>
                  </a:lnTo>
                  <a:lnTo>
                    <a:pt x="456" y="206"/>
                  </a:lnTo>
                  <a:lnTo>
                    <a:pt x="490" y="210"/>
                  </a:lnTo>
                  <a:lnTo>
                    <a:pt x="490" y="210"/>
                  </a:lnTo>
                  <a:lnTo>
                    <a:pt x="510" y="216"/>
                  </a:lnTo>
                  <a:lnTo>
                    <a:pt x="528" y="224"/>
                  </a:lnTo>
                  <a:lnTo>
                    <a:pt x="544" y="236"/>
                  </a:lnTo>
                  <a:lnTo>
                    <a:pt x="560" y="250"/>
                  </a:lnTo>
                  <a:close/>
                </a:path>
              </a:pathLst>
            </a:custGeom>
            <a:solidFill>
              <a:srgbClr val="4E3115"/>
            </a:solidFill>
            <a:ln>
              <a:noFill/>
            </a:ln>
          </p:spPr>
          <p:txBody>
            <a:bodyPr vert="horz" wrap="square" lIns="91440" tIns="45720" rIns="91440" bIns="45720" numCol="1" anchor="t" anchorCtr="0" compatLnSpc="1"/>
            <a:lstStyle/>
            <a:p>
              <a:endParaRPr lang="en-AU"/>
            </a:p>
          </p:txBody>
        </p:sp>
        <p:sp>
          <p:nvSpPr>
            <p:cNvPr id="63" name="Freeform 81"/>
            <p:cNvSpPr/>
            <p:nvPr/>
          </p:nvSpPr>
          <p:spPr bwMode="auto">
            <a:xfrm>
              <a:off x="7855738" y="2069952"/>
              <a:ext cx="1027269" cy="926283"/>
            </a:xfrm>
            <a:custGeom>
              <a:avLst/>
              <a:gdLst>
                <a:gd name="T0" fmla="*/ 560 w 590"/>
                <a:gd name="T1" fmla="*/ 250 h 532"/>
                <a:gd name="T2" fmla="*/ 578 w 590"/>
                <a:gd name="T3" fmla="*/ 280 h 532"/>
                <a:gd name="T4" fmla="*/ 588 w 590"/>
                <a:gd name="T5" fmla="*/ 316 h 532"/>
                <a:gd name="T6" fmla="*/ 590 w 590"/>
                <a:gd name="T7" fmla="*/ 352 h 532"/>
                <a:gd name="T8" fmla="*/ 588 w 590"/>
                <a:gd name="T9" fmla="*/ 390 h 532"/>
                <a:gd name="T10" fmla="*/ 572 w 590"/>
                <a:gd name="T11" fmla="*/ 464 h 532"/>
                <a:gd name="T12" fmla="*/ 556 w 590"/>
                <a:gd name="T13" fmla="*/ 500 h 532"/>
                <a:gd name="T14" fmla="*/ 546 w 590"/>
                <a:gd name="T15" fmla="*/ 528 h 532"/>
                <a:gd name="T16" fmla="*/ 544 w 590"/>
                <a:gd name="T17" fmla="*/ 532 h 532"/>
                <a:gd name="T18" fmla="*/ 516 w 590"/>
                <a:gd name="T19" fmla="*/ 480 h 532"/>
                <a:gd name="T20" fmla="*/ 504 w 590"/>
                <a:gd name="T21" fmla="*/ 462 h 532"/>
                <a:gd name="T22" fmla="*/ 474 w 590"/>
                <a:gd name="T23" fmla="*/ 434 h 532"/>
                <a:gd name="T24" fmla="*/ 440 w 590"/>
                <a:gd name="T25" fmla="*/ 416 h 532"/>
                <a:gd name="T26" fmla="*/ 382 w 590"/>
                <a:gd name="T27" fmla="*/ 396 h 532"/>
                <a:gd name="T28" fmla="*/ 302 w 590"/>
                <a:gd name="T29" fmla="*/ 380 h 532"/>
                <a:gd name="T30" fmla="*/ 242 w 590"/>
                <a:gd name="T31" fmla="*/ 364 h 532"/>
                <a:gd name="T32" fmla="*/ 222 w 590"/>
                <a:gd name="T33" fmla="*/ 358 h 532"/>
                <a:gd name="T34" fmla="*/ 174 w 590"/>
                <a:gd name="T35" fmla="*/ 330 h 532"/>
                <a:gd name="T36" fmla="*/ 130 w 590"/>
                <a:gd name="T37" fmla="*/ 296 h 532"/>
                <a:gd name="T38" fmla="*/ 90 w 590"/>
                <a:gd name="T39" fmla="*/ 256 h 532"/>
                <a:gd name="T40" fmla="*/ 58 w 590"/>
                <a:gd name="T41" fmla="*/ 212 h 532"/>
                <a:gd name="T42" fmla="*/ 32 w 590"/>
                <a:gd name="T43" fmla="*/ 162 h 532"/>
                <a:gd name="T44" fmla="*/ 12 w 590"/>
                <a:gd name="T45" fmla="*/ 108 h 532"/>
                <a:gd name="T46" fmla="*/ 2 w 590"/>
                <a:gd name="T47" fmla="*/ 54 h 532"/>
                <a:gd name="T48" fmla="*/ 0 w 590"/>
                <a:gd name="T49" fmla="*/ 0 h 532"/>
                <a:gd name="T50" fmla="*/ 24 w 590"/>
                <a:gd name="T51" fmla="*/ 22 h 532"/>
                <a:gd name="T52" fmla="*/ 92 w 590"/>
                <a:gd name="T53" fmla="*/ 92 h 532"/>
                <a:gd name="T54" fmla="*/ 164 w 590"/>
                <a:gd name="T55" fmla="*/ 162 h 532"/>
                <a:gd name="T56" fmla="*/ 190 w 590"/>
                <a:gd name="T57" fmla="*/ 182 h 532"/>
                <a:gd name="T58" fmla="*/ 188 w 590"/>
                <a:gd name="T59" fmla="*/ 146 h 532"/>
                <a:gd name="T60" fmla="*/ 196 w 590"/>
                <a:gd name="T61" fmla="*/ 112 h 532"/>
                <a:gd name="T62" fmla="*/ 200 w 590"/>
                <a:gd name="T63" fmla="*/ 122 h 532"/>
                <a:gd name="T64" fmla="*/ 222 w 590"/>
                <a:gd name="T65" fmla="*/ 154 h 532"/>
                <a:gd name="T66" fmla="*/ 260 w 590"/>
                <a:gd name="T67" fmla="*/ 190 h 532"/>
                <a:gd name="T68" fmla="*/ 274 w 590"/>
                <a:gd name="T69" fmla="*/ 166 h 532"/>
                <a:gd name="T70" fmla="*/ 306 w 590"/>
                <a:gd name="T71" fmla="*/ 88 h 532"/>
                <a:gd name="T72" fmla="*/ 306 w 590"/>
                <a:gd name="T73" fmla="*/ 104 h 532"/>
                <a:gd name="T74" fmla="*/ 314 w 590"/>
                <a:gd name="T75" fmla="*/ 134 h 532"/>
                <a:gd name="T76" fmla="*/ 336 w 590"/>
                <a:gd name="T77" fmla="*/ 174 h 532"/>
                <a:gd name="T78" fmla="*/ 352 w 590"/>
                <a:gd name="T79" fmla="*/ 200 h 532"/>
                <a:gd name="T80" fmla="*/ 378 w 590"/>
                <a:gd name="T81" fmla="*/ 162 h 532"/>
                <a:gd name="T82" fmla="*/ 406 w 590"/>
                <a:gd name="T83" fmla="*/ 140 h 532"/>
                <a:gd name="T84" fmla="*/ 416 w 590"/>
                <a:gd name="T85" fmla="*/ 136 h 532"/>
                <a:gd name="T86" fmla="*/ 418 w 590"/>
                <a:gd name="T87" fmla="*/ 174 h 532"/>
                <a:gd name="T88" fmla="*/ 424 w 590"/>
                <a:gd name="T89" fmla="*/ 202 h 532"/>
                <a:gd name="T90" fmla="*/ 430 w 590"/>
                <a:gd name="T91" fmla="*/ 210 h 532"/>
                <a:gd name="T92" fmla="*/ 430 w 590"/>
                <a:gd name="T93" fmla="*/ 206 h 532"/>
                <a:gd name="T94" fmla="*/ 456 w 590"/>
                <a:gd name="T95" fmla="*/ 206 h 532"/>
                <a:gd name="T96" fmla="*/ 490 w 590"/>
                <a:gd name="T97" fmla="*/ 210 h 532"/>
                <a:gd name="T98" fmla="*/ 528 w 590"/>
                <a:gd name="T99" fmla="*/ 224 h 532"/>
                <a:gd name="T100" fmla="*/ 560 w 590"/>
                <a:gd name="T101" fmla="*/ 25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 h="532">
                  <a:moveTo>
                    <a:pt x="560" y="250"/>
                  </a:moveTo>
                  <a:lnTo>
                    <a:pt x="560" y="250"/>
                  </a:lnTo>
                  <a:lnTo>
                    <a:pt x="570" y="264"/>
                  </a:lnTo>
                  <a:lnTo>
                    <a:pt x="578" y="280"/>
                  </a:lnTo>
                  <a:lnTo>
                    <a:pt x="584" y="298"/>
                  </a:lnTo>
                  <a:lnTo>
                    <a:pt x="588" y="316"/>
                  </a:lnTo>
                  <a:lnTo>
                    <a:pt x="590" y="334"/>
                  </a:lnTo>
                  <a:lnTo>
                    <a:pt x="590" y="352"/>
                  </a:lnTo>
                  <a:lnTo>
                    <a:pt x="588" y="390"/>
                  </a:lnTo>
                  <a:lnTo>
                    <a:pt x="588" y="390"/>
                  </a:lnTo>
                  <a:lnTo>
                    <a:pt x="582" y="426"/>
                  </a:lnTo>
                  <a:lnTo>
                    <a:pt x="572" y="464"/>
                  </a:lnTo>
                  <a:lnTo>
                    <a:pt x="572" y="464"/>
                  </a:lnTo>
                  <a:lnTo>
                    <a:pt x="556" y="500"/>
                  </a:lnTo>
                  <a:lnTo>
                    <a:pt x="548" y="520"/>
                  </a:lnTo>
                  <a:lnTo>
                    <a:pt x="546" y="528"/>
                  </a:lnTo>
                  <a:lnTo>
                    <a:pt x="544" y="532"/>
                  </a:lnTo>
                  <a:lnTo>
                    <a:pt x="544" y="532"/>
                  </a:lnTo>
                  <a:lnTo>
                    <a:pt x="530" y="506"/>
                  </a:lnTo>
                  <a:lnTo>
                    <a:pt x="516" y="480"/>
                  </a:lnTo>
                  <a:lnTo>
                    <a:pt x="516" y="480"/>
                  </a:lnTo>
                  <a:lnTo>
                    <a:pt x="504" y="462"/>
                  </a:lnTo>
                  <a:lnTo>
                    <a:pt x="490" y="446"/>
                  </a:lnTo>
                  <a:lnTo>
                    <a:pt x="474" y="434"/>
                  </a:lnTo>
                  <a:lnTo>
                    <a:pt x="458" y="424"/>
                  </a:lnTo>
                  <a:lnTo>
                    <a:pt x="440" y="416"/>
                  </a:lnTo>
                  <a:lnTo>
                    <a:pt x="422" y="408"/>
                  </a:lnTo>
                  <a:lnTo>
                    <a:pt x="382" y="396"/>
                  </a:lnTo>
                  <a:lnTo>
                    <a:pt x="342" y="388"/>
                  </a:lnTo>
                  <a:lnTo>
                    <a:pt x="302" y="380"/>
                  </a:lnTo>
                  <a:lnTo>
                    <a:pt x="260" y="370"/>
                  </a:lnTo>
                  <a:lnTo>
                    <a:pt x="242" y="364"/>
                  </a:lnTo>
                  <a:lnTo>
                    <a:pt x="222" y="358"/>
                  </a:lnTo>
                  <a:lnTo>
                    <a:pt x="222" y="358"/>
                  </a:lnTo>
                  <a:lnTo>
                    <a:pt x="198" y="344"/>
                  </a:lnTo>
                  <a:lnTo>
                    <a:pt x="174" y="330"/>
                  </a:lnTo>
                  <a:lnTo>
                    <a:pt x="152" y="314"/>
                  </a:lnTo>
                  <a:lnTo>
                    <a:pt x="130" y="296"/>
                  </a:lnTo>
                  <a:lnTo>
                    <a:pt x="110" y="278"/>
                  </a:lnTo>
                  <a:lnTo>
                    <a:pt x="90" y="256"/>
                  </a:lnTo>
                  <a:lnTo>
                    <a:pt x="74" y="234"/>
                  </a:lnTo>
                  <a:lnTo>
                    <a:pt x="58" y="212"/>
                  </a:lnTo>
                  <a:lnTo>
                    <a:pt x="44" y="186"/>
                  </a:lnTo>
                  <a:lnTo>
                    <a:pt x="32" y="162"/>
                  </a:lnTo>
                  <a:lnTo>
                    <a:pt x="20" y="136"/>
                  </a:lnTo>
                  <a:lnTo>
                    <a:pt x="12" y="108"/>
                  </a:lnTo>
                  <a:lnTo>
                    <a:pt x="6" y="82"/>
                  </a:lnTo>
                  <a:lnTo>
                    <a:pt x="2" y="54"/>
                  </a:lnTo>
                  <a:lnTo>
                    <a:pt x="0" y="26"/>
                  </a:lnTo>
                  <a:lnTo>
                    <a:pt x="0" y="0"/>
                  </a:lnTo>
                  <a:lnTo>
                    <a:pt x="0" y="0"/>
                  </a:lnTo>
                  <a:lnTo>
                    <a:pt x="24" y="22"/>
                  </a:lnTo>
                  <a:lnTo>
                    <a:pt x="48" y="44"/>
                  </a:lnTo>
                  <a:lnTo>
                    <a:pt x="92" y="92"/>
                  </a:lnTo>
                  <a:lnTo>
                    <a:pt x="140" y="140"/>
                  </a:lnTo>
                  <a:lnTo>
                    <a:pt x="164" y="162"/>
                  </a:lnTo>
                  <a:lnTo>
                    <a:pt x="190" y="182"/>
                  </a:lnTo>
                  <a:lnTo>
                    <a:pt x="190" y="182"/>
                  </a:lnTo>
                  <a:lnTo>
                    <a:pt x="188" y="164"/>
                  </a:lnTo>
                  <a:lnTo>
                    <a:pt x="188" y="146"/>
                  </a:lnTo>
                  <a:lnTo>
                    <a:pt x="190" y="128"/>
                  </a:lnTo>
                  <a:lnTo>
                    <a:pt x="196" y="112"/>
                  </a:lnTo>
                  <a:lnTo>
                    <a:pt x="196" y="112"/>
                  </a:lnTo>
                  <a:lnTo>
                    <a:pt x="200" y="122"/>
                  </a:lnTo>
                  <a:lnTo>
                    <a:pt x="206" y="134"/>
                  </a:lnTo>
                  <a:lnTo>
                    <a:pt x="222" y="154"/>
                  </a:lnTo>
                  <a:lnTo>
                    <a:pt x="242" y="174"/>
                  </a:lnTo>
                  <a:lnTo>
                    <a:pt x="260" y="190"/>
                  </a:lnTo>
                  <a:lnTo>
                    <a:pt x="260" y="190"/>
                  </a:lnTo>
                  <a:lnTo>
                    <a:pt x="274" y="166"/>
                  </a:lnTo>
                  <a:lnTo>
                    <a:pt x="284" y="140"/>
                  </a:lnTo>
                  <a:lnTo>
                    <a:pt x="306" y="88"/>
                  </a:lnTo>
                  <a:lnTo>
                    <a:pt x="306" y="88"/>
                  </a:lnTo>
                  <a:lnTo>
                    <a:pt x="306" y="104"/>
                  </a:lnTo>
                  <a:lnTo>
                    <a:pt x="308" y="120"/>
                  </a:lnTo>
                  <a:lnTo>
                    <a:pt x="314" y="134"/>
                  </a:lnTo>
                  <a:lnTo>
                    <a:pt x="320" y="148"/>
                  </a:lnTo>
                  <a:lnTo>
                    <a:pt x="336" y="174"/>
                  </a:lnTo>
                  <a:lnTo>
                    <a:pt x="352" y="200"/>
                  </a:lnTo>
                  <a:lnTo>
                    <a:pt x="352" y="200"/>
                  </a:lnTo>
                  <a:lnTo>
                    <a:pt x="362" y="182"/>
                  </a:lnTo>
                  <a:lnTo>
                    <a:pt x="378" y="162"/>
                  </a:lnTo>
                  <a:lnTo>
                    <a:pt x="396" y="146"/>
                  </a:lnTo>
                  <a:lnTo>
                    <a:pt x="406" y="140"/>
                  </a:lnTo>
                  <a:lnTo>
                    <a:pt x="416" y="136"/>
                  </a:lnTo>
                  <a:lnTo>
                    <a:pt x="416" y="136"/>
                  </a:lnTo>
                  <a:lnTo>
                    <a:pt x="416" y="156"/>
                  </a:lnTo>
                  <a:lnTo>
                    <a:pt x="418" y="174"/>
                  </a:lnTo>
                  <a:lnTo>
                    <a:pt x="422" y="192"/>
                  </a:lnTo>
                  <a:lnTo>
                    <a:pt x="424" y="202"/>
                  </a:lnTo>
                  <a:lnTo>
                    <a:pt x="430" y="210"/>
                  </a:lnTo>
                  <a:lnTo>
                    <a:pt x="430" y="210"/>
                  </a:lnTo>
                  <a:lnTo>
                    <a:pt x="428" y="208"/>
                  </a:lnTo>
                  <a:lnTo>
                    <a:pt x="430" y="206"/>
                  </a:lnTo>
                  <a:lnTo>
                    <a:pt x="436" y="204"/>
                  </a:lnTo>
                  <a:lnTo>
                    <a:pt x="456" y="206"/>
                  </a:lnTo>
                  <a:lnTo>
                    <a:pt x="490" y="210"/>
                  </a:lnTo>
                  <a:lnTo>
                    <a:pt x="490" y="210"/>
                  </a:lnTo>
                  <a:lnTo>
                    <a:pt x="510" y="216"/>
                  </a:lnTo>
                  <a:lnTo>
                    <a:pt x="528" y="224"/>
                  </a:lnTo>
                  <a:lnTo>
                    <a:pt x="544" y="236"/>
                  </a:lnTo>
                  <a:lnTo>
                    <a:pt x="560" y="25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4" name="Freeform 83"/>
            <p:cNvSpPr/>
            <p:nvPr/>
          </p:nvSpPr>
          <p:spPr bwMode="auto">
            <a:xfrm>
              <a:off x="7855738" y="2069952"/>
              <a:ext cx="1027269" cy="926283"/>
            </a:xfrm>
            <a:custGeom>
              <a:avLst/>
              <a:gdLst>
                <a:gd name="T0" fmla="*/ 560 w 590"/>
                <a:gd name="T1" fmla="*/ 250 h 532"/>
                <a:gd name="T2" fmla="*/ 578 w 590"/>
                <a:gd name="T3" fmla="*/ 280 h 532"/>
                <a:gd name="T4" fmla="*/ 588 w 590"/>
                <a:gd name="T5" fmla="*/ 316 h 532"/>
                <a:gd name="T6" fmla="*/ 590 w 590"/>
                <a:gd name="T7" fmla="*/ 352 h 532"/>
                <a:gd name="T8" fmla="*/ 588 w 590"/>
                <a:gd name="T9" fmla="*/ 390 h 532"/>
                <a:gd name="T10" fmla="*/ 572 w 590"/>
                <a:gd name="T11" fmla="*/ 464 h 532"/>
                <a:gd name="T12" fmla="*/ 556 w 590"/>
                <a:gd name="T13" fmla="*/ 500 h 532"/>
                <a:gd name="T14" fmla="*/ 546 w 590"/>
                <a:gd name="T15" fmla="*/ 528 h 532"/>
                <a:gd name="T16" fmla="*/ 544 w 590"/>
                <a:gd name="T17" fmla="*/ 532 h 532"/>
                <a:gd name="T18" fmla="*/ 516 w 590"/>
                <a:gd name="T19" fmla="*/ 480 h 532"/>
                <a:gd name="T20" fmla="*/ 504 w 590"/>
                <a:gd name="T21" fmla="*/ 462 h 532"/>
                <a:gd name="T22" fmla="*/ 474 w 590"/>
                <a:gd name="T23" fmla="*/ 434 h 532"/>
                <a:gd name="T24" fmla="*/ 440 w 590"/>
                <a:gd name="T25" fmla="*/ 416 h 532"/>
                <a:gd name="T26" fmla="*/ 382 w 590"/>
                <a:gd name="T27" fmla="*/ 396 h 532"/>
                <a:gd name="T28" fmla="*/ 302 w 590"/>
                <a:gd name="T29" fmla="*/ 380 h 532"/>
                <a:gd name="T30" fmla="*/ 242 w 590"/>
                <a:gd name="T31" fmla="*/ 364 h 532"/>
                <a:gd name="T32" fmla="*/ 222 w 590"/>
                <a:gd name="T33" fmla="*/ 358 h 532"/>
                <a:gd name="T34" fmla="*/ 174 w 590"/>
                <a:gd name="T35" fmla="*/ 330 h 532"/>
                <a:gd name="T36" fmla="*/ 130 w 590"/>
                <a:gd name="T37" fmla="*/ 296 h 532"/>
                <a:gd name="T38" fmla="*/ 90 w 590"/>
                <a:gd name="T39" fmla="*/ 256 h 532"/>
                <a:gd name="T40" fmla="*/ 58 w 590"/>
                <a:gd name="T41" fmla="*/ 212 h 532"/>
                <a:gd name="T42" fmla="*/ 32 w 590"/>
                <a:gd name="T43" fmla="*/ 162 h 532"/>
                <a:gd name="T44" fmla="*/ 12 w 590"/>
                <a:gd name="T45" fmla="*/ 108 h 532"/>
                <a:gd name="T46" fmla="*/ 2 w 590"/>
                <a:gd name="T47" fmla="*/ 54 h 532"/>
                <a:gd name="T48" fmla="*/ 0 w 590"/>
                <a:gd name="T49" fmla="*/ 0 h 532"/>
                <a:gd name="T50" fmla="*/ 24 w 590"/>
                <a:gd name="T51" fmla="*/ 22 h 532"/>
                <a:gd name="T52" fmla="*/ 92 w 590"/>
                <a:gd name="T53" fmla="*/ 92 h 532"/>
                <a:gd name="T54" fmla="*/ 164 w 590"/>
                <a:gd name="T55" fmla="*/ 162 h 532"/>
                <a:gd name="T56" fmla="*/ 190 w 590"/>
                <a:gd name="T57" fmla="*/ 182 h 532"/>
                <a:gd name="T58" fmla="*/ 188 w 590"/>
                <a:gd name="T59" fmla="*/ 146 h 532"/>
                <a:gd name="T60" fmla="*/ 196 w 590"/>
                <a:gd name="T61" fmla="*/ 112 h 532"/>
                <a:gd name="T62" fmla="*/ 200 w 590"/>
                <a:gd name="T63" fmla="*/ 122 h 532"/>
                <a:gd name="T64" fmla="*/ 222 w 590"/>
                <a:gd name="T65" fmla="*/ 154 h 532"/>
                <a:gd name="T66" fmla="*/ 260 w 590"/>
                <a:gd name="T67" fmla="*/ 190 h 532"/>
                <a:gd name="T68" fmla="*/ 274 w 590"/>
                <a:gd name="T69" fmla="*/ 166 h 532"/>
                <a:gd name="T70" fmla="*/ 306 w 590"/>
                <a:gd name="T71" fmla="*/ 88 h 532"/>
                <a:gd name="T72" fmla="*/ 306 w 590"/>
                <a:gd name="T73" fmla="*/ 104 h 532"/>
                <a:gd name="T74" fmla="*/ 314 w 590"/>
                <a:gd name="T75" fmla="*/ 134 h 532"/>
                <a:gd name="T76" fmla="*/ 336 w 590"/>
                <a:gd name="T77" fmla="*/ 174 h 532"/>
                <a:gd name="T78" fmla="*/ 352 w 590"/>
                <a:gd name="T79" fmla="*/ 200 h 532"/>
                <a:gd name="T80" fmla="*/ 378 w 590"/>
                <a:gd name="T81" fmla="*/ 162 h 532"/>
                <a:gd name="T82" fmla="*/ 406 w 590"/>
                <a:gd name="T83" fmla="*/ 140 h 532"/>
                <a:gd name="T84" fmla="*/ 416 w 590"/>
                <a:gd name="T85" fmla="*/ 136 h 532"/>
                <a:gd name="T86" fmla="*/ 418 w 590"/>
                <a:gd name="T87" fmla="*/ 174 h 532"/>
                <a:gd name="T88" fmla="*/ 424 w 590"/>
                <a:gd name="T89" fmla="*/ 202 h 532"/>
                <a:gd name="T90" fmla="*/ 430 w 590"/>
                <a:gd name="T91" fmla="*/ 210 h 532"/>
                <a:gd name="T92" fmla="*/ 430 w 590"/>
                <a:gd name="T93" fmla="*/ 206 h 532"/>
                <a:gd name="T94" fmla="*/ 456 w 590"/>
                <a:gd name="T95" fmla="*/ 206 h 532"/>
                <a:gd name="T96" fmla="*/ 490 w 590"/>
                <a:gd name="T97" fmla="*/ 210 h 532"/>
                <a:gd name="T98" fmla="*/ 528 w 590"/>
                <a:gd name="T99" fmla="*/ 224 h 532"/>
                <a:gd name="T100" fmla="*/ 560 w 590"/>
                <a:gd name="T101" fmla="*/ 25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0" h="532">
                  <a:moveTo>
                    <a:pt x="560" y="250"/>
                  </a:moveTo>
                  <a:lnTo>
                    <a:pt x="560" y="250"/>
                  </a:lnTo>
                  <a:lnTo>
                    <a:pt x="570" y="264"/>
                  </a:lnTo>
                  <a:lnTo>
                    <a:pt x="578" y="280"/>
                  </a:lnTo>
                  <a:lnTo>
                    <a:pt x="584" y="298"/>
                  </a:lnTo>
                  <a:lnTo>
                    <a:pt x="588" y="316"/>
                  </a:lnTo>
                  <a:lnTo>
                    <a:pt x="590" y="334"/>
                  </a:lnTo>
                  <a:lnTo>
                    <a:pt x="590" y="352"/>
                  </a:lnTo>
                  <a:lnTo>
                    <a:pt x="588" y="390"/>
                  </a:lnTo>
                  <a:lnTo>
                    <a:pt x="588" y="390"/>
                  </a:lnTo>
                  <a:lnTo>
                    <a:pt x="582" y="426"/>
                  </a:lnTo>
                  <a:lnTo>
                    <a:pt x="572" y="464"/>
                  </a:lnTo>
                  <a:lnTo>
                    <a:pt x="572" y="464"/>
                  </a:lnTo>
                  <a:lnTo>
                    <a:pt x="556" y="500"/>
                  </a:lnTo>
                  <a:lnTo>
                    <a:pt x="548" y="520"/>
                  </a:lnTo>
                  <a:lnTo>
                    <a:pt x="546" y="528"/>
                  </a:lnTo>
                  <a:lnTo>
                    <a:pt x="544" y="532"/>
                  </a:lnTo>
                  <a:lnTo>
                    <a:pt x="544" y="532"/>
                  </a:lnTo>
                  <a:lnTo>
                    <a:pt x="530" y="506"/>
                  </a:lnTo>
                  <a:lnTo>
                    <a:pt x="516" y="480"/>
                  </a:lnTo>
                  <a:lnTo>
                    <a:pt x="516" y="480"/>
                  </a:lnTo>
                  <a:lnTo>
                    <a:pt x="504" y="462"/>
                  </a:lnTo>
                  <a:lnTo>
                    <a:pt x="490" y="446"/>
                  </a:lnTo>
                  <a:lnTo>
                    <a:pt x="474" y="434"/>
                  </a:lnTo>
                  <a:lnTo>
                    <a:pt x="458" y="424"/>
                  </a:lnTo>
                  <a:lnTo>
                    <a:pt x="440" y="416"/>
                  </a:lnTo>
                  <a:lnTo>
                    <a:pt x="422" y="408"/>
                  </a:lnTo>
                  <a:lnTo>
                    <a:pt x="382" y="396"/>
                  </a:lnTo>
                  <a:lnTo>
                    <a:pt x="342" y="388"/>
                  </a:lnTo>
                  <a:lnTo>
                    <a:pt x="302" y="380"/>
                  </a:lnTo>
                  <a:lnTo>
                    <a:pt x="260" y="370"/>
                  </a:lnTo>
                  <a:lnTo>
                    <a:pt x="242" y="364"/>
                  </a:lnTo>
                  <a:lnTo>
                    <a:pt x="222" y="358"/>
                  </a:lnTo>
                  <a:lnTo>
                    <a:pt x="222" y="358"/>
                  </a:lnTo>
                  <a:lnTo>
                    <a:pt x="198" y="344"/>
                  </a:lnTo>
                  <a:lnTo>
                    <a:pt x="174" y="330"/>
                  </a:lnTo>
                  <a:lnTo>
                    <a:pt x="152" y="314"/>
                  </a:lnTo>
                  <a:lnTo>
                    <a:pt x="130" y="296"/>
                  </a:lnTo>
                  <a:lnTo>
                    <a:pt x="110" y="278"/>
                  </a:lnTo>
                  <a:lnTo>
                    <a:pt x="90" y="256"/>
                  </a:lnTo>
                  <a:lnTo>
                    <a:pt x="74" y="234"/>
                  </a:lnTo>
                  <a:lnTo>
                    <a:pt x="58" y="212"/>
                  </a:lnTo>
                  <a:lnTo>
                    <a:pt x="44" y="186"/>
                  </a:lnTo>
                  <a:lnTo>
                    <a:pt x="32" y="162"/>
                  </a:lnTo>
                  <a:lnTo>
                    <a:pt x="20" y="136"/>
                  </a:lnTo>
                  <a:lnTo>
                    <a:pt x="12" y="108"/>
                  </a:lnTo>
                  <a:lnTo>
                    <a:pt x="6" y="82"/>
                  </a:lnTo>
                  <a:lnTo>
                    <a:pt x="2" y="54"/>
                  </a:lnTo>
                  <a:lnTo>
                    <a:pt x="0" y="26"/>
                  </a:lnTo>
                  <a:lnTo>
                    <a:pt x="0" y="0"/>
                  </a:lnTo>
                  <a:lnTo>
                    <a:pt x="0" y="0"/>
                  </a:lnTo>
                  <a:lnTo>
                    <a:pt x="24" y="22"/>
                  </a:lnTo>
                  <a:lnTo>
                    <a:pt x="48" y="44"/>
                  </a:lnTo>
                  <a:lnTo>
                    <a:pt x="92" y="92"/>
                  </a:lnTo>
                  <a:lnTo>
                    <a:pt x="140" y="140"/>
                  </a:lnTo>
                  <a:lnTo>
                    <a:pt x="164" y="162"/>
                  </a:lnTo>
                  <a:lnTo>
                    <a:pt x="190" y="182"/>
                  </a:lnTo>
                  <a:lnTo>
                    <a:pt x="190" y="182"/>
                  </a:lnTo>
                  <a:lnTo>
                    <a:pt x="188" y="164"/>
                  </a:lnTo>
                  <a:lnTo>
                    <a:pt x="188" y="146"/>
                  </a:lnTo>
                  <a:lnTo>
                    <a:pt x="190" y="128"/>
                  </a:lnTo>
                  <a:lnTo>
                    <a:pt x="196" y="112"/>
                  </a:lnTo>
                  <a:lnTo>
                    <a:pt x="196" y="112"/>
                  </a:lnTo>
                  <a:lnTo>
                    <a:pt x="200" y="122"/>
                  </a:lnTo>
                  <a:lnTo>
                    <a:pt x="206" y="134"/>
                  </a:lnTo>
                  <a:lnTo>
                    <a:pt x="222" y="154"/>
                  </a:lnTo>
                  <a:lnTo>
                    <a:pt x="242" y="174"/>
                  </a:lnTo>
                  <a:lnTo>
                    <a:pt x="260" y="190"/>
                  </a:lnTo>
                  <a:lnTo>
                    <a:pt x="260" y="190"/>
                  </a:lnTo>
                  <a:lnTo>
                    <a:pt x="274" y="166"/>
                  </a:lnTo>
                  <a:lnTo>
                    <a:pt x="284" y="140"/>
                  </a:lnTo>
                  <a:lnTo>
                    <a:pt x="306" y="88"/>
                  </a:lnTo>
                  <a:lnTo>
                    <a:pt x="306" y="88"/>
                  </a:lnTo>
                  <a:lnTo>
                    <a:pt x="306" y="104"/>
                  </a:lnTo>
                  <a:lnTo>
                    <a:pt x="308" y="120"/>
                  </a:lnTo>
                  <a:lnTo>
                    <a:pt x="314" y="134"/>
                  </a:lnTo>
                  <a:lnTo>
                    <a:pt x="320" y="148"/>
                  </a:lnTo>
                  <a:lnTo>
                    <a:pt x="336" y="174"/>
                  </a:lnTo>
                  <a:lnTo>
                    <a:pt x="352" y="200"/>
                  </a:lnTo>
                  <a:lnTo>
                    <a:pt x="352" y="200"/>
                  </a:lnTo>
                  <a:lnTo>
                    <a:pt x="362" y="182"/>
                  </a:lnTo>
                  <a:lnTo>
                    <a:pt x="378" y="162"/>
                  </a:lnTo>
                  <a:lnTo>
                    <a:pt x="396" y="146"/>
                  </a:lnTo>
                  <a:lnTo>
                    <a:pt x="406" y="140"/>
                  </a:lnTo>
                  <a:lnTo>
                    <a:pt x="416" y="136"/>
                  </a:lnTo>
                  <a:lnTo>
                    <a:pt x="416" y="136"/>
                  </a:lnTo>
                  <a:lnTo>
                    <a:pt x="416" y="156"/>
                  </a:lnTo>
                  <a:lnTo>
                    <a:pt x="418" y="174"/>
                  </a:lnTo>
                  <a:lnTo>
                    <a:pt x="422" y="192"/>
                  </a:lnTo>
                  <a:lnTo>
                    <a:pt x="424" y="202"/>
                  </a:lnTo>
                  <a:lnTo>
                    <a:pt x="430" y="210"/>
                  </a:lnTo>
                  <a:lnTo>
                    <a:pt x="430" y="210"/>
                  </a:lnTo>
                  <a:lnTo>
                    <a:pt x="428" y="208"/>
                  </a:lnTo>
                  <a:lnTo>
                    <a:pt x="430" y="206"/>
                  </a:lnTo>
                  <a:lnTo>
                    <a:pt x="436" y="204"/>
                  </a:lnTo>
                  <a:lnTo>
                    <a:pt x="456" y="206"/>
                  </a:lnTo>
                  <a:lnTo>
                    <a:pt x="490" y="210"/>
                  </a:lnTo>
                  <a:lnTo>
                    <a:pt x="490" y="210"/>
                  </a:lnTo>
                  <a:lnTo>
                    <a:pt x="510" y="216"/>
                  </a:lnTo>
                  <a:lnTo>
                    <a:pt x="528" y="224"/>
                  </a:lnTo>
                  <a:lnTo>
                    <a:pt x="544" y="236"/>
                  </a:lnTo>
                  <a:lnTo>
                    <a:pt x="560" y="25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5" name="Freeform 84"/>
            <p:cNvSpPr/>
            <p:nvPr/>
          </p:nvSpPr>
          <p:spPr bwMode="auto">
            <a:xfrm>
              <a:off x="8628801" y="2630597"/>
              <a:ext cx="282064" cy="532787"/>
            </a:xfrm>
            <a:custGeom>
              <a:avLst/>
              <a:gdLst>
                <a:gd name="T0" fmla="*/ 52 w 162"/>
                <a:gd name="T1" fmla="*/ 0 h 306"/>
                <a:gd name="T2" fmla="*/ 52 w 162"/>
                <a:gd name="T3" fmla="*/ 0 h 306"/>
                <a:gd name="T4" fmla="*/ 40 w 162"/>
                <a:gd name="T5" fmla="*/ 0 h 306"/>
                <a:gd name="T6" fmla="*/ 30 w 162"/>
                <a:gd name="T7" fmla="*/ 2 h 306"/>
                <a:gd name="T8" fmla="*/ 22 w 162"/>
                <a:gd name="T9" fmla="*/ 4 h 306"/>
                <a:gd name="T10" fmla="*/ 16 w 162"/>
                <a:gd name="T11" fmla="*/ 10 h 306"/>
                <a:gd name="T12" fmla="*/ 10 w 162"/>
                <a:gd name="T13" fmla="*/ 16 h 306"/>
                <a:gd name="T14" fmla="*/ 6 w 162"/>
                <a:gd name="T15" fmla="*/ 24 h 306"/>
                <a:gd name="T16" fmla="*/ 2 w 162"/>
                <a:gd name="T17" fmla="*/ 34 h 306"/>
                <a:gd name="T18" fmla="*/ 0 w 162"/>
                <a:gd name="T19" fmla="*/ 42 h 306"/>
                <a:gd name="T20" fmla="*/ 0 w 162"/>
                <a:gd name="T21" fmla="*/ 62 h 306"/>
                <a:gd name="T22" fmla="*/ 4 w 162"/>
                <a:gd name="T23" fmla="*/ 82 h 306"/>
                <a:gd name="T24" fmla="*/ 8 w 162"/>
                <a:gd name="T25" fmla="*/ 92 h 306"/>
                <a:gd name="T26" fmla="*/ 14 w 162"/>
                <a:gd name="T27" fmla="*/ 100 h 306"/>
                <a:gd name="T28" fmla="*/ 18 w 162"/>
                <a:gd name="T29" fmla="*/ 108 h 306"/>
                <a:gd name="T30" fmla="*/ 26 w 162"/>
                <a:gd name="T31" fmla="*/ 112 h 306"/>
                <a:gd name="T32" fmla="*/ 26 w 162"/>
                <a:gd name="T33" fmla="*/ 112 h 306"/>
                <a:gd name="T34" fmla="*/ 46 w 162"/>
                <a:gd name="T35" fmla="*/ 128 h 306"/>
                <a:gd name="T36" fmla="*/ 64 w 162"/>
                <a:gd name="T37" fmla="*/ 148 h 306"/>
                <a:gd name="T38" fmla="*/ 72 w 162"/>
                <a:gd name="T39" fmla="*/ 158 h 306"/>
                <a:gd name="T40" fmla="*/ 80 w 162"/>
                <a:gd name="T41" fmla="*/ 168 h 306"/>
                <a:gd name="T42" fmla="*/ 84 w 162"/>
                <a:gd name="T43" fmla="*/ 180 h 306"/>
                <a:gd name="T44" fmla="*/ 88 w 162"/>
                <a:gd name="T45" fmla="*/ 192 h 306"/>
                <a:gd name="T46" fmla="*/ 88 w 162"/>
                <a:gd name="T47" fmla="*/ 192 h 306"/>
                <a:gd name="T48" fmla="*/ 88 w 162"/>
                <a:gd name="T49" fmla="*/ 206 h 306"/>
                <a:gd name="T50" fmla="*/ 88 w 162"/>
                <a:gd name="T51" fmla="*/ 220 h 306"/>
                <a:gd name="T52" fmla="*/ 88 w 162"/>
                <a:gd name="T53" fmla="*/ 250 h 306"/>
                <a:gd name="T54" fmla="*/ 88 w 162"/>
                <a:gd name="T55" fmla="*/ 278 h 306"/>
                <a:gd name="T56" fmla="*/ 90 w 162"/>
                <a:gd name="T57" fmla="*/ 292 h 306"/>
                <a:gd name="T58" fmla="*/ 92 w 162"/>
                <a:gd name="T59" fmla="*/ 306 h 306"/>
                <a:gd name="T60" fmla="*/ 92 w 162"/>
                <a:gd name="T61" fmla="*/ 306 h 306"/>
                <a:gd name="T62" fmla="*/ 100 w 162"/>
                <a:gd name="T63" fmla="*/ 298 h 306"/>
                <a:gd name="T64" fmla="*/ 106 w 162"/>
                <a:gd name="T65" fmla="*/ 288 h 306"/>
                <a:gd name="T66" fmla="*/ 116 w 162"/>
                <a:gd name="T67" fmla="*/ 266 h 306"/>
                <a:gd name="T68" fmla="*/ 124 w 162"/>
                <a:gd name="T69" fmla="*/ 240 h 306"/>
                <a:gd name="T70" fmla="*/ 132 w 162"/>
                <a:gd name="T71" fmla="*/ 218 h 306"/>
                <a:gd name="T72" fmla="*/ 132 w 162"/>
                <a:gd name="T73" fmla="*/ 218 h 306"/>
                <a:gd name="T74" fmla="*/ 146 w 162"/>
                <a:gd name="T75" fmla="*/ 182 h 306"/>
                <a:gd name="T76" fmla="*/ 152 w 162"/>
                <a:gd name="T77" fmla="*/ 164 h 306"/>
                <a:gd name="T78" fmla="*/ 158 w 162"/>
                <a:gd name="T79" fmla="*/ 144 h 306"/>
                <a:gd name="T80" fmla="*/ 158 w 162"/>
                <a:gd name="T81" fmla="*/ 144 h 306"/>
                <a:gd name="T82" fmla="*/ 162 w 162"/>
                <a:gd name="T83" fmla="*/ 124 h 306"/>
                <a:gd name="T84" fmla="*/ 160 w 162"/>
                <a:gd name="T85" fmla="*/ 106 h 306"/>
                <a:gd name="T86" fmla="*/ 158 w 162"/>
                <a:gd name="T87" fmla="*/ 86 h 306"/>
                <a:gd name="T88" fmla="*/ 148 w 162"/>
                <a:gd name="T89" fmla="*/ 68 h 306"/>
                <a:gd name="T90" fmla="*/ 148 w 162"/>
                <a:gd name="T91" fmla="*/ 68 h 306"/>
                <a:gd name="T92" fmla="*/ 140 w 162"/>
                <a:gd name="T93" fmla="*/ 56 h 306"/>
                <a:gd name="T94" fmla="*/ 132 w 162"/>
                <a:gd name="T95" fmla="*/ 44 h 306"/>
                <a:gd name="T96" fmla="*/ 120 w 162"/>
                <a:gd name="T97" fmla="*/ 34 h 306"/>
                <a:gd name="T98" fmla="*/ 108 w 162"/>
                <a:gd name="T99" fmla="*/ 24 h 306"/>
                <a:gd name="T100" fmla="*/ 94 w 162"/>
                <a:gd name="T101" fmla="*/ 16 h 306"/>
                <a:gd name="T102" fmla="*/ 80 w 162"/>
                <a:gd name="T103" fmla="*/ 8 h 306"/>
                <a:gd name="T104" fmla="*/ 66 w 162"/>
                <a:gd name="T105" fmla="*/ 4 h 306"/>
                <a:gd name="T106" fmla="*/ 52 w 162"/>
                <a:gd name="T107"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2" h="306">
                  <a:moveTo>
                    <a:pt x="52" y="0"/>
                  </a:moveTo>
                  <a:lnTo>
                    <a:pt x="52" y="0"/>
                  </a:lnTo>
                  <a:lnTo>
                    <a:pt x="40" y="0"/>
                  </a:lnTo>
                  <a:lnTo>
                    <a:pt x="30" y="2"/>
                  </a:lnTo>
                  <a:lnTo>
                    <a:pt x="22" y="4"/>
                  </a:lnTo>
                  <a:lnTo>
                    <a:pt x="16" y="10"/>
                  </a:lnTo>
                  <a:lnTo>
                    <a:pt x="10" y="16"/>
                  </a:lnTo>
                  <a:lnTo>
                    <a:pt x="6" y="24"/>
                  </a:lnTo>
                  <a:lnTo>
                    <a:pt x="2" y="34"/>
                  </a:lnTo>
                  <a:lnTo>
                    <a:pt x="0" y="42"/>
                  </a:lnTo>
                  <a:lnTo>
                    <a:pt x="0" y="62"/>
                  </a:lnTo>
                  <a:lnTo>
                    <a:pt x="4" y="82"/>
                  </a:lnTo>
                  <a:lnTo>
                    <a:pt x="8" y="92"/>
                  </a:lnTo>
                  <a:lnTo>
                    <a:pt x="14" y="100"/>
                  </a:lnTo>
                  <a:lnTo>
                    <a:pt x="18" y="108"/>
                  </a:lnTo>
                  <a:lnTo>
                    <a:pt x="26" y="112"/>
                  </a:lnTo>
                  <a:lnTo>
                    <a:pt x="26" y="112"/>
                  </a:lnTo>
                  <a:lnTo>
                    <a:pt x="46" y="128"/>
                  </a:lnTo>
                  <a:lnTo>
                    <a:pt x="64" y="148"/>
                  </a:lnTo>
                  <a:lnTo>
                    <a:pt x="72" y="158"/>
                  </a:lnTo>
                  <a:lnTo>
                    <a:pt x="80" y="168"/>
                  </a:lnTo>
                  <a:lnTo>
                    <a:pt x="84" y="180"/>
                  </a:lnTo>
                  <a:lnTo>
                    <a:pt x="88" y="192"/>
                  </a:lnTo>
                  <a:lnTo>
                    <a:pt x="88" y="192"/>
                  </a:lnTo>
                  <a:lnTo>
                    <a:pt x="88" y="206"/>
                  </a:lnTo>
                  <a:lnTo>
                    <a:pt x="88" y="220"/>
                  </a:lnTo>
                  <a:lnTo>
                    <a:pt x="88" y="250"/>
                  </a:lnTo>
                  <a:lnTo>
                    <a:pt x="88" y="278"/>
                  </a:lnTo>
                  <a:lnTo>
                    <a:pt x="90" y="292"/>
                  </a:lnTo>
                  <a:lnTo>
                    <a:pt x="92" y="306"/>
                  </a:lnTo>
                  <a:lnTo>
                    <a:pt x="92" y="306"/>
                  </a:lnTo>
                  <a:lnTo>
                    <a:pt x="100" y="298"/>
                  </a:lnTo>
                  <a:lnTo>
                    <a:pt x="106" y="288"/>
                  </a:lnTo>
                  <a:lnTo>
                    <a:pt x="116" y="266"/>
                  </a:lnTo>
                  <a:lnTo>
                    <a:pt x="124" y="240"/>
                  </a:lnTo>
                  <a:lnTo>
                    <a:pt x="132" y="218"/>
                  </a:lnTo>
                  <a:lnTo>
                    <a:pt x="132" y="218"/>
                  </a:lnTo>
                  <a:lnTo>
                    <a:pt x="146" y="182"/>
                  </a:lnTo>
                  <a:lnTo>
                    <a:pt x="152" y="164"/>
                  </a:lnTo>
                  <a:lnTo>
                    <a:pt x="158" y="144"/>
                  </a:lnTo>
                  <a:lnTo>
                    <a:pt x="158" y="144"/>
                  </a:lnTo>
                  <a:lnTo>
                    <a:pt x="162" y="124"/>
                  </a:lnTo>
                  <a:lnTo>
                    <a:pt x="160" y="106"/>
                  </a:lnTo>
                  <a:lnTo>
                    <a:pt x="158" y="86"/>
                  </a:lnTo>
                  <a:lnTo>
                    <a:pt x="148" y="68"/>
                  </a:lnTo>
                  <a:lnTo>
                    <a:pt x="148" y="68"/>
                  </a:lnTo>
                  <a:lnTo>
                    <a:pt x="140" y="56"/>
                  </a:lnTo>
                  <a:lnTo>
                    <a:pt x="132" y="44"/>
                  </a:lnTo>
                  <a:lnTo>
                    <a:pt x="120" y="34"/>
                  </a:lnTo>
                  <a:lnTo>
                    <a:pt x="108" y="24"/>
                  </a:lnTo>
                  <a:lnTo>
                    <a:pt x="94" y="16"/>
                  </a:lnTo>
                  <a:lnTo>
                    <a:pt x="80" y="8"/>
                  </a:lnTo>
                  <a:lnTo>
                    <a:pt x="66" y="4"/>
                  </a:lnTo>
                  <a:lnTo>
                    <a:pt x="52" y="0"/>
                  </a:lnTo>
                  <a:close/>
                </a:path>
              </a:pathLst>
            </a:custGeom>
            <a:solidFill>
              <a:srgbClr val="FDB721"/>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6" name="Freeform 85"/>
            <p:cNvSpPr/>
            <p:nvPr/>
          </p:nvSpPr>
          <p:spPr bwMode="auto">
            <a:xfrm>
              <a:off x="8628801" y="2630597"/>
              <a:ext cx="282064" cy="532787"/>
            </a:xfrm>
            <a:custGeom>
              <a:avLst/>
              <a:gdLst>
                <a:gd name="T0" fmla="*/ 52 w 162"/>
                <a:gd name="T1" fmla="*/ 0 h 306"/>
                <a:gd name="T2" fmla="*/ 52 w 162"/>
                <a:gd name="T3" fmla="*/ 0 h 306"/>
                <a:gd name="T4" fmla="*/ 40 w 162"/>
                <a:gd name="T5" fmla="*/ 0 h 306"/>
                <a:gd name="T6" fmla="*/ 30 w 162"/>
                <a:gd name="T7" fmla="*/ 2 h 306"/>
                <a:gd name="T8" fmla="*/ 22 w 162"/>
                <a:gd name="T9" fmla="*/ 4 h 306"/>
                <a:gd name="T10" fmla="*/ 16 w 162"/>
                <a:gd name="T11" fmla="*/ 10 h 306"/>
                <a:gd name="T12" fmla="*/ 10 w 162"/>
                <a:gd name="T13" fmla="*/ 16 h 306"/>
                <a:gd name="T14" fmla="*/ 6 w 162"/>
                <a:gd name="T15" fmla="*/ 24 h 306"/>
                <a:gd name="T16" fmla="*/ 2 w 162"/>
                <a:gd name="T17" fmla="*/ 34 h 306"/>
                <a:gd name="T18" fmla="*/ 0 w 162"/>
                <a:gd name="T19" fmla="*/ 42 h 306"/>
                <a:gd name="T20" fmla="*/ 0 w 162"/>
                <a:gd name="T21" fmla="*/ 62 h 306"/>
                <a:gd name="T22" fmla="*/ 4 w 162"/>
                <a:gd name="T23" fmla="*/ 82 h 306"/>
                <a:gd name="T24" fmla="*/ 8 w 162"/>
                <a:gd name="T25" fmla="*/ 92 h 306"/>
                <a:gd name="T26" fmla="*/ 14 w 162"/>
                <a:gd name="T27" fmla="*/ 100 h 306"/>
                <a:gd name="T28" fmla="*/ 18 w 162"/>
                <a:gd name="T29" fmla="*/ 108 h 306"/>
                <a:gd name="T30" fmla="*/ 26 w 162"/>
                <a:gd name="T31" fmla="*/ 112 h 306"/>
                <a:gd name="T32" fmla="*/ 26 w 162"/>
                <a:gd name="T33" fmla="*/ 112 h 306"/>
                <a:gd name="T34" fmla="*/ 46 w 162"/>
                <a:gd name="T35" fmla="*/ 128 h 306"/>
                <a:gd name="T36" fmla="*/ 64 w 162"/>
                <a:gd name="T37" fmla="*/ 148 h 306"/>
                <a:gd name="T38" fmla="*/ 72 w 162"/>
                <a:gd name="T39" fmla="*/ 158 h 306"/>
                <a:gd name="T40" fmla="*/ 80 w 162"/>
                <a:gd name="T41" fmla="*/ 168 h 306"/>
                <a:gd name="T42" fmla="*/ 84 w 162"/>
                <a:gd name="T43" fmla="*/ 180 h 306"/>
                <a:gd name="T44" fmla="*/ 88 w 162"/>
                <a:gd name="T45" fmla="*/ 192 h 306"/>
                <a:gd name="T46" fmla="*/ 88 w 162"/>
                <a:gd name="T47" fmla="*/ 192 h 306"/>
                <a:gd name="T48" fmla="*/ 88 w 162"/>
                <a:gd name="T49" fmla="*/ 206 h 306"/>
                <a:gd name="T50" fmla="*/ 88 w 162"/>
                <a:gd name="T51" fmla="*/ 220 h 306"/>
                <a:gd name="T52" fmla="*/ 88 w 162"/>
                <a:gd name="T53" fmla="*/ 250 h 306"/>
                <a:gd name="T54" fmla="*/ 88 w 162"/>
                <a:gd name="T55" fmla="*/ 278 h 306"/>
                <a:gd name="T56" fmla="*/ 90 w 162"/>
                <a:gd name="T57" fmla="*/ 292 h 306"/>
                <a:gd name="T58" fmla="*/ 92 w 162"/>
                <a:gd name="T59" fmla="*/ 306 h 306"/>
                <a:gd name="T60" fmla="*/ 92 w 162"/>
                <a:gd name="T61" fmla="*/ 306 h 306"/>
                <a:gd name="T62" fmla="*/ 100 w 162"/>
                <a:gd name="T63" fmla="*/ 298 h 306"/>
                <a:gd name="T64" fmla="*/ 106 w 162"/>
                <a:gd name="T65" fmla="*/ 288 h 306"/>
                <a:gd name="T66" fmla="*/ 116 w 162"/>
                <a:gd name="T67" fmla="*/ 266 h 306"/>
                <a:gd name="T68" fmla="*/ 124 w 162"/>
                <a:gd name="T69" fmla="*/ 240 h 306"/>
                <a:gd name="T70" fmla="*/ 132 w 162"/>
                <a:gd name="T71" fmla="*/ 218 h 306"/>
                <a:gd name="T72" fmla="*/ 132 w 162"/>
                <a:gd name="T73" fmla="*/ 218 h 306"/>
                <a:gd name="T74" fmla="*/ 146 w 162"/>
                <a:gd name="T75" fmla="*/ 182 h 306"/>
                <a:gd name="T76" fmla="*/ 152 w 162"/>
                <a:gd name="T77" fmla="*/ 164 h 306"/>
                <a:gd name="T78" fmla="*/ 158 w 162"/>
                <a:gd name="T79" fmla="*/ 144 h 306"/>
                <a:gd name="T80" fmla="*/ 158 w 162"/>
                <a:gd name="T81" fmla="*/ 144 h 306"/>
                <a:gd name="T82" fmla="*/ 162 w 162"/>
                <a:gd name="T83" fmla="*/ 124 h 306"/>
                <a:gd name="T84" fmla="*/ 160 w 162"/>
                <a:gd name="T85" fmla="*/ 106 h 306"/>
                <a:gd name="T86" fmla="*/ 158 w 162"/>
                <a:gd name="T87" fmla="*/ 86 h 306"/>
                <a:gd name="T88" fmla="*/ 148 w 162"/>
                <a:gd name="T89" fmla="*/ 68 h 306"/>
                <a:gd name="T90" fmla="*/ 148 w 162"/>
                <a:gd name="T91" fmla="*/ 68 h 306"/>
                <a:gd name="T92" fmla="*/ 140 w 162"/>
                <a:gd name="T93" fmla="*/ 56 h 306"/>
                <a:gd name="T94" fmla="*/ 132 w 162"/>
                <a:gd name="T95" fmla="*/ 44 h 306"/>
                <a:gd name="T96" fmla="*/ 120 w 162"/>
                <a:gd name="T97" fmla="*/ 34 h 306"/>
                <a:gd name="T98" fmla="*/ 108 w 162"/>
                <a:gd name="T99" fmla="*/ 24 h 306"/>
                <a:gd name="T100" fmla="*/ 94 w 162"/>
                <a:gd name="T101" fmla="*/ 16 h 306"/>
                <a:gd name="T102" fmla="*/ 80 w 162"/>
                <a:gd name="T103" fmla="*/ 8 h 306"/>
                <a:gd name="T104" fmla="*/ 66 w 162"/>
                <a:gd name="T105" fmla="*/ 4 h 306"/>
                <a:gd name="T106" fmla="*/ 52 w 162"/>
                <a:gd name="T107"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2" h="306">
                  <a:moveTo>
                    <a:pt x="52" y="0"/>
                  </a:moveTo>
                  <a:lnTo>
                    <a:pt x="52" y="0"/>
                  </a:lnTo>
                  <a:lnTo>
                    <a:pt x="40" y="0"/>
                  </a:lnTo>
                  <a:lnTo>
                    <a:pt x="30" y="2"/>
                  </a:lnTo>
                  <a:lnTo>
                    <a:pt x="22" y="4"/>
                  </a:lnTo>
                  <a:lnTo>
                    <a:pt x="16" y="10"/>
                  </a:lnTo>
                  <a:lnTo>
                    <a:pt x="10" y="16"/>
                  </a:lnTo>
                  <a:lnTo>
                    <a:pt x="6" y="24"/>
                  </a:lnTo>
                  <a:lnTo>
                    <a:pt x="2" y="34"/>
                  </a:lnTo>
                  <a:lnTo>
                    <a:pt x="0" y="42"/>
                  </a:lnTo>
                  <a:lnTo>
                    <a:pt x="0" y="62"/>
                  </a:lnTo>
                  <a:lnTo>
                    <a:pt x="4" y="82"/>
                  </a:lnTo>
                  <a:lnTo>
                    <a:pt x="8" y="92"/>
                  </a:lnTo>
                  <a:lnTo>
                    <a:pt x="14" y="100"/>
                  </a:lnTo>
                  <a:lnTo>
                    <a:pt x="18" y="108"/>
                  </a:lnTo>
                  <a:lnTo>
                    <a:pt x="26" y="112"/>
                  </a:lnTo>
                  <a:lnTo>
                    <a:pt x="26" y="112"/>
                  </a:lnTo>
                  <a:lnTo>
                    <a:pt x="46" y="128"/>
                  </a:lnTo>
                  <a:lnTo>
                    <a:pt x="64" y="148"/>
                  </a:lnTo>
                  <a:lnTo>
                    <a:pt x="72" y="158"/>
                  </a:lnTo>
                  <a:lnTo>
                    <a:pt x="80" y="168"/>
                  </a:lnTo>
                  <a:lnTo>
                    <a:pt x="84" y="180"/>
                  </a:lnTo>
                  <a:lnTo>
                    <a:pt x="88" y="192"/>
                  </a:lnTo>
                  <a:lnTo>
                    <a:pt x="88" y="192"/>
                  </a:lnTo>
                  <a:lnTo>
                    <a:pt x="88" y="206"/>
                  </a:lnTo>
                  <a:lnTo>
                    <a:pt x="88" y="220"/>
                  </a:lnTo>
                  <a:lnTo>
                    <a:pt x="88" y="250"/>
                  </a:lnTo>
                  <a:lnTo>
                    <a:pt x="88" y="278"/>
                  </a:lnTo>
                  <a:lnTo>
                    <a:pt x="90" y="292"/>
                  </a:lnTo>
                  <a:lnTo>
                    <a:pt x="92" y="306"/>
                  </a:lnTo>
                  <a:lnTo>
                    <a:pt x="92" y="306"/>
                  </a:lnTo>
                  <a:lnTo>
                    <a:pt x="100" y="298"/>
                  </a:lnTo>
                  <a:lnTo>
                    <a:pt x="106" y="288"/>
                  </a:lnTo>
                  <a:lnTo>
                    <a:pt x="116" y="266"/>
                  </a:lnTo>
                  <a:lnTo>
                    <a:pt x="124" y="240"/>
                  </a:lnTo>
                  <a:lnTo>
                    <a:pt x="132" y="218"/>
                  </a:lnTo>
                  <a:lnTo>
                    <a:pt x="132" y="218"/>
                  </a:lnTo>
                  <a:lnTo>
                    <a:pt x="146" y="182"/>
                  </a:lnTo>
                  <a:lnTo>
                    <a:pt x="152" y="164"/>
                  </a:lnTo>
                  <a:lnTo>
                    <a:pt x="158" y="144"/>
                  </a:lnTo>
                  <a:lnTo>
                    <a:pt x="158" y="144"/>
                  </a:lnTo>
                  <a:lnTo>
                    <a:pt x="162" y="124"/>
                  </a:lnTo>
                  <a:lnTo>
                    <a:pt x="160" y="106"/>
                  </a:lnTo>
                  <a:lnTo>
                    <a:pt x="158" y="86"/>
                  </a:lnTo>
                  <a:lnTo>
                    <a:pt x="148" y="68"/>
                  </a:lnTo>
                  <a:lnTo>
                    <a:pt x="148" y="68"/>
                  </a:lnTo>
                  <a:lnTo>
                    <a:pt x="140" y="56"/>
                  </a:lnTo>
                  <a:lnTo>
                    <a:pt x="132" y="44"/>
                  </a:lnTo>
                  <a:lnTo>
                    <a:pt x="120" y="34"/>
                  </a:lnTo>
                  <a:lnTo>
                    <a:pt x="108" y="24"/>
                  </a:lnTo>
                  <a:lnTo>
                    <a:pt x="94" y="16"/>
                  </a:lnTo>
                  <a:lnTo>
                    <a:pt x="80" y="8"/>
                  </a:lnTo>
                  <a:lnTo>
                    <a:pt x="66" y="4"/>
                  </a:lnTo>
                  <a:lnTo>
                    <a:pt x="52"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7" name="Freeform 86"/>
            <p:cNvSpPr/>
            <p:nvPr/>
          </p:nvSpPr>
          <p:spPr bwMode="auto">
            <a:xfrm>
              <a:off x="8628801" y="2630597"/>
              <a:ext cx="282064" cy="532787"/>
            </a:xfrm>
            <a:custGeom>
              <a:avLst/>
              <a:gdLst>
                <a:gd name="T0" fmla="*/ 52 w 162"/>
                <a:gd name="T1" fmla="*/ 0 h 306"/>
                <a:gd name="T2" fmla="*/ 52 w 162"/>
                <a:gd name="T3" fmla="*/ 0 h 306"/>
                <a:gd name="T4" fmla="*/ 40 w 162"/>
                <a:gd name="T5" fmla="*/ 0 h 306"/>
                <a:gd name="T6" fmla="*/ 30 w 162"/>
                <a:gd name="T7" fmla="*/ 2 h 306"/>
                <a:gd name="T8" fmla="*/ 22 w 162"/>
                <a:gd name="T9" fmla="*/ 4 h 306"/>
                <a:gd name="T10" fmla="*/ 16 w 162"/>
                <a:gd name="T11" fmla="*/ 10 h 306"/>
                <a:gd name="T12" fmla="*/ 10 w 162"/>
                <a:gd name="T13" fmla="*/ 16 h 306"/>
                <a:gd name="T14" fmla="*/ 6 w 162"/>
                <a:gd name="T15" fmla="*/ 24 h 306"/>
                <a:gd name="T16" fmla="*/ 2 w 162"/>
                <a:gd name="T17" fmla="*/ 34 h 306"/>
                <a:gd name="T18" fmla="*/ 0 w 162"/>
                <a:gd name="T19" fmla="*/ 42 h 306"/>
                <a:gd name="T20" fmla="*/ 0 w 162"/>
                <a:gd name="T21" fmla="*/ 62 h 306"/>
                <a:gd name="T22" fmla="*/ 4 w 162"/>
                <a:gd name="T23" fmla="*/ 82 h 306"/>
                <a:gd name="T24" fmla="*/ 8 w 162"/>
                <a:gd name="T25" fmla="*/ 92 h 306"/>
                <a:gd name="T26" fmla="*/ 14 w 162"/>
                <a:gd name="T27" fmla="*/ 100 h 306"/>
                <a:gd name="T28" fmla="*/ 18 w 162"/>
                <a:gd name="T29" fmla="*/ 108 h 306"/>
                <a:gd name="T30" fmla="*/ 26 w 162"/>
                <a:gd name="T31" fmla="*/ 112 h 306"/>
                <a:gd name="T32" fmla="*/ 26 w 162"/>
                <a:gd name="T33" fmla="*/ 112 h 306"/>
                <a:gd name="T34" fmla="*/ 46 w 162"/>
                <a:gd name="T35" fmla="*/ 128 h 306"/>
                <a:gd name="T36" fmla="*/ 64 w 162"/>
                <a:gd name="T37" fmla="*/ 148 h 306"/>
                <a:gd name="T38" fmla="*/ 72 w 162"/>
                <a:gd name="T39" fmla="*/ 158 h 306"/>
                <a:gd name="T40" fmla="*/ 80 w 162"/>
                <a:gd name="T41" fmla="*/ 168 h 306"/>
                <a:gd name="T42" fmla="*/ 84 w 162"/>
                <a:gd name="T43" fmla="*/ 180 h 306"/>
                <a:gd name="T44" fmla="*/ 88 w 162"/>
                <a:gd name="T45" fmla="*/ 192 h 306"/>
                <a:gd name="T46" fmla="*/ 88 w 162"/>
                <a:gd name="T47" fmla="*/ 192 h 306"/>
                <a:gd name="T48" fmla="*/ 88 w 162"/>
                <a:gd name="T49" fmla="*/ 206 h 306"/>
                <a:gd name="T50" fmla="*/ 88 w 162"/>
                <a:gd name="T51" fmla="*/ 220 h 306"/>
                <a:gd name="T52" fmla="*/ 88 w 162"/>
                <a:gd name="T53" fmla="*/ 250 h 306"/>
                <a:gd name="T54" fmla="*/ 88 w 162"/>
                <a:gd name="T55" fmla="*/ 278 h 306"/>
                <a:gd name="T56" fmla="*/ 90 w 162"/>
                <a:gd name="T57" fmla="*/ 292 h 306"/>
                <a:gd name="T58" fmla="*/ 92 w 162"/>
                <a:gd name="T59" fmla="*/ 306 h 306"/>
                <a:gd name="T60" fmla="*/ 92 w 162"/>
                <a:gd name="T61" fmla="*/ 306 h 306"/>
                <a:gd name="T62" fmla="*/ 100 w 162"/>
                <a:gd name="T63" fmla="*/ 298 h 306"/>
                <a:gd name="T64" fmla="*/ 106 w 162"/>
                <a:gd name="T65" fmla="*/ 288 h 306"/>
                <a:gd name="T66" fmla="*/ 116 w 162"/>
                <a:gd name="T67" fmla="*/ 266 h 306"/>
                <a:gd name="T68" fmla="*/ 124 w 162"/>
                <a:gd name="T69" fmla="*/ 240 h 306"/>
                <a:gd name="T70" fmla="*/ 132 w 162"/>
                <a:gd name="T71" fmla="*/ 218 h 306"/>
                <a:gd name="T72" fmla="*/ 132 w 162"/>
                <a:gd name="T73" fmla="*/ 218 h 306"/>
                <a:gd name="T74" fmla="*/ 146 w 162"/>
                <a:gd name="T75" fmla="*/ 182 h 306"/>
                <a:gd name="T76" fmla="*/ 152 w 162"/>
                <a:gd name="T77" fmla="*/ 164 h 306"/>
                <a:gd name="T78" fmla="*/ 158 w 162"/>
                <a:gd name="T79" fmla="*/ 144 h 306"/>
                <a:gd name="T80" fmla="*/ 158 w 162"/>
                <a:gd name="T81" fmla="*/ 144 h 306"/>
                <a:gd name="T82" fmla="*/ 162 w 162"/>
                <a:gd name="T83" fmla="*/ 124 h 306"/>
                <a:gd name="T84" fmla="*/ 160 w 162"/>
                <a:gd name="T85" fmla="*/ 106 h 306"/>
                <a:gd name="T86" fmla="*/ 158 w 162"/>
                <a:gd name="T87" fmla="*/ 86 h 306"/>
                <a:gd name="T88" fmla="*/ 148 w 162"/>
                <a:gd name="T89" fmla="*/ 68 h 306"/>
                <a:gd name="T90" fmla="*/ 148 w 162"/>
                <a:gd name="T91" fmla="*/ 68 h 306"/>
                <a:gd name="T92" fmla="*/ 140 w 162"/>
                <a:gd name="T93" fmla="*/ 56 h 306"/>
                <a:gd name="T94" fmla="*/ 132 w 162"/>
                <a:gd name="T95" fmla="*/ 44 h 306"/>
                <a:gd name="T96" fmla="*/ 120 w 162"/>
                <a:gd name="T97" fmla="*/ 34 h 306"/>
                <a:gd name="T98" fmla="*/ 108 w 162"/>
                <a:gd name="T99" fmla="*/ 24 h 306"/>
                <a:gd name="T100" fmla="*/ 94 w 162"/>
                <a:gd name="T101" fmla="*/ 16 h 306"/>
                <a:gd name="T102" fmla="*/ 80 w 162"/>
                <a:gd name="T103" fmla="*/ 8 h 306"/>
                <a:gd name="T104" fmla="*/ 66 w 162"/>
                <a:gd name="T105" fmla="*/ 4 h 306"/>
                <a:gd name="T106" fmla="*/ 52 w 162"/>
                <a:gd name="T107"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2" h="306">
                  <a:moveTo>
                    <a:pt x="52" y="0"/>
                  </a:moveTo>
                  <a:lnTo>
                    <a:pt x="52" y="0"/>
                  </a:lnTo>
                  <a:lnTo>
                    <a:pt x="40" y="0"/>
                  </a:lnTo>
                  <a:lnTo>
                    <a:pt x="30" y="2"/>
                  </a:lnTo>
                  <a:lnTo>
                    <a:pt x="22" y="4"/>
                  </a:lnTo>
                  <a:lnTo>
                    <a:pt x="16" y="10"/>
                  </a:lnTo>
                  <a:lnTo>
                    <a:pt x="10" y="16"/>
                  </a:lnTo>
                  <a:lnTo>
                    <a:pt x="6" y="24"/>
                  </a:lnTo>
                  <a:lnTo>
                    <a:pt x="2" y="34"/>
                  </a:lnTo>
                  <a:lnTo>
                    <a:pt x="0" y="42"/>
                  </a:lnTo>
                  <a:lnTo>
                    <a:pt x="0" y="62"/>
                  </a:lnTo>
                  <a:lnTo>
                    <a:pt x="4" y="82"/>
                  </a:lnTo>
                  <a:lnTo>
                    <a:pt x="8" y="92"/>
                  </a:lnTo>
                  <a:lnTo>
                    <a:pt x="14" y="100"/>
                  </a:lnTo>
                  <a:lnTo>
                    <a:pt x="18" y="108"/>
                  </a:lnTo>
                  <a:lnTo>
                    <a:pt x="26" y="112"/>
                  </a:lnTo>
                  <a:lnTo>
                    <a:pt x="26" y="112"/>
                  </a:lnTo>
                  <a:lnTo>
                    <a:pt x="46" y="128"/>
                  </a:lnTo>
                  <a:lnTo>
                    <a:pt x="64" y="148"/>
                  </a:lnTo>
                  <a:lnTo>
                    <a:pt x="72" y="158"/>
                  </a:lnTo>
                  <a:lnTo>
                    <a:pt x="80" y="168"/>
                  </a:lnTo>
                  <a:lnTo>
                    <a:pt x="84" y="180"/>
                  </a:lnTo>
                  <a:lnTo>
                    <a:pt x="88" y="192"/>
                  </a:lnTo>
                  <a:lnTo>
                    <a:pt x="88" y="192"/>
                  </a:lnTo>
                  <a:lnTo>
                    <a:pt x="88" y="206"/>
                  </a:lnTo>
                  <a:lnTo>
                    <a:pt x="88" y="220"/>
                  </a:lnTo>
                  <a:lnTo>
                    <a:pt x="88" y="250"/>
                  </a:lnTo>
                  <a:lnTo>
                    <a:pt x="88" y="278"/>
                  </a:lnTo>
                  <a:lnTo>
                    <a:pt x="90" y="292"/>
                  </a:lnTo>
                  <a:lnTo>
                    <a:pt x="92" y="306"/>
                  </a:lnTo>
                  <a:lnTo>
                    <a:pt x="92" y="306"/>
                  </a:lnTo>
                  <a:lnTo>
                    <a:pt x="100" y="298"/>
                  </a:lnTo>
                  <a:lnTo>
                    <a:pt x="106" y="288"/>
                  </a:lnTo>
                  <a:lnTo>
                    <a:pt x="116" y="266"/>
                  </a:lnTo>
                  <a:lnTo>
                    <a:pt x="124" y="240"/>
                  </a:lnTo>
                  <a:lnTo>
                    <a:pt x="132" y="218"/>
                  </a:lnTo>
                  <a:lnTo>
                    <a:pt x="132" y="218"/>
                  </a:lnTo>
                  <a:lnTo>
                    <a:pt x="146" y="182"/>
                  </a:lnTo>
                  <a:lnTo>
                    <a:pt x="152" y="164"/>
                  </a:lnTo>
                  <a:lnTo>
                    <a:pt x="158" y="144"/>
                  </a:lnTo>
                  <a:lnTo>
                    <a:pt x="158" y="144"/>
                  </a:lnTo>
                  <a:lnTo>
                    <a:pt x="162" y="124"/>
                  </a:lnTo>
                  <a:lnTo>
                    <a:pt x="160" y="106"/>
                  </a:lnTo>
                  <a:lnTo>
                    <a:pt x="158" y="86"/>
                  </a:lnTo>
                  <a:lnTo>
                    <a:pt x="148" y="68"/>
                  </a:lnTo>
                  <a:lnTo>
                    <a:pt x="148" y="68"/>
                  </a:lnTo>
                  <a:lnTo>
                    <a:pt x="140" y="56"/>
                  </a:lnTo>
                  <a:lnTo>
                    <a:pt x="132" y="44"/>
                  </a:lnTo>
                  <a:lnTo>
                    <a:pt x="120" y="34"/>
                  </a:lnTo>
                  <a:lnTo>
                    <a:pt x="108" y="24"/>
                  </a:lnTo>
                  <a:lnTo>
                    <a:pt x="94" y="16"/>
                  </a:lnTo>
                  <a:lnTo>
                    <a:pt x="80" y="8"/>
                  </a:lnTo>
                  <a:lnTo>
                    <a:pt x="66" y="4"/>
                  </a:lnTo>
                  <a:lnTo>
                    <a:pt x="52" y="0"/>
                  </a:lnTo>
                  <a:close/>
                </a:path>
              </a:pathLst>
            </a:custGeom>
            <a:solidFill>
              <a:srgbClr val="4E3115"/>
            </a:solidFill>
            <a:ln>
              <a:noFill/>
            </a:ln>
          </p:spPr>
          <p:txBody>
            <a:bodyPr vert="horz" wrap="square" lIns="91440" tIns="45720" rIns="91440" bIns="45720" numCol="1" anchor="t" anchorCtr="0" compatLnSpc="1"/>
            <a:lstStyle/>
            <a:p>
              <a:endParaRPr lang="en-AU"/>
            </a:p>
          </p:txBody>
        </p:sp>
        <p:sp>
          <p:nvSpPr>
            <p:cNvPr id="68" name="Freeform 87"/>
            <p:cNvSpPr/>
            <p:nvPr/>
          </p:nvSpPr>
          <p:spPr bwMode="auto">
            <a:xfrm>
              <a:off x="8628801" y="2630597"/>
              <a:ext cx="282064" cy="532787"/>
            </a:xfrm>
            <a:custGeom>
              <a:avLst/>
              <a:gdLst>
                <a:gd name="T0" fmla="*/ 52 w 162"/>
                <a:gd name="T1" fmla="*/ 0 h 306"/>
                <a:gd name="T2" fmla="*/ 52 w 162"/>
                <a:gd name="T3" fmla="*/ 0 h 306"/>
                <a:gd name="T4" fmla="*/ 40 w 162"/>
                <a:gd name="T5" fmla="*/ 0 h 306"/>
                <a:gd name="T6" fmla="*/ 30 w 162"/>
                <a:gd name="T7" fmla="*/ 2 h 306"/>
                <a:gd name="T8" fmla="*/ 22 w 162"/>
                <a:gd name="T9" fmla="*/ 4 h 306"/>
                <a:gd name="T10" fmla="*/ 16 w 162"/>
                <a:gd name="T11" fmla="*/ 10 h 306"/>
                <a:gd name="T12" fmla="*/ 10 w 162"/>
                <a:gd name="T13" fmla="*/ 16 h 306"/>
                <a:gd name="T14" fmla="*/ 6 w 162"/>
                <a:gd name="T15" fmla="*/ 24 h 306"/>
                <a:gd name="T16" fmla="*/ 2 w 162"/>
                <a:gd name="T17" fmla="*/ 34 h 306"/>
                <a:gd name="T18" fmla="*/ 0 w 162"/>
                <a:gd name="T19" fmla="*/ 42 h 306"/>
                <a:gd name="T20" fmla="*/ 0 w 162"/>
                <a:gd name="T21" fmla="*/ 62 h 306"/>
                <a:gd name="T22" fmla="*/ 4 w 162"/>
                <a:gd name="T23" fmla="*/ 82 h 306"/>
                <a:gd name="T24" fmla="*/ 8 w 162"/>
                <a:gd name="T25" fmla="*/ 92 h 306"/>
                <a:gd name="T26" fmla="*/ 14 w 162"/>
                <a:gd name="T27" fmla="*/ 100 h 306"/>
                <a:gd name="T28" fmla="*/ 18 w 162"/>
                <a:gd name="T29" fmla="*/ 108 h 306"/>
                <a:gd name="T30" fmla="*/ 26 w 162"/>
                <a:gd name="T31" fmla="*/ 112 h 306"/>
                <a:gd name="T32" fmla="*/ 26 w 162"/>
                <a:gd name="T33" fmla="*/ 112 h 306"/>
                <a:gd name="T34" fmla="*/ 46 w 162"/>
                <a:gd name="T35" fmla="*/ 128 h 306"/>
                <a:gd name="T36" fmla="*/ 64 w 162"/>
                <a:gd name="T37" fmla="*/ 148 h 306"/>
                <a:gd name="T38" fmla="*/ 72 w 162"/>
                <a:gd name="T39" fmla="*/ 158 h 306"/>
                <a:gd name="T40" fmla="*/ 80 w 162"/>
                <a:gd name="T41" fmla="*/ 168 h 306"/>
                <a:gd name="T42" fmla="*/ 84 w 162"/>
                <a:gd name="T43" fmla="*/ 180 h 306"/>
                <a:gd name="T44" fmla="*/ 88 w 162"/>
                <a:gd name="T45" fmla="*/ 192 h 306"/>
                <a:gd name="T46" fmla="*/ 88 w 162"/>
                <a:gd name="T47" fmla="*/ 192 h 306"/>
                <a:gd name="T48" fmla="*/ 88 w 162"/>
                <a:gd name="T49" fmla="*/ 206 h 306"/>
                <a:gd name="T50" fmla="*/ 88 w 162"/>
                <a:gd name="T51" fmla="*/ 220 h 306"/>
                <a:gd name="T52" fmla="*/ 88 w 162"/>
                <a:gd name="T53" fmla="*/ 250 h 306"/>
                <a:gd name="T54" fmla="*/ 88 w 162"/>
                <a:gd name="T55" fmla="*/ 278 h 306"/>
                <a:gd name="T56" fmla="*/ 90 w 162"/>
                <a:gd name="T57" fmla="*/ 292 h 306"/>
                <a:gd name="T58" fmla="*/ 92 w 162"/>
                <a:gd name="T59" fmla="*/ 306 h 306"/>
                <a:gd name="T60" fmla="*/ 92 w 162"/>
                <a:gd name="T61" fmla="*/ 306 h 306"/>
                <a:gd name="T62" fmla="*/ 100 w 162"/>
                <a:gd name="T63" fmla="*/ 298 h 306"/>
                <a:gd name="T64" fmla="*/ 106 w 162"/>
                <a:gd name="T65" fmla="*/ 288 h 306"/>
                <a:gd name="T66" fmla="*/ 116 w 162"/>
                <a:gd name="T67" fmla="*/ 266 h 306"/>
                <a:gd name="T68" fmla="*/ 124 w 162"/>
                <a:gd name="T69" fmla="*/ 240 h 306"/>
                <a:gd name="T70" fmla="*/ 132 w 162"/>
                <a:gd name="T71" fmla="*/ 218 h 306"/>
                <a:gd name="T72" fmla="*/ 132 w 162"/>
                <a:gd name="T73" fmla="*/ 218 h 306"/>
                <a:gd name="T74" fmla="*/ 146 w 162"/>
                <a:gd name="T75" fmla="*/ 182 h 306"/>
                <a:gd name="T76" fmla="*/ 152 w 162"/>
                <a:gd name="T77" fmla="*/ 164 h 306"/>
                <a:gd name="T78" fmla="*/ 158 w 162"/>
                <a:gd name="T79" fmla="*/ 144 h 306"/>
                <a:gd name="T80" fmla="*/ 158 w 162"/>
                <a:gd name="T81" fmla="*/ 144 h 306"/>
                <a:gd name="T82" fmla="*/ 162 w 162"/>
                <a:gd name="T83" fmla="*/ 124 h 306"/>
                <a:gd name="T84" fmla="*/ 160 w 162"/>
                <a:gd name="T85" fmla="*/ 106 h 306"/>
                <a:gd name="T86" fmla="*/ 158 w 162"/>
                <a:gd name="T87" fmla="*/ 86 h 306"/>
                <a:gd name="T88" fmla="*/ 148 w 162"/>
                <a:gd name="T89" fmla="*/ 68 h 306"/>
                <a:gd name="T90" fmla="*/ 148 w 162"/>
                <a:gd name="T91" fmla="*/ 68 h 306"/>
                <a:gd name="T92" fmla="*/ 140 w 162"/>
                <a:gd name="T93" fmla="*/ 56 h 306"/>
                <a:gd name="T94" fmla="*/ 132 w 162"/>
                <a:gd name="T95" fmla="*/ 44 h 306"/>
                <a:gd name="T96" fmla="*/ 120 w 162"/>
                <a:gd name="T97" fmla="*/ 34 h 306"/>
                <a:gd name="T98" fmla="*/ 108 w 162"/>
                <a:gd name="T99" fmla="*/ 24 h 306"/>
                <a:gd name="T100" fmla="*/ 94 w 162"/>
                <a:gd name="T101" fmla="*/ 16 h 306"/>
                <a:gd name="T102" fmla="*/ 80 w 162"/>
                <a:gd name="T103" fmla="*/ 8 h 306"/>
                <a:gd name="T104" fmla="*/ 66 w 162"/>
                <a:gd name="T105" fmla="*/ 4 h 306"/>
                <a:gd name="T106" fmla="*/ 52 w 162"/>
                <a:gd name="T107"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2" h="306">
                  <a:moveTo>
                    <a:pt x="52" y="0"/>
                  </a:moveTo>
                  <a:lnTo>
                    <a:pt x="52" y="0"/>
                  </a:lnTo>
                  <a:lnTo>
                    <a:pt x="40" y="0"/>
                  </a:lnTo>
                  <a:lnTo>
                    <a:pt x="30" y="2"/>
                  </a:lnTo>
                  <a:lnTo>
                    <a:pt x="22" y="4"/>
                  </a:lnTo>
                  <a:lnTo>
                    <a:pt x="16" y="10"/>
                  </a:lnTo>
                  <a:lnTo>
                    <a:pt x="10" y="16"/>
                  </a:lnTo>
                  <a:lnTo>
                    <a:pt x="6" y="24"/>
                  </a:lnTo>
                  <a:lnTo>
                    <a:pt x="2" y="34"/>
                  </a:lnTo>
                  <a:lnTo>
                    <a:pt x="0" y="42"/>
                  </a:lnTo>
                  <a:lnTo>
                    <a:pt x="0" y="62"/>
                  </a:lnTo>
                  <a:lnTo>
                    <a:pt x="4" y="82"/>
                  </a:lnTo>
                  <a:lnTo>
                    <a:pt x="8" y="92"/>
                  </a:lnTo>
                  <a:lnTo>
                    <a:pt x="14" y="100"/>
                  </a:lnTo>
                  <a:lnTo>
                    <a:pt x="18" y="108"/>
                  </a:lnTo>
                  <a:lnTo>
                    <a:pt x="26" y="112"/>
                  </a:lnTo>
                  <a:lnTo>
                    <a:pt x="26" y="112"/>
                  </a:lnTo>
                  <a:lnTo>
                    <a:pt x="46" y="128"/>
                  </a:lnTo>
                  <a:lnTo>
                    <a:pt x="64" y="148"/>
                  </a:lnTo>
                  <a:lnTo>
                    <a:pt x="72" y="158"/>
                  </a:lnTo>
                  <a:lnTo>
                    <a:pt x="80" y="168"/>
                  </a:lnTo>
                  <a:lnTo>
                    <a:pt x="84" y="180"/>
                  </a:lnTo>
                  <a:lnTo>
                    <a:pt x="88" y="192"/>
                  </a:lnTo>
                  <a:lnTo>
                    <a:pt x="88" y="192"/>
                  </a:lnTo>
                  <a:lnTo>
                    <a:pt x="88" y="206"/>
                  </a:lnTo>
                  <a:lnTo>
                    <a:pt x="88" y="220"/>
                  </a:lnTo>
                  <a:lnTo>
                    <a:pt x="88" y="250"/>
                  </a:lnTo>
                  <a:lnTo>
                    <a:pt x="88" y="278"/>
                  </a:lnTo>
                  <a:lnTo>
                    <a:pt x="90" y="292"/>
                  </a:lnTo>
                  <a:lnTo>
                    <a:pt x="92" y="306"/>
                  </a:lnTo>
                  <a:lnTo>
                    <a:pt x="92" y="306"/>
                  </a:lnTo>
                  <a:lnTo>
                    <a:pt x="100" y="298"/>
                  </a:lnTo>
                  <a:lnTo>
                    <a:pt x="106" y="288"/>
                  </a:lnTo>
                  <a:lnTo>
                    <a:pt x="116" y="266"/>
                  </a:lnTo>
                  <a:lnTo>
                    <a:pt x="124" y="240"/>
                  </a:lnTo>
                  <a:lnTo>
                    <a:pt x="132" y="218"/>
                  </a:lnTo>
                  <a:lnTo>
                    <a:pt x="132" y="218"/>
                  </a:lnTo>
                  <a:lnTo>
                    <a:pt x="146" y="182"/>
                  </a:lnTo>
                  <a:lnTo>
                    <a:pt x="152" y="164"/>
                  </a:lnTo>
                  <a:lnTo>
                    <a:pt x="158" y="144"/>
                  </a:lnTo>
                  <a:lnTo>
                    <a:pt x="158" y="144"/>
                  </a:lnTo>
                  <a:lnTo>
                    <a:pt x="162" y="124"/>
                  </a:lnTo>
                  <a:lnTo>
                    <a:pt x="160" y="106"/>
                  </a:lnTo>
                  <a:lnTo>
                    <a:pt x="158" y="86"/>
                  </a:lnTo>
                  <a:lnTo>
                    <a:pt x="148" y="68"/>
                  </a:lnTo>
                  <a:lnTo>
                    <a:pt x="148" y="68"/>
                  </a:lnTo>
                  <a:lnTo>
                    <a:pt x="140" y="56"/>
                  </a:lnTo>
                  <a:lnTo>
                    <a:pt x="132" y="44"/>
                  </a:lnTo>
                  <a:lnTo>
                    <a:pt x="120" y="34"/>
                  </a:lnTo>
                  <a:lnTo>
                    <a:pt x="108" y="24"/>
                  </a:lnTo>
                  <a:lnTo>
                    <a:pt x="94" y="16"/>
                  </a:lnTo>
                  <a:lnTo>
                    <a:pt x="80" y="8"/>
                  </a:lnTo>
                  <a:lnTo>
                    <a:pt x="66" y="4"/>
                  </a:lnTo>
                  <a:lnTo>
                    <a:pt x="52"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69" name="Freeform 88"/>
            <p:cNvSpPr>
              <a:spLocks noEditPoints="1"/>
            </p:cNvSpPr>
            <p:nvPr/>
          </p:nvSpPr>
          <p:spPr bwMode="auto">
            <a:xfrm>
              <a:off x="8043780" y="2379874"/>
              <a:ext cx="605915" cy="424837"/>
            </a:xfrm>
            <a:custGeom>
              <a:avLst/>
              <a:gdLst>
                <a:gd name="T0" fmla="*/ 324 w 348"/>
                <a:gd name="T1" fmla="*/ 194 h 244"/>
                <a:gd name="T2" fmla="*/ 302 w 348"/>
                <a:gd name="T3" fmla="*/ 158 h 244"/>
                <a:gd name="T4" fmla="*/ 296 w 348"/>
                <a:gd name="T5" fmla="*/ 146 h 244"/>
                <a:gd name="T6" fmla="*/ 292 w 348"/>
                <a:gd name="T7" fmla="*/ 120 h 244"/>
                <a:gd name="T8" fmla="*/ 286 w 348"/>
                <a:gd name="T9" fmla="*/ 94 h 244"/>
                <a:gd name="T10" fmla="*/ 276 w 348"/>
                <a:gd name="T11" fmla="*/ 120 h 244"/>
                <a:gd name="T12" fmla="*/ 270 w 348"/>
                <a:gd name="T13" fmla="*/ 146 h 244"/>
                <a:gd name="T14" fmla="*/ 270 w 348"/>
                <a:gd name="T15" fmla="*/ 172 h 244"/>
                <a:gd name="T16" fmla="*/ 278 w 348"/>
                <a:gd name="T17" fmla="*/ 200 h 244"/>
                <a:gd name="T18" fmla="*/ 266 w 348"/>
                <a:gd name="T19" fmla="*/ 184 h 244"/>
                <a:gd name="T20" fmla="*/ 240 w 348"/>
                <a:gd name="T21" fmla="*/ 148 h 244"/>
                <a:gd name="T22" fmla="*/ 232 w 348"/>
                <a:gd name="T23" fmla="*/ 128 h 244"/>
                <a:gd name="T24" fmla="*/ 234 w 348"/>
                <a:gd name="T25" fmla="*/ 156 h 244"/>
                <a:gd name="T26" fmla="*/ 234 w 348"/>
                <a:gd name="T27" fmla="*/ 186 h 244"/>
                <a:gd name="T28" fmla="*/ 190 w 348"/>
                <a:gd name="T29" fmla="*/ 148 h 244"/>
                <a:gd name="T30" fmla="*/ 162 w 348"/>
                <a:gd name="T31" fmla="*/ 118 h 244"/>
                <a:gd name="T32" fmla="*/ 140 w 348"/>
                <a:gd name="T33" fmla="*/ 84 h 244"/>
                <a:gd name="T34" fmla="*/ 134 w 348"/>
                <a:gd name="T35" fmla="*/ 68 h 244"/>
                <a:gd name="T36" fmla="*/ 146 w 348"/>
                <a:gd name="T37" fmla="*/ 130 h 244"/>
                <a:gd name="T38" fmla="*/ 158 w 348"/>
                <a:gd name="T39" fmla="*/ 160 h 244"/>
                <a:gd name="T40" fmla="*/ 178 w 348"/>
                <a:gd name="T41" fmla="*/ 182 h 244"/>
                <a:gd name="T42" fmla="*/ 134 w 348"/>
                <a:gd name="T43" fmla="*/ 148 h 244"/>
                <a:gd name="T44" fmla="*/ 94 w 348"/>
                <a:gd name="T45" fmla="*/ 112 h 244"/>
                <a:gd name="T46" fmla="*/ 70 w 348"/>
                <a:gd name="T47" fmla="*/ 86 h 244"/>
                <a:gd name="T48" fmla="*/ 24 w 348"/>
                <a:gd name="T49" fmla="*/ 28 h 244"/>
                <a:gd name="T50" fmla="*/ 0 w 348"/>
                <a:gd name="T51" fmla="*/ 0 h 244"/>
                <a:gd name="T52" fmla="*/ 20 w 348"/>
                <a:gd name="T53" fmla="*/ 56 h 244"/>
                <a:gd name="T54" fmla="*/ 50 w 348"/>
                <a:gd name="T55" fmla="*/ 102 h 244"/>
                <a:gd name="T56" fmla="*/ 86 w 348"/>
                <a:gd name="T57" fmla="*/ 144 h 244"/>
                <a:gd name="T58" fmla="*/ 126 w 348"/>
                <a:gd name="T59" fmla="*/ 184 h 244"/>
                <a:gd name="T60" fmla="*/ 182 w 348"/>
                <a:gd name="T61" fmla="*/ 200 h 244"/>
                <a:gd name="T62" fmla="*/ 268 w 348"/>
                <a:gd name="T63" fmla="*/ 218 h 244"/>
                <a:gd name="T64" fmla="*/ 322 w 348"/>
                <a:gd name="T65" fmla="*/ 232 h 244"/>
                <a:gd name="T66" fmla="*/ 348 w 348"/>
                <a:gd name="T67" fmla="*/ 244 h 244"/>
                <a:gd name="T68" fmla="*/ 338 w 348"/>
                <a:gd name="T69" fmla="*/ 220 h 244"/>
                <a:gd name="T70" fmla="*/ 324 w 348"/>
                <a:gd name="T71" fmla="*/ 194 h 244"/>
                <a:gd name="T72" fmla="*/ 232 w 348"/>
                <a:gd name="T73" fmla="*/ 128 h 244"/>
                <a:gd name="T74" fmla="*/ 232 w 348"/>
                <a:gd name="T75" fmla="*/ 1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244">
                  <a:moveTo>
                    <a:pt x="324" y="194"/>
                  </a:moveTo>
                  <a:lnTo>
                    <a:pt x="324" y="194"/>
                  </a:lnTo>
                  <a:lnTo>
                    <a:pt x="308" y="172"/>
                  </a:lnTo>
                  <a:lnTo>
                    <a:pt x="302" y="158"/>
                  </a:lnTo>
                  <a:lnTo>
                    <a:pt x="296" y="146"/>
                  </a:lnTo>
                  <a:lnTo>
                    <a:pt x="296" y="146"/>
                  </a:lnTo>
                  <a:lnTo>
                    <a:pt x="294" y="134"/>
                  </a:lnTo>
                  <a:lnTo>
                    <a:pt x="292" y="120"/>
                  </a:lnTo>
                  <a:lnTo>
                    <a:pt x="290" y="106"/>
                  </a:lnTo>
                  <a:lnTo>
                    <a:pt x="286" y="94"/>
                  </a:lnTo>
                  <a:lnTo>
                    <a:pt x="286" y="94"/>
                  </a:lnTo>
                  <a:lnTo>
                    <a:pt x="276" y="120"/>
                  </a:lnTo>
                  <a:lnTo>
                    <a:pt x="272" y="132"/>
                  </a:lnTo>
                  <a:lnTo>
                    <a:pt x="270" y="146"/>
                  </a:lnTo>
                  <a:lnTo>
                    <a:pt x="268" y="160"/>
                  </a:lnTo>
                  <a:lnTo>
                    <a:pt x="270" y="172"/>
                  </a:lnTo>
                  <a:lnTo>
                    <a:pt x="274" y="186"/>
                  </a:lnTo>
                  <a:lnTo>
                    <a:pt x="278" y="200"/>
                  </a:lnTo>
                  <a:lnTo>
                    <a:pt x="278" y="200"/>
                  </a:lnTo>
                  <a:lnTo>
                    <a:pt x="266" y="184"/>
                  </a:lnTo>
                  <a:lnTo>
                    <a:pt x="252" y="166"/>
                  </a:lnTo>
                  <a:lnTo>
                    <a:pt x="240" y="148"/>
                  </a:lnTo>
                  <a:lnTo>
                    <a:pt x="236" y="138"/>
                  </a:lnTo>
                  <a:lnTo>
                    <a:pt x="232" y="128"/>
                  </a:lnTo>
                  <a:lnTo>
                    <a:pt x="232" y="128"/>
                  </a:lnTo>
                  <a:lnTo>
                    <a:pt x="234" y="156"/>
                  </a:lnTo>
                  <a:lnTo>
                    <a:pt x="234" y="186"/>
                  </a:lnTo>
                  <a:lnTo>
                    <a:pt x="234" y="186"/>
                  </a:lnTo>
                  <a:lnTo>
                    <a:pt x="206" y="162"/>
                  </a:lnTo>
                  <a:lnTo>
                    <a:pt x="190" y="148"/>
                  </a:lnTo>
                  <a:lnTo>
                    <a:pt x="176" y="134"/>
                  </a:lnTo>
                  <a:lnTo>
                    <a:pt x="162" y="118"/>
                  </a:lnTo>
                  <a:lnTo>
                    <a:pt x="150" y="102"/>
                  </a:lnTo>
                  <a:lnTo>
                    <a:pt x="140" y="84"/>
                  </a:lnTo>
                  <a:lnTo>
                    <a:pt x="134" y="68"/>
                  </a:lnTo>
                  <a:lnTo>
                    <a:pt x="134" y="68"/>
                  </a:lnTo>
                  <a:lnTo>
                    <a:pt x="138" y="96"/>
                  </a:lnTo>
                  <a:lnTo>
                    <a:pt x="146" y="130"/>
                  </a:lnTo>
                  <a:lnTo>
                    <a:pt x="152" y="146"/>
                  </a:lnTo>
                  <a:lnTo>
                    <a:pt x="158" y="160"/>
                  </a:lnTo>
                  <a:lnTo>
                    <a:pt x="168" y="172"/>
                  </a:lnTo>
                  <a:lnTo>
                    <a:pt x="178" y="182"/>
                  </a:lnTo>
                  <a:lnTo>
                    <a:pt x="178" y="182"/>
                  </a:lnTo>
                  <a:lnTo>
                    <a:pt x="134" y="148"/>
                  </a:lnTo>
                  <a:lnTo>
                    <a:pt x="94" y="112"/>
                  </a:lnTo>
                  <a:lnTo>
                    <a:pt x="94" y="112"/>
                  </a:lnTo>
                  <a:lnTo>
                    <a:pt x="82" y="98"/>
                  </a:lnTo>
                  <a:lnTo>
                    <a:pt x="70" y="86"/>
                  </a:lnTo>
                  <a:lnTo>
                    <a:pt x="46" y="56"/>
                  </a:lnTo>
                  <a:lnTo>
                    <a:pt x="24" y="28"/>
                  </a:lnTo>
                  <a:lnTo>
                    <a:pt x="0" y="0"/>
                  </a:lnTo>
                  <a:lnTo>
                    <a:pt x="0" y="0"/>
                  </a:lnTo>
                  <a:lnTo>
                    <a:pt x="8" y="30"/>
                  </a:lnTo>
                  <a:lnTo>
                    <a:pt x="20" y="56"/>
                  </a:lnTo>
                  <a:lnTo>
                    <a:pt x="34" y="80"/>
                  </a:lnTo>
                  <a:lnTo>
                    <a:pt x="50" y="102"/>
                  </a:lnTo>
                  <a:lnTo>
                    <a:pt x="66" y="122"/>
                  </a:lnTo>
                  <a:lnTo>
                    <a:pt x="86" y="144"/>
                  </a:lnTo>
                  <a:lnTo>
                    <a:pt x="126" y="184"/>
                  </a:lnTo>
                  <a:lnTo>
                    <a:pt x="126" y="184"/>
                  </a:lnTo>
                  <a:lnTo>
                    <a:pt x="152" y="192"/>
                  </a:lnTo>
                  <a:lnTo>
                    <a:pt x="182" y="200"/>
                  </a:lnTo>
                  <a:lnTo>
                    <a:pt x="238" y="212"/>
                  </a:lnTo>
                  <a:lnTo>
                    <a:pt x="268" y="218"/>
                  </a:lnTo>
                  <a:lnTo>
                    <a:pt x="296" y="224"/>
                  </a:lnTo>
                  <a:lnTo>
                    <a:pt x="322" y="232"/>
                  </a:lnTo>
                  <a:lnTo>
                    <a:pt x="348" y="244"/>
                  </a:lnTo>
                  <a:lnTo>
                    <a:pt x="348" y="244"/>
                  </a:lnTo>
                  <a:lnTo>
                    <a:pt x="344" y="232"/>
                  </a:lnTo>
                  <a:lnTo>
                    <a:pt x="338" y="220"/>
                  </a:lnTo>
                  <a:lnTo>
                    <a:pt x="332" y="206"/>
                  </a:lnTo>
                  <a:lnTo>
                    <a:pt x="324" y="194"/>
                  </a:lnTo>
                  <a:close/>
                  <a:moveTo>
                    <a:pt x="232" y="128"/>
                  </a:moveTo>
                  <a:lnTo>
                    <a:pt x="232" y="128"/>
                  </a:lnTo>
                  <a:lnTo>
                    <a:pt x="232" y="120"/>
                  </a:lnTo>
                  <a:lnTo>
                    <a:pt x="232" y="120"/>
                  </a:lnTo>
                  <a:lnTo>
                    <a:pt x="232" y="128"/>
                  </a:lnTo>
                  <a:close/>
                </a:path>
              </a:pathLst>
            </a:custGeom>
            <a:solidFill>
              <a:srgbClr val="CB8C2A"/>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70" name="Freeform 89"/>
            <p:cNvSpPr/>
            <p:nvPr/>
          </p:nvSpPr>
          <p:spPr bwMode="auto">
            <a:xfrm>
              <a:off x="8043780" y="2379874"/>
              <a:ext cx="605915" cy="424837"/>
            </a:xfrm>
            <a:custGeom>
              <a:avLst/>
              <a:gdLst>
                <a:gd name="T0" fmla="*/ 324 w 348"/>
                <a:gd name="T1" fmla="*/ 194 h 244"/>
                <a:gd name="T2" fmla="*/ 302 w 348"/>
                <a:gd name="T3" fmla="*/ 158 h 244"/>
                <a:gd name="T4" fmla="*/ 296 w 348"/>
                <a:gd name="T5" fmla="*/ 146 h 244"/>
                <a:gd name="T6" fmla="*/ 292 w 348"/>
                <a:gd name="T7" fmla="*/ 120 h 244"/>
                <a:gd name="T8" fmla="*/ 286 w 348"/>
                <a:gd name="T9" fmla="*/ 94 h 244"/>
                <a:gd name="T10" fmla="*/ 276 w 348"/>
                <a:gd name="T11" fmla="*/ 120 h 244"/>
                <a:gd name="T12" fmla="*/ 270 w 348"/>
                <a:gd name="T13" fmla="*/ 146 h 244"/>
                <a:gd name="T14" fmla="*/ 270 w 348"/>
                <a:gd name="T15" fmla="*/ 172 h 244"/>
                <a:gd name="T16" fmla="*/ 278 w 348"/>
                <a:gd name="T17" fmla="*/ 200 h 244"/>
                <a:gd name="T18" fmla="*/ 266 w 348"/>
                <a:gd name="T19" fmla="*/ 184 h 244"/>
                <a:gd name="T20" fmla="*/ 240 w 348"/>
                <a:gd name="T21" fmla="*/ 148 h 244"/>
                <a:gd name="T22" fmla="*/ 232 w 348"/>
                <a:gd name="T23" fmla="*/ 128 h 244"/>
                <a:gd name="T24" fmla="*/ 234 w 348"/>
                <a:gd name="T25" fmla="*/ 156 h 244"/>
                <a:gd name="T26" fmla="*/ 234 w 348"/>
                <a:gd name="T27" fmla="*/ 186 h 244"/>
                <a:gd name="T28" fmla="*/ 190 w 348"/>
                <a:gd name="T29" fmla="*/ 148 h 244"/>
                <a:gd name="T30" fmla="*/ 162 w 348"/>
                <a:gd name="T31" fmla="*/ 118 h 244"/>
                <a:gd name="T32" fmla="*/ 140 w 348"/>
                <a:gd name="T33" fmla="*/ 84 h 244"/>
                <a:gd name="T34" fmla="*/ 134 w 348"/>
                <a:gd name="T35" fmla="*/ 68 h 244"/>
                <a:gd name="T36" fmla="*/ 146 w 348"/>
                <a:gd name="T37" fmla="*/ 130 h 244"/>
                <a:gd name="T38" fmla="*/ 158 w 348"/>
                <a:gd name="T39" fmla="*/ 160 h 244"/>
                <a:gd name="T40" fmla="*/ 178 w 348"/>
                <a:gd name="T41" fmla="*/ 182 h 244"/>
                <a:gd name="T42" fmla="*/ 134 w 348"/>
                <a:gd name="T43" fmla="*/ 148 h 244"/>
                <a:gd name="T44" fmla="*/ 94 w 348"/>
                <a:gd name="T45" fmla="*/ 112 h 244"/>
                <a:gd name="T46" fmla="*/ 70 w 348"/>
                <a:gd name="T47" fmla="*/ 86 h 244"/>
                <a:gd name="T48" fmla="*/ 24 w 348"/>
                <a:gd name="T49" fmla="*/ 28 h 244"/>
                <a:gd name="T50" fmla="*/ 0 w 348"/>
                <a:gd name="T51" fmla="*/ 0 h 244"/>
                <a:gd name="T52" fmla="*/ 20 w 348"/>
                <a:gd name="T53" fmla="*/ 56 h 244"/>
                <a:gd name="T54" fmla="*/ 50 w 348"/>
                <a:gd name="T55" fmla="*/ 102 h 244"/>
                <a:gd name="T56" fmla="*/ 86 w 348"/>
                <a:gd name="T57" fmla="*/ 144 h 244"/>
                <a:gd name="T58" fmla="*/ 126 w 348"/>
                <a:gd name="T59" fmla="*/ 184 h 244"/>
                <a:gd name="T60" fmla="*/ 182 w 348"/>
                <a:gd name="T61" fmla="*/ 200 h 244"/>
                <a:gd name="T62" fmla="*/ 268 w 348"/>
                <a:gd name="T63" fmla="*/ 218 h 244"/>
                <a:gd name="T64" fmla="*/ 322 w 348"/>
                <a:gd name="T65" fmla="*/ 232 h 244"/>
                <a:gd name="T66" fmla="*/ 348 w 348"/>
                <a:gd name="T67" fmla="*/ 244 h 244"/>
                <a:gd name="T68" fmla="*/ 338 w 348"/>
                <a:gd name="T69" fmla="*/ 220 h 244"/>
                <a:gd name="T70" fmla="*/ 324 w 348"/>
                <a:gd name="T71" fmla="*/ 19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8" h="244">
                  <a:moveTo>
                    <a:pt x="324" y="194"/>
                  </a:moveTo>
                  <a:lnTo>
                    <a:pt x="324" y="194"/>
                  </a:lnTo>
                  <a:lnTo>
                    <a:pt x="308" y="172"/>
                  </a:lnTo>
                  <a:lnTo>
                    <a:pt x="302" y="158"/>
                  </a:lnTo>
                  <a:lnTo>
                    <a:pt x="296" y="146"/>
                  </a:lnTo>
                  <a:lnTo>
                    <a:pt x="296" y="146"/>
                  </a:lnTo>
                  <a:lnTo>
                    <a:pt x="294" y="134"/>
                  </a:lnTo>
                  <a:lnTo>
                    <a:pt x="292" y="120"/>
                  </a:lnTo>
                  <a:lnTo>
                    <a:pt x="290" y="106"/>
                  </a:lnTo>
                  <a:lnTo>
                    <a:pt x="286" y="94"/>
                  </a:lnTo>
                  <a:lnTo>
                    <a:pt x="286" y="94"/>
                  </a:lnTo>
                  <a:lnTo>
                    <a:pt x="276" y="120"/>
                  </a:lnTo>
                  <a:lnTo>
                    <a:pt x="272" y="132"/>
                  </a:lnTo>
                  <a:lnTo>
                    <a:pt x="270" y="146"/>
                  </a:lnTo>
                  <a:lnTo>
                    <a:pt x="268" y="160"/>
                  </a:lnTo>
                  <a:lnTo>
                    <a:pt x="270" y="172"/>
                  </a:lnTo>
                  <a:lnTo>
                    <a:pt x="274" y="186"/>
                  </a:lnTo>
                  <a:lnTo>
                    <a:pt x="278" y="200"/>
                  </a:lnTo>
                  <a:lnTo>
                    <a:pt x="278" y="200"/>
                  </a:lnTo>
                  <a:lnTo>
                    <a:pt x="266" y="184"/>
                  </a:lnTo>
                  <a:lnTo>
                    <a:pt x="252" y="166"/>
                  </a:lnTo>
                  <a:lnTo>
                    <a:pt x="240" y="148"/>
                  </a:lnTo>
                  <a:lnTo>
                    <a:pt x="236" y="138"/>
                  </a:lnTo>
                  <a:lnTo>
                    <a:pt x="232" y="128"/>
                  </a:lnTo>
                  <a:lnTo>
                    <a:pt x="232" y="128"/>
                  </a:lnTo>
                  <a:lnTo>
                    <a:pt x="234" y="156"/>
                  </a:lnTo>
                  <a:lnTo>
                    <a:pt x="234" y="186"/>
                  </a:lnTo>
                  <a:lnTo>
                    <a:pt x="234" y="186"/>
                  </a:lnTo>
                  <a:lnTo>
                    <a:pt x="206" y="162"/>
                  </a:lnTo>
                  <a:lnTo>
                    <a:pt x="190" y="148"/>
                  </a:lnTo>
                  <a:lnTo>
                    <a:pt x="176" y="134"/>
                  </a:lnTo>
                  <a:lnTo>
                    <a:pt x="162" y="118"/>
                  </a:lnTo>
                  <a:lnTo>
                    <a:pt x="150" y="102"/>
                  </a:lnTo>
                  <a:lnTo>
                    <a:pt x="140" y="84"/>
                  </a:lnTo>
                  <a:lnTo>
                    <a:pt x="134" y="68"/>
                  </a:lnTo>
                  <a:lnTo>
                    <a:pt x="134" y="68"/>
                  </a:lnTo>
                  <a:lnTo>
                    <a:pt x="138" y="96"/>
                  </a:lnTo>
                  <a:lnTo>
                    <a:pt x="146" y="130"/>
                  </a:lnTo>
                  <a:lnTo>
                    <a:pt x="152" y="146"/>
                  </a:lnTo>
                  <a:lnTo>
                    <a:pt x="158" y="160"/>
                  </a:lnTo>
                  <a:lnTo>
                    <a:pt x="168" y="172"/>
                  </a:lnTo>
                  <a:lnTo>
                    <a:pt x="178" y="182"/>
                  </a:lnTo>
                  <a:lnTo>
                    <a:pt x="178" y="182"/>
                  </a:lnTo>
                  <a:lnTo>
                    <a:pt x="134" y="148"/>
                  </a:lnTo>
                  <a:lnTo>
                    <a:pt x="94" y="112"/>
                  </a:lnTo>
                  <a:lnTo>
                    <a:pt x="94" y="112"/>
                  </a:lnTo>
                  <a:lnTo>
                    <a:pt x="82" y="98"/>
                  </a:lnTo>
                  <a:lnTo>
                    <a:pt x="70" y="86"/>
                  </a:lnTo>
                  <a:lnTo>
                    <a:pt x="46" y="56"/>
                  </a:lnTo>
                  <a:lnTo>
                    <a:pt x="24" y="28"/>
                  </a:lnTo>
                  <a:lnTo>
                    <a:pt x="0" y="0"/>
                  </a:lnTo>
                  <a:lnTo>
                    <a:pt x="0" y="0"/>
                  </a:lnTo>
                  <a:lnTo>
                    <a:pt x="8" y="30"/>
                  </a:lnTo>
                  <a:lnTo>
                    <a:pt x="20" y="56"/>
                  </a:lnTo>
                  <a:lnTo>
                    <a:pt x="34" y="80"/>
                  </a:lnTo>
                  <a:lnTo>
                    <a:pt x="50" y="102"/>
                  </a:lnTo>
                  <a:lnTo>
                    <a:pt x="66" y="122"/>
                  </a:lnTo>
                  <a:lnTo>
                    <a:pt x="86" y="144"/>
                  </a:lnTo>
                  <a:lnTo>
                    <a:pt x="126" y="184"/>
                  </a:lnTo>
                  <a:lnTo>
                    <a:pt x="126" y="184"/>
                  </a:lnTo>
                  <a:lnTo>
                    <a:pt x="152" y="192"/>
                  </a:lnTo>
                  <a:lnTo>
                    <a:pt x="182" y="200"/>
                  </a:lnTo>
                  <a:lnTo>
                    <a:pt x="238" y="212"/>
                  </a:lnTo>
                  <a:lnTo>
                    <a:pt x="268" y="218"/>
                  </a:lnTo>
                  <a:lnTo>
                    <a:pt x="296" y="224"/>
                  </a:lnTo>
                  <a:lnTo>
                    <a:pt x="322" y="232"/>
                  </a:lnTo>
                  <a:lnTo>
                    <a:pt x="348" y="244"/>
                  </a:lnTo>
                  <a:lnTo>
                    <a:pt x="348" y="244"/>
                  </a:lnTo>
                  <a:lnTo>
                    <a:pt x="344" y="232"/>
                  </a:lnTo>
                  <a:lnTo>
                    <a:pt x="338" y="220"/>
                  </a:lnTo>
                  <a:lnTo>
                    <a:pt x="332" y="206"/>
                  </a:lnTo>
                  <a:lnTo>
                    <a:pt x="324" y="194"/>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71" name="Rectangle 90"/>
            <p:cNvSpPr>
              <a:spLocks noChangeArrowheads="1"/>
            </p:cNvSpPr>
            <p:nvPr/>
          </p:nvSpPr>
          <p:spPr bwMode="auto">
            <a:xfrm>
              <a:off x="8447723" y="2588810"/>
              <a:ext cx="1742" cy="139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72" name="Freeform 92"/>
            <p:cNvSpPr/>
            <p:nvPr/>
          </p:nvSpPr>
          <p:spPr bwMode="auto">
            <a:xfrm>
              <a:off x="8043780" y="2379874"/>
              <a:ext cx="605915" cy="424837"/>
            </a:xfrm>
            <a:custGeom>
              <a:avLst/>
              <a:gdLst>
                <a:gd name="T0" fmla="*/ 324 w 348"/>
                <a:gd name="T1" fmla="*/ 194 h 244"/>
                <a:gd name="T2" fmla="*/ 302 w 348"/>
                <a:gd name="T3" fmla="*/ 158 h 244"/>
                <a:gd name="T4" fmla="*/ 296 w 348"/>
                <a:gd name="T5" fmla="*/ 146 h 244"/>
                <a:gd name="T6" fmla="*/ 292 w 348"/>
                <a:gd name="T7" fmla="*/ 120 h 244"/>
                <a:gd name="T8" fmla="*/ 286 w 348"/>
                <a:gd name="T9" fmla="*/ 94 h 244"/>
                <a:gd name="T10" fmla="*/ 276 w 348"/>
                <a:gd name="T11" fmla="*/ 120 h 244"/>
                <a:gd name="T12" fmla="*/ 270 w 348"/>
                <a:gd name="T13" fmla="*/ 146 h 244"/>
                <a:gd name="T14" fmla="*/ 270 w 348"/>
                <a:gd name="T15" fmla="*/ 172 h 244"/>
                <a:gd name="T16" fmla="*/ 278 w 348"/>
                <a:gd name="T17" fmla="*/ 200 h 244"/>
                <a:gd name="T18" fmla="*/ 266 w 348"/>
                <a:gd name="T19" fmla="*/ 184 h 244"/>
                <a:gd name="T20" fmla="*/ 240 w 348"/>
                <a:gd name="T21" fmla="*/ 148 h 244"/>
                <a:gd name="T22" fmla="*/ 232 w 348"/>
                <a:gd name="T23" fmla="*/ 128 h 244"/>
                <a:gd name="T24" fmla="*/ 234 w 348"/>
                <a:gd name="T25" fmla="*/ 156 h 244"/>
                <a:gd name="T26" fmla="*/ 234 w 348"/>
                <a:gd name="T27" fmla="*/ 186 h 244"/>
                <a:gd name="T28" fmla="*/ 190 w 348"/>
                <a:gd name="T29" fmla="*/ 148 h 244"/>
                <a:gd name="T30" fmla="*/ 162 w 348"/>
                <a:gd name="T31" fmla="*/ 118 h 244"/>
                <a:gd name="T32" fmla="*/ 140 w 348"/>
                <a:gd name="T33" fmla="*/ 84 h 244"/>
                <a:gd name="T34" fmla="*/ 134 w 348"/>
                <a:gd name="T35" fmla="*/ 68 h 244"/>
                <a:gd name="T36" fmla="*/ 146 w 348"/>
                <a:gd name="T37" fmla="*/ 130 h 244"/>
                <a:gd name="T38" fmla="*/ 158 w 348"/>
                <a:gd name="T39" fmla="*/ 160 h 244"/>
                <a:gd name="T40" fmla="*/ 178 w 348"/>
                <a:gd name="T41" fmla="*/ 182 h 244"/>
                <a:gd name="T42" fmla="*/ 134 w 348"/>
                <a:gd name="T43" fmla="*/ 148 h 244"/>
                <a:gd name="T44" fmla="*/ 94 w 348"/>
                <a:gd name="T45" fmla="*/ 112 h 244"/>
                <a:gd name="T46" fmla="*/ 70 w 348"/>
                <a:gd name="T47" fmla="*/ 86 h 244"/>
                <a:gd name="T48" fmla="*/ 24 w 348"/>
                <a:gd name="T49" fmla="*/ 28 h 244"/>
                <a:gd name="T50" fmla="*/ 0 w 348"/>
                <a:gd name="T51" fmla="*/ 0 h 244"/>
                <a:gd name="T52" fmla="*/ 20 w 348"/>
                <a:gd name="T53" fmla="*/ 56 h 244"/>
                <a:gd name="T54" fmla="*/ 50 w 348"/>
                <a:gd name="T55" fmla="*/ 102 h 244"/>
                <a:gd name="T56" fmla="*/ 86 w 348"/>
                <a:gd name="T57" fmla="*/ 144 h 244"/>
                <a:gd name="T58" fmla="*/ 126 w 348"/>
                <a:gd name="T59" fmla="*/ 184 h 244"/>
                <a:gd name="T60" fmla="*/ 182 w 348"/>
                <a:gd name="T61" fmla="*/ 200 h 244"/>
                <a:gd name="T62" fmla="*/ 268 w 348"/>
                <a:gd name="T63" fmla="*/ 218 h 244"/>
                <a:gd name="T64" fmla="*/ 322 w 348"/>
                <a:gd name="T65" fmla="*/ 232 h 244"/>
                <a:gd name="T66" fmla="*/ 348 w 348"/>
                <a:gd name="T67" fmla="*/ 244 h 244"/>
                <a:gd name="T68" fmla="*/ 338 w 348"/>
                <a:gd name="T69" fmla="*/ 220 h 244"/>
                <a:gd name="T70" fmla="*/ 324 w 348"/>
                <a:gd name="T71" fmla="*/ 19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8" h="244">
                  <a:moveTo>
                    <a:pt x="324" y="194"/>
                  </a:moveTo>
                  <a:lnTo>
                    <a:pt x="324" y="194"/>
                  </a:lnTo>
                  <a:lnTo>
                    <a:pt x="308" y="172"/>
                  </a:lnTo>
                  <a:lnTo>
                    <a:pt x="302" y="158"/>
                  </a:lnTo>
                  <a:lnTo>
                    <a:pt x="296" y="146"/>
                  </a:lnTo>
                  <a:lnTo>
                    <a:pt x="296" y="146"/>
                  </a:lnTo>
                  <a:lnTo>
                    <a:pt x="294" y="134"/>
                  </a:lnTo>
                  <a:lnTo>
                    <a:pt x="292" y="120"/>
                  </a:lnTo>
                  <a:lnTo>
                    <a:pt x="290" y="106"/>
                  </a:lnTo>
                  <a:lnTo>
                    <a:pt x="286" y="94"/>
                  </a:lnTo>
                  <a:lnTo>
                    <a:pt x="286" y="94"/>
                  </a:lnTo>
                  <a:lnTo>
                    <a:pt x="276" y="120"/>
                  </a:lnTo>
                  <a:lnTo>
                    <a:pt x="272" y="132"/>
                  </a:lnTo>
                  <a:lnTo>
                    <a:pt x="270" y="146"/>
                  </a:lnTo>
                  <a:lnTo>
                    <a:pt x="268" y="160"/>
                  </a:lnTo>
                  <a:lnTo>
                    <a:pt x="270" y="172"/>
                  </a:lnTo>
                  <a:lnTo>
                    <a:pt x="274" y="186"/>
                  </a:lnTo>
                  <a:lnTo>
                    <a:pt x="278" y="200"/>
                  </a:lnTo>
                  <a:lnTo>
                    <a:pt x="278" y="200"/>
                  </a:lnTo>
                  <a:lnTo>
                    <a:pt x="266" y="184"/>
                  </a:lnTo>
                  <a:lnTo>
                    <a:pt x="252" y="166"/>
                  </a:lnTo>
                  <a:lnTo>
                    <a:pt x="240" y="148"/>
                  </a:lnTo>
                  <a:lnTo>
                    <a:pt x="236" y="138"/>
                  </a:lnTo>
                  <a:lnTo>
                    <a:pt x="232" y="128"/>
                  </a:lnTo>
                  <a:lnTo>
                    <a:pt x="232" y="128"/>
                  </a:lnTo>
                  <a:lnTo>
                    <a:pt x="234" y="156"/>
                  </a:lnTo>
                  <a:lnTo>
                    <a:pt x="234" y="186"/>
                  </a:lnTo>
                  <a:lnTo>
                    <a:pt x="234" y="186"/>
                  </a:lnTo>
                  <a:lnTo>
                    <a:pt x="206" y="162"/>
                  </a:lnTo>
                  <a:lnTo>
                    <a:pt x="190" y="148"/>
                  </a:lnTo>
                  <a:lnTo>
                    <a:pt x="176" y="134"/>
                  </a:lnTo>
                  <a:lnTo>
                    <a:pt x="162" y="118"/>
                  </a:lnTo>
                  <a:lnTo>
                    <a:pt x="150" y="102"/>
                  </a:lnTo>
                  <a:lnTo>
                    <a:pt x="140" y="84"/>
                  </a:lnTo>
                  <a:lnTo>
                    <a:pt x="134" y="68"/>
                  </a:lnTo>
                  <a:lnTo>
                    <a:pt x="134" y="68"/>
                  </a:lnTo>
                  <a:lnTo>
                    <a:pt x="138" y="96"/>
                  </a:lnTo>
                  <a:lnTo>
                    <a:pt x="146" y="130"/>
                  </a:lnTo>
                  <a:lnTo>
                    <a:pt x="152" y="146"/>
                  </a:lnTo>
                  <a:lnTo>
                    <a:pt x="158" y="160"/>
                  </a:lnTo>
                  <a:lnTo>
                    <a:pt x="168" y="172"/>
                  </a:lnTo>
                  <a:lnTo>
                    <a:pt x="178" y="182"/>
                  </a:lnTo>
                  <a:lnTo>
                    <a:pt x="178" y="182"/>
                  </a:lnTo>
                  <a:lnTo>
                    <a:pt x="134" y="148"/>
                  </a:lnTo>
                  <a:lnTo>
                    <a:pt x="94" y="112"/>
                  </a:lnTo>
                  <a:lnTo>
                    <a:pt x="94" y="112"/>
                  </a:lnTo>
                  <a:lnTo>
                    <a:pt x="82" y="98"/>
                  </a:lnTo>
                  <a:lnTo>
                    <a:pt x="70" y="86"/>
                  </a:lnTo>
                  <a:lnTo>
                    <a:pt x="46" y="56"/>
                  </a:lnTo>
                  <a:lnTo>
                    <a:pt x="24" y="28"/>
                  </a:lnTo>
                  <a:lnTo>
                    <a:pt x="0" y="0"/>
                  </a:lnTo>
                  <a:lnTo>
                    <a:pt x="0" y="0"/>
                  </a:lnTo>
                  <a:lnTo>
                    <a:pt x="8" y="30"/>
                  </a:lnTo>
                  <a:lnTo>
                    <a:pt x="20" y="56"/>
                  </a:lnTo>
                  <a:lnTo>
                    <a:pt x="34" y="80"/>
                  </a:lnTo>
                  <a:lnTo>
                    <a:pt x="50" y="102"/>
                  </a:lnTo>
                  <a:lnTo>
                    <a:pt x="66" y="122"/>
                  </a:lnTo>
                  <a:lnTo>
                    <a:pt x="86" y="144"/>
                  </a:lnTo>
                  <a:lnTo>
                    <a:pt x="126" y="184"/>
                  </a:lnTo>
                  <a:lnTo>
                    <a:pt x="126" y="184"/>
                  </a:lnTo>
                  <a:lnTo>
                    <a:pt x="152" y="192"/>
                  </a:lnTo>
                  <a:lnTo>
                    <a:pt x="182" y="200"/>
                  </a:lnTo>
                  <a:lnTo>
                    <a:pt x="238" y="212"/>
                  </a:lnTo>
                  <a:lnTo>
                    <a:pt x="268" y="218"/>
                  </a:lnTo>
                  <a:lnTo>
                    <a:pt x="296" y="224"/>
                  </a:lnTo>
                  <a:lnTo>
                    <a:pt x="322" y="232"/>
                  </a:lnTo>
                  <a:lnTo>
                    <a:pt x="348" y="244"/>
                  </a:lnTo>
                  <a:lnTo>
                    <a:pt x="348" y="244"/>
                  </a:lnTo>
                  <a:lnTo>
                    <a:pt x="344" y="232"/>
                  </a:lnTo>
                  <a:lnTo>
                    <a:pt x="338" y="220"/>
                  </a:lnTo>
                  <a:lnTo>
                    <a:pt x="332" y="206"/>
                  </a:lnTo>
                  <a:lnTo>
                    <a:pt x="324" y="194"/>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73" name="Rectangle 93"/>
            <p:cNvSpPr>
              <a:spLocks noChangeArrowheads="1"/>
            </p:cNvSpPr>
            <p:nvPr/>
          </p:nvSpPr>
          <p:spPr bwMode="auto">
            <a:xfrm>
              <a:off x="8447723" y="2588810"/>
              <a:ext cx="1742" cy="139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74" name="Freeform 94"/>
            <p:cNvSpPr/>
            <p:nvPr/>
          </p:nvSpPr>
          <p:spPr bwMode="auto">
            <a:xfrm>
              <a:off x="8573085" y="2710689"/>
              <a:ext cx="247241" cy="442247"/>
            </a:xfrm>
            <a:custGeom>
              <a:avLst/>
              <a:gdLst>
                <a:gd name="T0" fmla="*/ 90 w 142"/>
                <a:gd name="T1" fmla="*/ 68 h 254"/>
                <a:gd name="T2" fmla="*/ 90 w 142"/>
                <a:gd name="T3" fmla="*/ 68 h 254"/>
                <a:gd name="T4" fmla="*/ 50 w 142"/>
                <a:gd name="T5" fmla="*/ 32 h 254"/>
                <a:gd name="T6" fmla="*/ 24 w 142"/>
                <a:gd name="T7" fmla="*/ 10 h 254"/>
                <a:gd name="T8" fmla="*/ 12 w 142"/>
                <a:gd name="T9" fmla="*/ 0 h 254"/>
                <a:gd name="T10" fmla="*/ 12 w 142"/>
                <a:gd name="T11" fmla="*/ 0 h 254"/>
                <a:gd name="T12" fmla="*/ 6 w 142"/>
                <a:gd name="T13" fmla="*/ 8 h 254"/>
                <a:gd name="T14" fmla="*/ 2 w 142"/>
                <a:gd name="T15" fmla="*/ 18 h 254"/>
                <a:gd name="T16" fmla="*/ 0 w 142"/>
                <a:gd name="T17" fmla="*/ 30 h 254"/>
                <a:gd name="T18" fmla="*/ 2 w 142"/>
                <a:gd name="T19" fmla="*/ 34 h 254"/>
                <a:gd name="T20" fmla="*/ 4 w 142"/>
                <a:gd name="T21" fmla="*/ 38 h 254"/>
                <a:gd name="T22" fmla="*/ 4 w 142"/>
                <a:gd name="T23" fmla="*/ 38 h 254"/>
                <a:gd name="T24" fmla="*/ 10 w 142"/>
                <a:gd name="T25" fmla="*/ 42 h 254"/>
                <a:gd name="T26" fmla="*/ 18 w 142"/>
                <a:gd name="T27" fmla="*/ 46 h 254"/>
                <a:gd name="T28" fmla="*/ 18 w 142"/>
                <a:gd name="T29" fmla="*/ 46 h 254"/>
                <a:gd name="T30" fmla="*/ 50 w 142"/>
                <a:gd name="T31" fmla="*/ 66 h 254"/>
                <a:gd name="T32" fmla="*/ 66 w 142"/>
                <a:gd name="T33" fmla="*/ 76 h 254"/>
                <a:gd name="T34" fmla="*/ 82 w 142"/>
                <a:gd name="T35" fmla="*/ 88 h 254"/>
                <a:gd name="T36" fmla="*/ 82 w 142"/>
                <a:gd name="T37" fmla="*/ 88 h 254"/>
                <a:gd name="T38" fmla="*/ 94 w 142"/>
                <a:gd name="T39" fmla="*/ 100 h 254"/>
                <a:gd name="T40" fmla="*/ 106 w 142"/>
                <a:gd name="T41" fmla="*/ 114 h 254"/>
                <a:gd name="T42" fmla="*/ 114 w 142"/>
                <a:gd name="T43" fmla="*/ 128 h 254"/>
                <a:gd name="T44" fmla="*/ 120 w 142"/>
                <a:gd name="T45" fmla="*/ 146 h 254"/>
                <a:gd name="T46" fmla="*/ 120 w 142"/>
                <a:gd name="T47" fmla="*/ 146 h 254"/>
                <a:gd name="T48" fmla="*/ 120 w 142"/>
                <a:gd name="T49" fmla="*/ 172 h 254"/>
                <a:gd name="T50" fmla="*/ 120 w 142"/>
                <a:gd name="T51" fmla="*/ 200 h 254"/>
                <a:gd name="T52" fmla="*/ 120 w 142"/>
                <a:gd name="T53" fmla="*/ 228 h 254"/>
                <a:gd name="T54" fmla="*/ 120 w 142"/>
                <a:gd name="T55" fmla="*/ 242 h 254"/>
                <a:gd name="T56" fmla="*/ 122 w 142"/>
                <a:gd name="T57" fmla="*/ 254 h 254"/>
                <a:gd name="T58" fmla="*/ 122 w 142"/>
                <a:gd name="T59" fmla="*/ 254 h 254"/>
                <a:gd name="T60" fmla="*/ 128 w 142"/>
                <a:gd name="T61" fmla="*/ 246 h 254"/>
                <a:gd name="T62" fmla="*/ 132 w 142"/>
                <a:gd name="T63" fmla="*/ 236 h 254"/>
                <a:gd name="T64" fmla="*/ 136 w 142"/>
                <a:gd name="T65" fmla="*/ 218 h 254"/>
                <a:gd name="T66" fmla="*/ 136 w 142"/>
                <a:gd name="T67" fmla="*/ 218 h 254"/>
                <a:gd name="T68" fmla="*/ 140 w 142"/>
                <a:gd name="T69" fmla="*/ 196 h 254"/>
                <a:gd name="T70" fmla="*/ 142 w 142"/>
                <a:gd name="T71" fmla="*/ 172 h 254"/>
                <a:gd name="T72" fmla="*/ 142 w 142"/>
                <a:gd name="T73" fmla="*/ 148 h 254"/>
                <a:gd name="T74" fmla="*/ 140 w 142"/>
                <a:gd name="T75" fmla="*/ 126 h 254"/>
                <a:gd name="T76" fmla="*/ 140 w 142"/>
                <a:gd name="T77" fmla="*/ 126 h 254"/>
                <a:gd name="T78" fmla="*/ 136 w 142"/>
                <a:gd name="T79" fmla="*/ 116 h 254"/>
                <a:gd name="T80" fmla="*/ 132 w 142"/>
                <a:gd name="T81" fmla="*/ 106 h 254"/>
                <a:gd name="T82" fmla="*/ 128 w 142"/>
                <a:gd name="T83" fmla="*/ 98 h 254"/>
                <a:gd name="T84" fmla="*/ 122 w 142"/>
                <a:gd name="T85" fmla="*/ 92 h 254"/>
                <a:gd name="T86" fmla="*/ 108 w 142"/>
                <a:gd name="T87" fmla="*/ 80 h 254"/>
                <a:gd name="T88" fmla="*/ 90 w 142"/>
                <a:gd name="T89"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2" h="254">
                  <a:moveTo>
                    <a:pt x="90" y="68"/>
                  </a:moveTo>
                  <a:lnTo>
                    <a:pt x="90" y="68"/>
                  </a:lnTo>
                  <a:lnTo>
                    <a:pt x="50" y="32"/>
                  </a:lnTo>
                  <a:lnTo>
                    <a:pt x="24" y="10"/>
                  </a:lnTo>
                  <a:lnTo>
                    <a:pt x="12" y="0"/>
                  </a:lnTo>
                  <a:lnTo>
                    <a:pt x="12" y="0"/>
                  </a:lnTo>
                  <a:lnTo>
                    <a:pt x="6" y="8"/>
                  </a:lnTo>
                  <a:lnTo>
                    <a:pt x="2" y="18"/>
                  </a:lnTo>
                  <a:lnTo>
                    <a:pt x="0" y="30"/>
                  </a:lnTo>
                  <a:lnTo>
                    <a:pt x="2" y="34"/>
                  </a:lnTo>
                  <a:lnTo>
                    <a:pt x="4" y="38"/>
                  </a:lnTo>
                  <a:lnTo>
                    <a:pt x="4" y="38"/>
                  </a:lnTo>
                  <a:lnTo>
                    <a:pt x="10" y="42"/>
                  </a:lnTo>
                  <a:lnTo>
                    <a:pt x="18" y="46"/>
                  </a:lnTo>
                  <a:lnTo>
                    <a:pt x="18" y="46"/>
                  </a:lnTo>
                  <a:lnTo>
                    <a:pt x="50" y="66"/>
                  </a:lnTo>
                  <a:lnTo>
                    <a:pt x="66" y="76"/>
                  </a:lnTo>
                  <a:lnTo>
                    <a:pt x="82" y="88"/>
                  </a:lnTo>
                  <a:lnTo>
                    <a:pt x="82" y="88"/>
                  </a:lnTo>
                  <a:lnTo>
                    <a:pt x="94" y="100"/>
                  </a:lnTo>
                  <a:lnTo>
                    <a:pt x="106" y="114"/>
                  </a:lnTo>
                  <a:lnTo>
                    <a:pt x="114" y="128"/>
                  </a:lnTo>
                  <a:lnTo>
                    <a:pt x="120" y="146"/>
                  </a:lnTo>
                  <a:lnTo>
                    <a:pt x="120" y="146"/>
                  </a:lnTo>
                  <a:lnTo>
                    <a:pt x="120" y="172"/>
                  </a:lnTo>
                  <a:lnTo>
                    <a:pt x="120" y="200"/>
                  </a:lnTo>
                  <a:lnTo>
                    <a:pt x="120" y="228"/>
                  </a:lnTo>
                  <a:lnTo>
                    <a:pt x="120" y="242"/>
                  </a:lnTo>
                  <a:lnTo>
                    <a:pt x="122" y="254"/>
                  </a:lnTo>
                  <a:lnTo>
                    <a:pt x="122" y="254"/>
                  </a:lnTo>
                  <a:lnTo>
                    <a:pt x="128" y="246"/>
                  </a:lnTo>
                  <a:lnTo>
                    <a:pt x="132" y="236"/>
                  </a:lnTo>
                  <a:lnTo>
                    <a:pt x="136" y="218"/>
                  </a:lnTo>
                  <a:lnTo>
                    <a:pt x="136" y="218"/>
                  </a:lnTo>
                  <a:lnTo>
                    <a:pt x="140" y="196"/>
                  </a:lnTo>
                  <a:lnTo>
                    <a:pt x="142" y="172"/>
                  </a:lnTo>
                  <a:lnTo>
                    <a:pt x="142" y="148"/>
                  </a:lnTo>
                  <a:lnTo>
                    <a:pt x="140" y="126"/>
                  </a:lnTo>
                  <a:lnTo>
                    <a:pt x="140" y="126"/>
                  </a:lnTo>
                  <a:lnTo>
                    <a:pt x="136" y="116"/>
                  </a:lnTo>
                  <a:lnTo>
                    <a:pt x="132" y="106"/>
                  </a:lnTo>
                  <a:lnTo>
                    <a:pt x="128" y="98"/>
                  </a:lnTo>
                  <a:lnTo>
                    <a:pt x="122" y="92"/>
                  </a:lnTo>
                  <a:lnTo>
                    <a:pt x="108" y="80"/>
                  </a:lnTo>
                  <a:lnTo>
                    <a:pt x="90" y="68"/>
                  </a:lnTo>
                  <a:close/>
                </a:path>
              </a:pathLst>
            </a:custGeom>
            <a:solidFill>
              <a:srgbClr val="CB8C2A"/>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75" name="Freeform 95"/>
            <p:cNvSpPr/>
            <p:nvPr/>
          </p:nvSpPr>
          <p:spPr bwMode="auto">
            <a:xfrm>
              <a:off x="8573085" y="2710689"/>
              <a:ext cx="247241" cy="442247"/>
            </a:xfrm>
            <a:custGeom>
              <a:avLst/>
              <a:gdLst>
                <a:gd name="T0" fmla="*/ 90 w 142"/>
                <a:gd name="T1" fmla="*/ 68 h 254"/>
                <a:gd name="T2" fmla="*/ 90 w 142"/>
                <a:gd name="T3" fmla="*/ 68 h 254"/>
                <a:gd name="T4" fmla="*/ 50 w 142"/>
                <a:gd name="T5" fmla="*/ 32 h 254"/>
                <a:gd name="T6" fmla="*/ 24 w 142"/>
                <a:gd name="T7" fmla="*/ 10 h 254"/>
                <a:gd name="T8" fmla="*/ 12 w 142"/>
                <a:gd name="T9" fmla="*/ 0 h 254"/>
                <a:gd name="T10" fmla="*/ 12 w 142"/>
                <a:gd name="T11" fmla="*/ 0 h 254"/>
                <a:gd name="T12" fmla="*/ 6 w 142"/>
                <a:gd name="T13" fmla="*/ 8 h 254"/>
                <a:gd name="T14" fmla="*/ 2 w 142"/>
                <a:gd name="T15" fmla="*/ 18 h 254"/>
                <a:gd name="T16" fmla="*/ 0 w 142"/>
                <a:gd name="T17" fmla="*/ 30 h 254"/>
                <a:gd name="T18" fmla="*/ 2 w 142"/>
                <a:gd name="T19" fmla="*/ 34 h 254"/>
                <a:gd name="T20" fmla="*/ 4 w 142"/>
                <a:gd name="T21" fmla="*/ 38 h 254"/>
                <a:gd name="T22" fmla="*/ 4 w 142"/>
                <a:gd name="T23" fmla="*/ 38 h 254"/>
                <a:gd name="T24" fmla="*/ 10 w 142"/>
                <a:gd name="T25" fmla="*/ 42 h 254"/>
                <a:gd name="T26" fmla="*/ 18 w 142"/>
                <a:gd name="T27" fmla="*/ 46 h 254"/>
                <a:gd name="T28" fmla="*/ 18 w 142"/>
                <a:gd name="T29" fmla="*/ 46 h 254"/>
                <a:gd name="T30" fmla="*/ 50 w 142"/>
                <a:gd name="T31" fmla="*/ 66 h 254"/>
                <a:gd name="T32" fmla="*/ 66 w 142"/>
                <a:gd name="T33" fmla="*/ 76 h 254"/>
                <a:gd name="T34" fmla="*/ 82 w 142"/>
                <a:gd name="T35" fmla="*/ 88 h 254"/>
                <a:gd name="T36" fmla="*/ 82 w 142"/>
                <a:gd name="T37" fmla="*/ 88 h 254"/>
                <a:gd name="T38" fmla="*/ 94 w 142"/>
                <a:gd name="T39" fmla="*/ 100 h 254"/>
                <a:gd name="T40" fmla="*/ 106 w 142"/>
                <a:gd name="T41" fmla="*/ 114 h 254"/>
                <a:gd name="T42" fmla="*/ 114 w 142"/>
                <a:gd name="T43" fmla="*/ 128 h 254"/>
                <a:gd name="T44" fmla="*/ 120 w 142"/>
                <a:gd name="T45" fmla="*/ 146 h 254"/>
                <a:gd name="T46" fmla="*/ 120 w 142"/>
                <a:gd name="T47" fmla="*/ 146 h 254"/>
                <a:gd name="T48" fmla="*/ 120 w 142"/>
                <a:gd name="T49" fmla="*/ 172 h 254"/>
                <a:gd name="T50" fmla="*/ 120 w 142"/>
                <a:gd name="T51" fmla="*/ 200 h 254"/>
                <a:gd name="T52" fmla="*/ 120 w 142"/>
                <a:gd name="T53" fmla="*/ 228 h 254"/>
                <a:gd name="T54" fmla="*/ 120 w 142"/>
                <a:gd name="T55" fmla="*/ 242 h 254"/>
                <a:gd name="T56" fmla="*/ 122 w 142"/>
                <a:gd name="T57" fmla="*/ 254 h 254"/>
                <a:gd name="T58" fmla="*/ 122 w 142"/>
                <a:gd name="T59" fmla="*/ 254 h 254"/>
                <a:gd name="T60" fmla="*/ 128 w 142"/>
                <a:gd name="T61" fmla="*/ 246 h 254"/>
                <a:gd name="T62" fmla="*/ 132 w 142"/>
                <a:gd name="T63" fmla="*/ 236 h 254"/>
                <a:gd name="T64" fmla="*/ 136 w 142"/>
                <a:gd name="T65" fmla="*/ 218 h 254"/>
                <a:gd name="T66" fmla="*/ 136 w 142"/>
                <a:gd name="T67" fmla="*/ 218 h 254"/>
                <a:gd name="T68" fmla="*/ 140 w 142"/>
                <a:gd name="T69" fmla="*/ 196 h 254"/>
                <a:gd name="T70" fmla="*/ 142 w 142"/>
                <a:gd name="T71" fmla="*/ 172 h 254"/>
                <a:gd name="T72" fmla="*/ 142 w 142"/>
                <a:gd name="T73" fmla="*/ 148 h 254"/>
                <a:gd name="T74" fmla="*/ 140 w 142"/>
                <a:gd name="T75" fmla="*/ 126 h 254"/>
                <a:gd name="T76" fmla="*/ 140 w 142"/>
                <a:gd name="T77" fmla="*/ 126 h 254"/>
                <a:gd name="T78" fmla="*/ 136 w 142"/>
                <a:gd name="T79" fmla="*/ 116 h 254"/>
                <a:gd name="T80" fmla="*/ 132 w 142"/>
                <a:gd name="T81" fmla="*/ 106 h 254"/>
                <a:gd name="T82" fmla="*/ 128 w 142"/>
                <a:gd name="T83" fmla="*/ 98 h 254"/>
                <a:gd name="T84" fmla="*/ 122 w 142"/>
                <a:gd name="T85" fmla="*/ 92 h 254"/>
                <a:gd name="T86" fmla="*/ 108 w 142"/>
                <a:gd name="T87" fmla="*/ 80 h 254"/>
                <a:gd name="T88" fmla="*/ 90 w 142"/>
                <a:gd name="T89"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2" h="254">
                  <a:moveTo>
                    <a:pt x="90" y="68"/>
                  </a:moveTo>
                  <a:lnTo>
                    <a:pt x="90" y="68"/>
                  </a:lnTo>
                  <a:lnTo>
                    <a:pt x="50" y="32"/>
                  </a:lnTo>
                  <a:lnTo>
                    <a:pt x="24" y="10"/>
                  </a:lnTo>
                  <a:lnTo>
                    <a:pt x="12" y="0"/>
                  </a:lnTo>
                  <a:lnTo>
                    <a:pt x="12" y="0"/>
                  </a:lnTo>
                  <a:lnTo>
                    <a:pt x="6" y="8"/>
                  </a:lnTo>
                  <a:lnTo>
                    <a:pt x="2" y="18"/>
                  </a:lnTo>
                  <a:lnTo>
                    <a:pt x="0" y="30"/>
                  </a:lnTo>
                  <a:lnTo>
                    <a:pt x="2" y="34"/>
                  </a:lnTo>
                  <a:lnTo>
                    <a:pt x="4" y="38"/>
                  </a:lnTo>
                  <a:lnTo>
                    <a:pt x="4" y="38"/>
                  </a:lnTo>
                  <a:lnTo>
                    <a:pt x="10" y="42"/>
                  </a:lnTo>
                  <a:lnTo>
                    <a:pt x="18" y="46"/>
                  </a:lnTo>
                  <a:lnTo>
                    <a:pt x="18" y="46"/>
                  </a:lnTo>
                  <a:lnTo>
                    <a:pt x="50" y="66"/>
                  </a:lnTo>
                  <a:lnTo>
                    <a:pt x="66" y="76"/>
                  </a:lnTo>
                  <a:lnTo>
                    <a:pt x="82" y="88"/>
                  </a:lnTo>
                  <a:lnTo>
                    <a:pt x="82" y="88"/>
                  </a:lnTo>
                  <a:lnTo>
                    <a:pt x="94" y="100"/>
                  </a:lnTo>
                  <a:lnTo>
                    <a:pt x="106" y="114"/>
                  </a:lnTo>
                  <a:lnTo>
                    <a:pt x="114" y="128"/>
                  </a:lnTo>
                  <a:lnTo>
                    <a:pt x="120" y="146"/>
                  </a:lnTo>
                  <a:lnTo>
                    <a:pt x="120" y="146"/>
                  </a:lnTo>
                  <a:lnTo>
                    <a:pt x="120" y="172"/>
                  </a:lnTo>
                  <a:lnTo>
                    <a:pt x="120" y="200"/>
                  </a:lnTo>
                  <a:lnTo>
                    <a:pt x="120" y="228"/>
                  </a:lnTo>
                  <a:lnTo>
                    <a:pt x="120" y="242"/>
                  </a:lnTo>
                  <a:lnTo>
                    <a:pt x="122" y="254"/>
                  </a:lnTo>
                  <a:lnTo>
                    <a:pt x="122" y="254"/>
                  </a:lnTo>
                  <a:lnTo>
                    <a:pt x="128" y="246"/>
                  </a:lnTo>
                  <a:lnTo>
                    <a:pt x="132" y="236"/>
                  </a:lnTo>
                  <a:lnTo>
                    <a:pt x="136" y="218"/>
                  </a:lnTo>
                  <a:lnTo>
                    <a:pt x="136" y="218"/>
                  </a:lnTo>
                  <a:lnTo>
                    <a:pt x="140" y="196"/>
                  </a:lnTo>
                  <a:lnTo>
                    <a:pt x="142" y="172"/>
                  </a:lnTo>
                  <a:lnTo>
                    <a:pt x="142" y="148"/>
                  </a:lnTo>
                  <a:lnTo>
                    <a:pt x="140" y="126"/>
                  </a:lnTo>
                  <a:lnTo>
                    <a:pt x="140" y="126"/>
                  </a:lnTo>
                  <a:lnTo>
                    <a:pt x="136" y="116"/>
                  </a:lnTo>
                  <a:lnTo>
                    <a:pt x="132" y="106"/>
                  </a:lnTo>
                  <a:lnTo>
                    <a:pt x="128" y="98"/>
                  </a:lnTo>
                  <a:lnTo>
                    <a:pt x="122" y="92"/>
                  </a:lnTo>
                  <a:lnTo>
                    <a:pt x="108" y="80"/>
                  </a:lnTo>
                  <a:lnTo>
                    <a:pt x="90" y="68"/>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76" name="Freeform 97"/>
            <p:cNvSpPr/>
            <p:nvPr/>
          </p:nvSpPr>
          <p:spPr bwMode="auto">
            <a:xfrm>
              <a:off x="8573085" y="2710689"/>
              <a:ext cx="247241" cy="442247"/>
            </a:xfrm>
            <a:custGeom>
              <a:avLst/>
              <a:gdLst>
                <a:gd name="T0" fmla="*/ 90 w 142"/>
                <a:gd name="T1" fmla="*/ 68 h 254"/>
                <a:gd name="T2" fmla="*/ 90 w 142"/>
                <a:gd name="T3" fmla="*/ 68 h 254"/>
                <a:gd name="T4" fmla="*/ 50 w 142"/>
                <a:gd name="T5" fmla="*/ 32 h 254"/>
                <a:gd name="T6" fmla="*/ 24 w 142"/>
                <a:gd name="T7" fmla="*/ 10 h 254"/>
                <a:gd name="T8" fmla="*/ 12 w 142"/>
                <a:gd name="T9" fmla="*/ 0 h 254"/>
                <a:gd name="T10" fmla="*/ 12 w 142"/>
                <a:gd name="T11" fmla="*/ 0 h 254"/>
                <a:gd name="T12" fmla="*/ 6 w 142"/>
                <a:gd name="T13" fmla="*/ 8 h 254"/>
                <a:gd name="T14" fmla="*/ 2 w 142"/>
                <a:gd name="T15" fmla="*/ 18 h 254"/>
                <a:gd name="T16" fmla="*/ 0 w 142"/>
                <a:gd name="T17" fmla="*/ 30 h 254"/>
                <a:gd name="T18" fmla="*/ 2 w 142"/>
                <a:gd name="T19" fmla="*/ 34 h 254"/>
                <a:gd name="T20" fmla="*/ 4 w 142"/>
                <a:gd name="T21" fmla="*/ 38 h 254"/>
                <a:gd name="T22" fmla="*/ 4 w 142"/>
                <a:gd name="T23" fmla="*/ 38 h 254"/>
                <a:gd name="T24" fmla="*/ 10 w 142"/>
                <a:gd name="T25" fmla="*/ 42 h 254"/>
                <a:gd name="T26" fmla="*/ 18 w 142"/>
                <a:gd name="T27" fmla="*/ 46 h 254"/>
                <a:gd name="T28" fmla="*/ 18 w 142"/>
                <a:gd name="T29" fmla="*/ 46 h 254"/>
                <a:gd name="T30" fmla="*/ 50 w 142"/>
                <a:gd name="T31" fmla="*/ 66 h 254"/>
                <a:gd name="T32" fmla="*/ 66 w 142"/>
                <a:gd name="T33" fmla="*/ 76 h 254"/>
                <a:gd name="T34" fmla="*/ 82 w 142"/>
                <a:gd name="T35" fmla="*/ 88 h 254"/>
                <a:gd name="T36" fmla="*/ 82 w 142"/>
                <a:gd name="T37" fmla="*/ 88 h 254"/>
                <a:gd name="T38" fmla="*/ 94 w 142"/>
                <a:gd name="T39" fmla="*/ 100 h 254"/>
                <a:gd name="T40" fmla="*/ 106 w 142"/>
                <a:gd name="T41" fmla="*/ 114 h 254"/>
                <a:gd name="T42" fmla="*/ 114 w 142"/>
                <a:gd name="T43" fmla="*/ 128 h 254"/>
                <a:gd name="T44" fmla="*/ 120 w 142"/>
                <a:gd name="T45" fmla="*/ 146 h 254"/>
                <a:gd name="T46" fmla="*/ 120 w 142"/>
                <a:gd name="T47" fmla="*/ 146 h 254"/>
                <a:gd name="T48" fmla="*/ 120 w 142"/>
                <a:gd name="T49" fmla="*/ 172 h 254"/>
                <a:gd name="T50" fmla="*/ 120 w 142"/>
                <a:gd name="T51" fmla="*/ 200 h 254"/>
                <a:gd name="T52" fmla="*/ 120 w 142"/>
                <a:gd name="T53" fmla="*/ 228 h 254"/>
                <a:gd name="T54" fmla="*/ 120 w 142"/>
                <a:gd name="T55" fmla="*/ 242 h 254"/>
                <a:gd name="T56" fmla="*/ 122 w 142"/>
                <a:gd name="T57" fmla="*/ 254 h 254"/>
                <a:gd name="T58" fmla="*/ 122 w 142"/>
                <a:gd name="T59" fmla="*/ 254 h 254"/>
                <a:gd name="T60" fmla="*/ 128 w 142"/>
                <a:gd name="T61" fmla="*/ 246 h 254"/>
                <a:gd name="T62" fmla="*/ 132 w 142"/>
                <a:gd name="T63" fmla="*/ 236 h 254"/>
                <a:gd name="T64" fmla="*/ 136 w 142"/>
                <a:gd name="T65" fmla="*/ 218 h 254"/>
                <a:gd name="T66" fmla="*/ 136 w 142"/>
                <a:gd name="T67" fmla="*/ 218 h 254"/>
                <a:gd name="T68" fmla="*/ 140 w 142"/>
                <a:gd name="T69" fmla="*/ 196 h 254"/>
                <a:gd name="T70" fmla="*/ 142 w 142"/>
                <a:gd name="T71" fmla="*/ 172 h 254"/>
                <a:gd name="T72" fmla="*/ 142 w 142"/>
                <a:gd name="T73" fmla="*/ 148 h 254"/>
                <a:gd name="T74" fmla="*/ 140 w 142"/>
                <a:gd name="T75" fmla="*/ 126 h 254"/>
                <a:gd name="T76" fmla="*/ 140 w 142"/>
                <a:gd name="T77" fmla="*/ 126 h 254"/>
                <a:gd name="T78" fmla="*/ 136 w 142"/>
                <a:gd name="T79" fmla="*/ 116 h 254"/>
                <a:gd name="T80" fmla="*/ 132 w 142"/>
                <a:gd name="T81" fmla="*/ 106 h 254"/>
                <a:gd name="T82" fmla="*/ 128 w 142"/>
                <a:gd name="T83" fmla="*/ 98 h 254"/>
                <a:gd name="T84" fmla="*/ 122 w 142"/>
                <a:gd name="T85" fmla="*/ 92 h 254"/>
                <a:gd name="T86" fmla="*/ 108 w 142"/>
                <a:gd name="T87" fmla="*/ 80 h 254"/>
                <a:gd name="T88" fmla="*/ 90 w 142"/>
                <a:gd name="T89" fmla="*/ 6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2" h="254">
                  <a:moveTo>
                    <a:pt x="90" y="68"/>
                  </a:moveTo>
                  <a:lnTo>
                    <a:pt x="90" y="68"/>
                  </a:lnTo>
                  <a:lnTo>
                    <a:pt x="50" y="32"/>
                  </a:lnTo>
                  <a:lnTo>
                    <a:pt x="24" y="10"/>
                  </a:lnTo>
                  <a:lnTo>
                    <a:pt x="12" y="0"/>
                  </a:lnTo>
                  <a:lnTo>
                    <a:pt x="12" y="0"/>
                  </a:lnTo>
                  <a:lnTo>
                    <a:pt x="6" y="8"/>
                  </a:lnTo>
                  <a:lnTo>
                    <a:pt x="2" y="18"/>
                  </a:lnTo>
                  <a:lnTo>
                    <a:pt x="0" y="30"/>
                  </a:lnTo>
                  <a:lnTo>
                    <a:pt x="2" y="34"/>
                  </a:lnTo>
                  <a:lnTo>
                    <a:pt x="4" y="38"/>
                  </a:lnTo>
                  <a:lnTo>
                    <a:pt x="4" y="38"/>
                  </a:lnTo>
                  <a:lnTo>
                    <a:pt x="10" y="42"/>
                  </a:lnTo>
                  <a:lnTo>
                    <a:pt x="18" y="46"/>
                  </a:lnTo>
                  <a:lnTo>
                    <a:pt x="18" y="46"/>
                  </a:lnTo>
                  <a:lnTo>
                    <a:pt x="50" y="66"/>
                  </a:lnTo>
                  <a:lnTo>
                    <a:pt x="66" y="76"/>
                  </a:lnTo>
                  <a:lnTo>
                    <a:pt x="82" y="88"/>
                  </a:lnTo>
                  <a:lnTo>
                    <a:pt x="82" y="88"/>
                  </a:lnTo>
                  <a:lnTo>
                    <a:pt x="94" y="100"/>
                  </a:lnTo>
                  <a:lnTo>
                    <a:pt x="106" y="114"/>
                  </a:lnTo>
                  <a:lnTo>
                    <a:pt x="114" y="128"/>
                  </a:lnTo>
                  <a:lnTo>
                    <a:pt x="120" y="146"/>
                  </a:lnTo>
                  <a:lnTo>
                    <a:pt x="120" y="146"/>
                  </a:lnTo>
                  <a:lnTo>
                    <a:pt x="120" y="172"/>
                  </a:lnTo>
                  <a:lnTo>
                    <a:pt x="120" y="200"/>
                  </a:lnTo>
                  <a:lnTo>
                    <a:pt x="120" y="228"/>
                  </a:lnTo>
                  <a:lnTo>
                    <a:pt x="120" y="242"/>
                  </a:lnTo>
                  <a:lnTo>
                    <a:pt x="122" y="254"/>
                  </a:lnTo>
                  <a:lnTo>
                    <a:pt x="122" y="254"/>
                  </a:lnTo>
                  <a:lnTo>
                    <a:pt x="128" y="246"/>
                  </a:lnTo>
                  <a:lnTo>
                    <a:pt x="132" y="236"/>
                  </a:lnTo>
                  <a:lnTo>
                    <a:pt x="136" y="218"/>
                  </a:lnTo>
                  <a:lnTo>
                    <a:pt x="136" y="218"/>
                  </a:lnTo>
                  <a:lnTo>
                    <a:pt x="140" y="196"/>
                  </a:lnTo>
                  <a:lnTo>
                    <a:pt x="142" y="172"/>
                  </a:lnTo>
                  <a:lnTo>
                    <a:pt x="142" y="148"/>
                  </a:lnTo>
                  <a:lnTo>
                    <a:pt x="140" y="126"/>
                  </a:lnTo>
                  <a:lnTo>
                    <a:pt x="140" y="126"/>
                  </a:lnTo>
                  <a:lnTo>
                    <a:pt x="136" y="116"/>
                  </a:lnTo>
                  <a:lnTo>
                    <a:pt x="132" y="106"/>
                  </a:lnTo>
                  <a:lnTo>
                    <a:pt x="128" y="98"/>
                  </a:lnTo>
                  <a:lnTo>
                    <a:pt x="122" y="92"/>
                  </a:lnTo>
                  <a:lnTo>
                    <a:pt x="108" y="80"/>
                  </a:lnTo>
                  <a:lnTo>
                    <a:pt x="90" y="68"/>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77" name="Freeform 99"/>
            <p:cNvSpPr/>
            <p:nvPr/>
          </p:nvSpPr>
          <p:spPr bwMode="auto">
            <a:xfrm>
              <a:off x="8050744" y="3529021"/>
              <a:ext cx="320369" cy="612879"/>
            </a:xfrm>
            <a:custGeom>
              <a:avLst/>
              <a:gdLst>
                <a:gd name="T0" fmla="*/ 56 w 184"/>
                <a:gd name="T1" fmla="*/ 0 h 352"/>
                <a:gd name="T2" fmla="*/ 0 w 184"/>
                <a:gd name="T3" fmla="*/ 246 h 352"/>
                <a:gd name="T4" fmla="*/ 90 w 184"/>
                <a:gd name="T5" fmla="*/ 352 h 352"/>
                <a:gd name="T6" fmla="*/ 184 w 184"/>
                <a:gd name="T7" fmla="*/ 258 h 352"/>
                <a:gd name="T8" fmla="*/ 142 w 184"/>
                <a:gd name="T9" fmla="*/ 2 h 352"/>
                <a:gd name="T10" fmla="*/ 56 w 184"/>
                <a:gd name="T11" fmla="*/ 0 h 352"/>
              </a:gdLst>
              <a:ahLst/>
              <a:cxnLst>
                <a:cxn ang="0">
                  <a:pos x="T0" y="T1"/>
                </a:cxn>
                <a:cxn ang="0">
                  <a:pos x="T2" y="T3"/>
                </a:cxn>
                <a:cxn ang="0">
                  <a:pos x="T4" y="T5"/>
                </a:cxn>
                <a:cxn ang="0">
                  <a:pos x="T6" y="T7"/>
                </a:cxn>
                <a:cxn ang="0">
                  <a:pos x="T8" y="T9"/>
                </a:cxn>
                <a:cxn ang="0">
                  <a:pos x="T10" y="T11"/>
                </a:cxn>
              </a:cxnLst>
              <a:rect l="0" t="0" r="r" b="b"/>
              <a:pathLst>
                <a:path w="184" h="352">
                  <a:moveTo>
                    <a:pt x="56" y="0"/>
                  </a:moveTo>
                  <a:lnTo>
                    <a:pt x="0" y="246"/>
                  </a:lnTo>
                  <a:lnTo>
                    <a:pt x="90" y="352"/>
                  </a:lnTo>
                  <a:lnTo>
                    <a:pt x="184" y="258"/>
                  </a:lnTo>
                  <a:lnTo>
                    <a:pt x="142" y="2"/>
                  </a:lnTo>
                  <a:lnTo>
                    <a:pt x="56" y="0"/>
                  </a:lnTo>
                  <a:close/>
                </a:path>
              </a:pathLst>
            </a:custGeom>
            <a:solidFill>
              <a:srgbClr val="3E85BB"/>
            </a:solidFill>
            <a:ln>
              <a:noFill/>
            </a:ln>
          </p:spPr>
          <p:txBody>
            <a:bodyPr vert="horz" wrap="square" lIns="91440" tIns="45720" rIns="91440" bIns="45720" numCol="1" anchor="t" anchorCtr="0" compatLnSpc="1"/>
            <a:lstStyle/>
            <a:p>
              <a:endParaRPr lang="en-AU"/>
            </a:p>
          </p:txBody>
        </p:sp>
        <p:sp>
          <p:nvSpPr>
            <p:cNvPr id="78" name="Freeform 100"/>
            <p:cNvSpPr/>
            <p:nvPr/>
          </p:nvSpPr>
          <p:spPr bwMode="auto">
            <a:xfrm>
              <a:off x="8130836" y="3435001"/>
              <a:ext cx="188042" cy="118397"/>
            </a:xfrm>
            <a:custGeom>
              <a:avLst/>
              <a:gdLst>
                <a:gd name="T0" fmla="*/ 4 w 108"/>
                <a:gd name="T1" fmla="*/ 0 h 68"/>
                <a:gd name="T2" fmla="*/ 0 w 108"/>
                <a:gd name="T3" fmla="*/ 54 h 68"/>
                <a:gd name="T4" fmla="*/ 104 w 108"/>
                <a:gd name="T5" fmla="*/ 68 h 68"/>
                <a:gd name="T6" fmla="*/ 108 w 108"/>
                <a:gd name="T7" fmla="*/ 2 h 68"/>
                <a:gd name="T8" fmla="*/ 4 w 108"/>
                <a:gd name="T9" fmla="*/ 0 h 68"/>
              </a:gdLst>
              <a:ahLst/>
              <a:cxnLst>
                <a:cxn ang="0">
                  <a:pos x="T0" y="T1"/>
                </a:cxn>
                <a:cxn ang="0">
                  <a:pos x="T2" y="T3"/>
                </a:cxn>
                <a:cxn ang="0">
                  <a:pos x="T4" y="T5"/>
                </a:cxn>
                <a:cxn ang="0">
                  <a:pos x="T6" y="T7"/>
                </a:cxn>
                <a:cxn ang="0">
                  <a:pos x="T8" y="T9"/>
                </a:cxn>
              </a:cxnLst>
              <a:rect l="0" t="0" r="r" b="b"/>
              <a:pathLst>
                <a:path w="108" h="68">
                  <a:moveTo>
                    <a:pt x="4" y="0"/>
                  </a:moveTo>
                  <a:lnTo>
                    <a:pt x="0" y="54"/>
                  </a:lnTo>
                  <a:lnTo>
                    <a:pt x="104" y="68"/>
                  </a:lnTo>
                  <a:lnTo>
                    <a:pt x="108" y="2"/>
                  </a:lnTo>
                  <a:lnTo>
                    <a:pt x="4" y="0"/>
                  </a:lnTo>
                  <a:close/>
                </a:path>
              </a:pathLst>
            </a:custGeom>
            <a:solidFill>
              <a:srgbClr val="5D2D0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79" name="Freeform 101"/>
            <p:cNvSpPr/>
            <p:nvPr/>
          </p:nvSpPr>
          <p:spPr bwMode="auto">
            <a:xfrm>
              <a:off x="8130836" y="3435001"/>
              <a:ext cx="188042" cy="118397"/>
            </a:xfrm>
            <a:custGeom>
              <a:avLst/>
              <a:gdLst>
                <a:gd name="T0" fmla="*/ 4 w 108"/>
                <a:gd name="T1" fmla="*/ 0 h 68"/>
                <a:gd name="T2" fmla="*/ 0 w 108"/>
                <a:gd name="T3" fmla="*/ 54 h 68"/>
                <a:gd name="T4" fmla="*/ 104 w 108"/>
                <a:gd name="T5" fmla="*/ 68 h 68"/>
                <a:gd name="T6" fmla="*/ 108 w 108"/>
                <a:gd name="T7" fmla="*/ 2 h 68"/>
                <a:gd name="T8" fmla="*/ 4 w 108"/>
                <a:gd name="T9" fmla="*/ 0 h 68"/>
              </a:gdLst>
              <a:ahLst/>
              <a:cxnLst>
                <a:cxn ang="0">
                  <a:pos x="T0" y="T1"/>
                </a:cxn>
                <a:cxn ang="0">
                  <a:pos x="T2" y="T3"/>
                </a:cxn>
                <a:cxn ang="0">
                  <a:pos x="T4" y="T5"/>
                </a:cxn>
                <a:cxn ang="0">
                  <a:pos x="T6" y="T7"/>
                </a:cxn>
                <a:cxn ang="0">
                  <a:pos x="T8" y="T9"/>
                </a:cxn>
              </a:cxnLst>
              <a:rect l="0" t="0" r="r" b="b"/>
              <a:pathLst>
                <a:path w="108" h="68">
                  <a:moveTo>
                    <a:pt x="4" y="0"/>
                  </a:moveTo>
                  <a:lnTo>
                    <a:pt x="0" y="54"/>
                  </a:lnTo>
                  <a:lnTo>
                    <a:pt x="104" y="68"/>
                  </a:lnTo>
                  <a:lnTo>
                    <a:pt x="108" y="2"/>
                  </a:lnTo>
                  <a:lnTo>
                    <a:pt x="4" y="0"/>
                  </a:lnTo>
                  <a:close/>
                </a:path>
              </a:pathLst>
            </a:custGeom>
            <a:solidFill>
              <a:srgbClr val="3E85BB"/>
            </a:solidFill>
            <a:ln>
              <a:noFill/>
            </a:ln>
          </p:spPr>
          <p:txBody>
            <a:bodyPr vert="horz" wrap="square" lIns="91440" tIns="45720" rIns="91440" bIns="45720" numCol="1" anchor="t" anchorCtr="0" compatLnSpc="1"/>
            <a:lstStyle/>
            <a:p>
              <a:endParaRPr lang="en-AU"/>
            </a:p>
          </p:txBody>
        </p:sp>
        <p:sp>
          <p:nvSpPr>
            <p:cNvPr id="80" name="Freeform 102"/>
            <p:cNvSpPr/>
            <p:nvPr/>
          </p:nvSpPr>
          <p:spPr bwMode="auto">
            <a:xfrm>
              <a:off x="8144766" y="3529021"/>
              <a:ext cx="160184" cy="41787"/>
            </a:xfrm>
            <a:custGeom>
              <a:avLst/>
              <a:gdLst>
                <a:gd name="T0" fmla="*/ 92 w 92"/>
                <a:gd name="T1" fmla="*/ 24 h 24"/>
                <a:gd name="T2" fmla="*/ 88 w 92"/>
                <a:gd name="T3" fmla="*/ 2 h 24"/>
                <a:gd name="T4" fmla="*/ 2 w 92"/>
                <a:gd name="T5" fmla="*/ 0 h 24"/>
                <a:gd name="T6" fmla="*/ 0 w 92"/>
                <a:gd name="T7" fmla="*/ 14 h 24"/>
                <a:gd name="T8" fmla="*/ 92 w 92"/>
                <a:gd name="T9" fmla="*/ 24 h 24"/>
                <a:gd name="T10" fmla="*/ 92 w 92"/>
                <a:gd name="T11" fmla="*/ 24 h 24"/>
              </a:gdLst>
              <a:ahLst/>
              <a:cxnLst>
                <a:cxn ang="0">
                  <a:pos x="T0" y="T1"/>
                </a:cxn>
                <a:cxn ang="0">
                  <a:pos x="T2" y="T3"/>
                </a:cxn>
                <a:cxn ang="0">
                  <a:pos x="T4" y="T5"/>
                </a:cxn>
                <a:cxn ang="0">
                  <a:pos x="T6" y="T7"/>
                </a:cxn>
                <a:cxn ang="0">
                  <a:pos x="T8" y="T9"/>
                </a:cxn>
                <a:cxn ang="0">
                  <a:pos x="T10" y="T11"/>
                </a:cxn>
              </a:cxnLst>
              <a:rect l="0" t="0" r="r" b="b"/>
              <a:pathLst>
                <a:path w="92" h="24">
                  <a:moveTo>
                    <a:pt x="92" y="24"/>
                  </a:moveTo>
                  <a:lnTo>
                    <a:pt x="88" y="2"/>
                  </a:lnTo>
                  <a:lnTo>
                    <a:pt x="2" y="0"/>
                  </a:lnTo>
                  <a:lnTo>
                    <a:pt x="0" y="14"/>
                  </a:lnTo>
                  <a:lnTo>
                    <a:pt x="92" y="24"/>
                  </a:lnTo>
                  <a:lnTo>
                    <a:pt x="92" y="24"/>
                  </a:lnTo>
                  <a:close/>
                </a:path>
              </a:pathLst>
            </a:custGeom>
            <a:solidFill>
              <a:srgbClr val="010101"/>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1" name="Freeform 103"/>
            <p:cNvSpPr/>
            <p:nvPr/>
          </p:nvSpPr>
          <p:spPr bwMode="auto">
            <a:xfrm>
              <a:off x="8116908" y="3452412"/>
              <a:ext cx="219383" cy="107950"/>
            </a:xfrm>
            <a:custGeom>
              <a:avLst/>
              <a:gdLst>
                <a:gd name="T0" fmla="*/ 4 w 126"/>
                <a:gd name="T1" fmla="*/ 0 h 62"/>
                <a:gd name="T2" fmla="*/ 0 w 126"/>
                <a:gd name="T3" fmla="*/ 50 h 62"/>
                <a:gd name="T4" fmla="*/ 122 w 126"/>
                <a:gd name="T5" fmla="*/ 62 h 62"/>
                <a:gd name="T6" fmla="*/ 126 w 126"/>
                <a:gd name="T7" fmla="*/ 4 h 62"/>
                <a:gd name="T8" fmla="*/ 4 w 126"/>
                <a:gd name="T9" fmla="*/ 0 h 62"/>
              </a:gdLst>
              <a:ahLst/>
              <a:cxnLst>
                <a:cxn ang="0">
                  <a:pos x="T0" y="T1"/>
                </a:cxn>
                <a:cxn ang="0">
                  <a:pos x="T2" y="T3"/>
                </a:cxn>
                <a:cxn ang="0">
                  <a:pos x="T4" y="T5"/>
                </a:cxn>
                <a:cxn ang="0">
                  <a:pos x="T6" y="T7"/>
                </a:cxn>
                <a:cxn ang="0">
                  <a:pos x="T8" y="T9"/>
                </a:cxn>
              </a:cxnLst>
              <a:rect l="0" t="0" r="r" b="b"/>
              <a:pathLst>
                <a:path w="126" h="62">
                  <a:moveTo>
                    <a:pt x="4" y="0"/>
                  </a:moveTo>
                  <a:lnTo>
                    <a:pt x="0" y="50"/>
                  </a:lnTo>
                  <a:lnTo>
                    <a:pt x="122" y="62"/>
                  </a:lnTo>
                  <a:lnTo>
                    <a:pt x="126" y="4"/>
                  </a:lnTo>
                  <a:lnTo>
                    <a:pt x="4" y="0"/>
                  </a:lnTo>
                  <a:close/>
                </a:path>
              </a:pathLst>
            </a:custGeom>
            <a:solidFill>
              <a:srgbClr val="5D2D0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2" name="Freeform 104"/>
            <p:cNvSpPr/>
            <p:nvPr/>
          </p:nvSpPr>
          <p:spPr bwMode="auto">
            <a:xfrm>
              <a:off x="8116908" y="3452412"/>
              <a:ext cx="219383" cy="107950"/>
            </a:xfrm>
            <a:custGeom>
              <a:avLst/>
              <a:gdLst>
                <a:gd name="T0" fmla="*/ 4 w 126"/>
                <a:gd name="T1" fmla="*/ 0 h 62"/>
                <a:gd name="T2" fmla="*/ 0 w 126"/>
                <a:gd name="T3" fmla="*/ 50 h 62"/>
                <a:gd name="T4" fmla="*/ 122 w 126"/>
                <a:gd name="T5" fmla="*/ 62 h 62"/>
                <a:gd name="T6" fmla="*/ 126 w 126"/>
                <a:gd name="T7" fmla="*/ 4 h 62"/>
                <a:gd name="T8" fmla="*/ 4 w 126"/>
                <a:gd name="T9" fmla="*/ 0 h 62"/>
              </a:gdLst>
              <a:ahLst/>
              <a:cxnLst>
                <a:cxn ang="0">
                  <a:pos x="T0" y="T1"/>
                </a:cxn>
                <a:cxn ang="0">
                  <a:pos x="T2" y="T3"/>
                </a:cxn>
                <a:cxn ang="0">
                  <a:pos x="T4" y="T5"/>
                </a:cxn>
                <a:cxn ang="0">
                  <a:pos x="T6" y="T7"/>
                </a:cxn>
                <a:cxn ang="0">
                  <a:pos x="T8" y="T9"/>
                </a:cxn>
              </a:cxnLst>
              <a:rect l="0" t="0" r="r" b="b"/>
              <a:pathLst>
                <a:path w="126" h="62">
                  <a:moveTo>
                    <a:pt x="4" y="0"/>
                  </a:moveTo>
                  <a:lnTo>
                    <a:pt x="0" y="50"/>
                  </a:lnTo>
                  <a:lnTo>
                    <a:pt x="122" y="62"/>
                  </a:lnTo>
                  <a:lnTo>
                    <a:pt x="126" y="4"/>
                  </a:lnTo>
                  <a:lnTo>
                    <a:pt x="4" y="0"/>
                  </a:lnTo>
                  <a:close/>
                </a:path>
              </a:pathLst>
            </a:custGeom>
            <a:solidFill>
              <a:srgbClr val="3E85BB"/>
            </a:solidFill>
            <a:ln>
              <a:noFill/>
            </a:ln>
          </p:spPr>
          <p:txBody>
            <a:bodyPr vert="horz" wrap="square" lIns="91440" tIns="45720" rIns="91440" bIns="45720" numCol="1" anchor="t" anchorCtr="0" compatLnSpc="1"/>
            <a:lstStyle/>
            <a:p>
              <a:endParaRPr lang="en-AU"/>
            </a:p>
          </p:txBody>
        </p:sp>
        <p:sp>
          <p:nvSpPr>
            <p:cNvPr id="83" name="Freeform 107"/>
            <p:cNvSpPr/>
            <p:nvPr/>
          </p:nvSpPr>
          <p:spPr bwMode="auto">
            <a:xfrm>
              <a:off x="8078603" y="3675277"/>
              <a:ext cx="219383" cy="59199"/>
            </a:xfrm>
            <a:custGeom>
              <a:avLst/>
              <a:gdLst>
                <a:gd name="T0" fmla="*/ 126 w 126"/>
                <a:gd name="T1" fmla="*/ 20 h 34"/>
                <a:gd name="T2" fmla="*/ 126 w 126"/>
                <a:gd name="T3" fmla="*/ 20 h 34"/>
                <a:gd name="T4" fmla="*/ 126 w 126"/>
                <a:gd name="T5" fmla="*/ 26 h 34"/>
                <a:gd name="T6" fmla="*/ 122 w 126"/>
                <a:gd name="T7" fmla="*/ 30 h 34"/>
                <a:gd name="T8" fmla="*/ 118 w 126"/>
                <a:gd name="T9" fmla="*/ 34 h 34"/>
                <a:gd name="T10" fmla="*/ 112 w 126"/>
                <a:gd name="T11" fmla="*/ 34 h 34"/>
                <a:gd name="T12" fmla="*/ 12 w 126"/>
                <a:gd name="T13" fmla="*/ 30 h 34"/>
                <a:gd name="T14" fmla="*/ 12 w 126"/>
                <a:gd name="T15" fmla="*/ 30 h 34"/>
                <a:gd name="T16" fmla="*/ 8 w 126"/>
                <a:gd name="T17" fmla="*/ 28 h 34"/>
                <a:gd name="T18" fmla="*/ 4 w 126"/>
                <a:gd name="T19" fmla="*/ 24 h 34"/>
                <a:gd name="T20" fmla="*/ 0 w 126"/>
                <a:gd name="T21" fmla="*/ 20 h 34"/>
                <a:gd name="T22" fmla="*/ 0 w 126"/>
                <a:gd name="T23" fmla="*/ 14 h 34"/>
                <a:gd name="T24" fmla="*/ 0 w 126"/>
                <a:gd name="T25" fmla="*/ 14 h 34"/>
                <a:gd name="T26" fmla="*/ 2 w 126"/>
                <a:gd name="T27" fmla="*/ 8 h 34"/>
                <a:gd name="T28" fmla="*/ 4 w 126"/>
                <a:gd name="T29" fmla="*/ 4 h 34"/>
                <a:gd name="T30" fmla="*/ 8 w 126"/>
                <a:gd name="T31" fmla="*/ 0 h 34"/>
                <a:gd name="T32" fmla="*/ 14 w 126"/>
                <a:gd name="T33" fmla="*/ 0 h 34"/>
                <a:gd name="T34" fmla="*/ 114 w 126"/>
                <a:gd name="T35" fmla="*/ 4 h 34"/>
                <a:gd name="T36" fmla="*/ 114 w 126"/>
                <a:gd name="T37" fmla="*/ 4 h 34"/>
                <a:gd name="T38" fmla="*/ 120 w 126"/>
                <a:gd name="T39" fmla="*/ 6 h 34"/>
                <a:gd name="T40" fmla="*/ 124 w 126"/>
                <a:gd name="T41" fmla="*/ 10 h 34"/>
                <a:gd name="T42" fmla="*/ 126 w 126"/>
                <a:gd name="T43" fmla="*/ 14 h 34"/>
                <a:gd name="T44" fmla="*/ 126 w 126"/>
                <a:gd name="T45" fmla="*/ 2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6" h="34">
                  <a:moveTo>
                    <a:pt x="126" y="20"/>
                  </a:moveTo>
                  <a:lnTo>
                    <a:pt x="126" y="20"/>
                  </a:lnTo>
                  <a:lnTo>
                    <a:pt x="126" y="26"/>
                  </a:lnTo>
                  <a:lnTo>
                    <a:pt x="122" y="30"/>
                  </a:lnTo>
                  <a:lnTo>
                    <a:pt x="118" y="34"/>
                  </a:lnTo>
                  <a:lnTo>
                    <a:pt x="112" y="34"/>
                  </a:lnTo>
                  <a:lnTo>
                    <a:pt x="12" y="30"/>
                  </a:lnTo>
                  <a:lnTo>
                    <a:pt x="12" y="30"/>
                  </a:lnTo>
                  <a:lnTo>
                    <a:pt x="8" y="28"/>
                  </a:lnTo>
                  <a:lnTo>
                    <a:pt x="4" y="24"/>
                  </a:lnTo>
                  <a:lnTo>
                    <a:pt x="0" y="20"/>
                  </a:lnTo>
                  <a:lnTo>
                    <a:pt x="0" y="14"/>
                  </a:lnTo>
                  <a:lnTo>
                    <a:pt x="0" y="14"/>
                  </a:lnTo>
                  <a:lnTo>
                    <a:pt x="2" y="8"/>
                  </a:lnTo>
                  <a:lnTo>
                    <a:pt x="4" y="4"/>
                  </a:lnTo>
                  <a:lnTo>
                    <a:pt x="8" y="0"/>
                  </a:lnTo>
                  <a:lnTo>
                    <a:pt x="14" y="0"/>
                  </a:lnTo>
                  <a:lnTo>
                    <a:pt x="114" y="4"/>
                  </a:lnTo>
                  <a:lnTo>
                    <a:pt x="114" y="4"/>
                  </a:lnTo>
                  <a:lnTo>
                    <a:pt x="120" y="6"/>
                  </a:lnTo>
                  <a:lnTo>
                    <a:pt x="124" y="10"/>
                  </a:lnTo>
                  <a:lnTo>
                    <a:pt x="126" y="14"/>
                  </a:lnTo>
                  <a:lnTo>
                    <a:pt x="126" y="2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4" name="Freeform 109"/>
            <p:cNvSpPr/>
            <p:nvPr/>
          </p:nvSpPr>
          <p:spPr bwMode="auto">
            <a:xfrm>
              <a:off x="8109943" y="3685724"/>
              <a:ext cx="66163" cy="34823"/>
            </a:xfrm>
            <a:custGeom>
              <a:avLst/>
              <a:gdLst>
                <a:gd name="T0" fmla="*/ 38 w 38"/>
                <a:gd name="T1" fmla="*/ 12 h 20"/>
                <a:gd name="T2" fmla="*/ 38 w 38"/>
                <a:gd name="T3" fmla="*/ 12 h 20"/>
                <a:gd name="T4" fmla="*/ 36 w 38"/>
                <a:gd name="T5" fmla="*/ 18 h 20"/>
                <a:gd name="T6" fmla="*/ 34 w 38"/>
                <a:gd name="T7" fmla="*/ 20 h 20"/>
                <a:gd name="T8" fmla="*/ 2 w 38"/>
                <a:gd name="T9" fmla="*/ 18 h 20"/>
                <a:gd name="T10" fmla="*/ 2 w 38"/>
                <a:gd name="T11" fmla="*/ 18 h 20"/>
                <a:gd name="T12" fmla="*/ 0 w 38"/>
                <a:gd name="T13" fmla="*/ 16 h 20"/>
                <a:gd name="T14" fmla="*/ 0 w 38"/>
                <a:gd name="T15" fmla="*/ 10 h 20"/>
                <a:gd name="T16" fmla="*/ 0 w 38"/>
                <a:gd name="T17" fmla="*/ 10 h 20"/>
                <a:gd name="T18" fmla="*/ 0 w 38"/>
                <a:gd name="T19" fmla="*/ 2 h 20"/>
                <a:gd name="T20" fmla="*/ 4 w 38"/>
                <a:gd name="T21" fmla="*/ 0 h 20"/>
                <a:gd name="T22" fmla="*/ 34 w 38"/>
                <a:gd name="T23" fmla="*/ 2 h 20"/>
                <a:gd name="T24" fmla="*/ 34 w 38"/>
                <a:gd name="T25" fmla="*/ 2 h 20"/>
                <a:gd name="T26" fmla="*/ 38 w 38"/>
                <a:gd name="T27" fmla="*/ 4 h 20"/>
                <a:gd name="T28" fmla="*/ 38 w 38"/>
                <a:gd name="T29"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0">
                  <a:moveTo>
                    <a:pt x="38" y="12"/>
                  </a:moveTo>
                  <a:lnTo>
                    <a:pt x="38" y="12"/>
                  </a:lnTo>
                  <a:lnTo>
                    <a:pt x="36" y="18"/>
                  </a:lnTo>
                  <a:lnTo>
                    <a:pt x="34" y="20"/>
                  </a:lnTo>
                  <a:lnTo>
                    <a:pt x="2" y="18"/>
                  </a:lnTo>
                  <a:lnTo>
                    <a:pt x="2" y="18"/>
                  </a:lnTo>
                  <a:lnTo>
                    <a:pt x="0" y="16"/>
                  </a:lnTo>
                  <a:lnTo>
                    <a:pt x="0" y="10"/>
                  </a:lnTo>
                  <a:lnTo>
                    <a:pt x="0" y="10"/>
                  </a:lnTo>
                  <a:lnTo>
                    <a:pt x="0" y="2"/>
                  </a:lnTo>
                  <a:lnTo>
                    <a:pt x="4" y="0"/>
                  </a:lnTo>
                  <a:lnTo>
                    <a:pt x="34" y="2"/>
                  </a:lnTo>
                  <a:lnTo>
                    <a:pt x="34" y="2"/>
                  </a:lnTo>
                  <a:lnTo>
                    <a:pt x="38" y="4"/>
                  </a:lnTo>
                  <a:lnTo>
                    <a:pt x="38" y="1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5" name="Freeform 123"/>
            <p:cNvSpPr/>
            <p:nvPr/>
          </p:nvSpPr>
          <p:spPr bwMode="auto">
            <a:xfrm>
              <a:off x="8071637" y="3794999"/>
              <a:ext cx="278581" cy="261170"/>
            </a:xfrm>
            <a:custGeom>
              <a:avLst/>
              <a:gdLst>
                <a:gd name="T0" fmla="*/ 8 w 160"/>
                <a:gd name="T1" fmla="*/ 0 h 150"/>
                <a:gd name="T2" fmla="*/ 0 w 160"/>
                <a:gd name="T3" fmla="*/ 36 h 150"/>
                <a:gd name="T4" fmla="*/ 128 w 160"/>
                <a:gd name="T5" fmla="*/ 150 h 150"/>
                <a:gd name="T6" fmla="*/ 160 w 160"/>
                <a:gd name="T7" fmla="*/ 118 h 150"/>
                <a:gd name="T8" fmla="*/ 8 w 160"/>
                <a:gd name="T9" fmla="*/ 0 h 150"/>
              </a:gdLst>
              <a:ahLst/>
              <a:cxnLst>
                <a:cxn ang="0">
                  <a:pos x="T0" y="T1"/>
                </a:cxn>
                <a:cxn ang="0">
                  <a:pos x="T2" y="T3"/>
                </a:cxn>
                <a:cxn ang="0">
                  <a:pos x="T4" y="T5"/>
                </a:cxn>
                <a:cxn ang="0">
                  <a:pos x="T6" y="T7"/>
                </a:cxn>
                <a:cxn ang="0">
                  <a:pos x="T8" y="T9"/>
                </a:cxn>
              </a:cxnLst>
              <a:rect l="0" t="0" r="r" b="b"/>
              <a:pathLst>
                <a:path w="160" h="150">
                  <a:moveTo>
                    <a:pt x="8" y="0"/>
                  </a:moveTo>
                  <a:lnTo>
                    <a:pt x="0" y="36"/>
                  </a:lnTo>
                  <a:lnTo>
                    <a:pt x="128" y="150"/>
                  </a:lnTo>
                  <a:lnTo>
                    <a:pt x="160" y="118"/>
                  </a:lnTo>
                  <a:lnTo>
                    <a:pt x="8" y="0"/>
                  </a:lnTo>
                  <a:close/>
                </a:path>
              </a:pathLst>
            </a:custGeom>
            <a:solidFill>
              <a:srgbClr val="51A1D2"/>
            </a:solidFill>
            <a:ln>
              <a:noFill/>
            </a:ln>
          </p:spPr>
          <p:txBody>
            <a:bodyPr vert="horz" wrap="square" lIns="91440" tIns="45720" rIns="91440" bIns="45720" numCol="1" anchor="t" anchorCtr="0" compatLnSpc="1"/>
            <a:lstStyle/>
            <a:p>
              <a:endParaRPr lang="en-AU"/>
            </a:p>
          </p:txBody>
        </p:sp>
        <p:grpSp>
          <p:nvGrpSpPr>
            <p:cNvPr id="86" name="Group 85"/>
            <p:cNvGrpSpPr/>
            <p:nvPr/>
          </p:nvGrpSpPr>
          <p:grpSpPr>
            <a:xfrm>
              <a:off x="8088916" y="3156657"/>
              <a:ext cx="438898" cy="225871"/>
              <a:chOff x="8078602" y="3079408"/>
              <a:chExt cx="498475" cy="347663"/>
            </a:xfrm>
          </p:grpSpPr>
          <p:sp>
            <p:nvSpPr>
              <p:cNvPr id="103" name="Freeform 104"/>
              <p:cNvSpPr/>
              <p:nvPr/>
            </p:nvSpPr>
            <p:spPr bwMode="auto">
              <a:xfrm>
                <a:off x="8078602" y="3079408"/>
                <a:ext cx="498475" cy="342900"/>
              </a:xfrm>
              <a:custGeom>
                <a:avLst/>
                <a:gdLst>
                  <a:gd name="T0" fmla="*/ 1 w 314"/>
                  <a:gd name="T1" fmla="*/ 18 h 216"/>
                  <a:gd name="T2" fmla="*/ 1 w 314"/>
                  <a:gd name="T3" fmla="*/ 18 h 216"/>
                  <a:gd name="T4" fmla="*/ 0 w 314"/>
                  <a:gd name="T5" fmla="*/ 46 h 216"/>
                  <a:gd name="T6" fmla="*/ 1 w 314"/>
                  <a:gd name="T7" fmla="*/ 74 h 216"/>
                  <a:gd name="T8" fmla="*/ 6 w 314"/>
                  <a:gd name="T9" fmla="*/ 107 h 216"/>
                  <a:gd name="T10" fmla="*/ 11 w 314"/>
                  <a:gd name="T11" fmla="*/ 124 h 216"/>
                  <a:gd name="T12" fmla="*/ 15 w 314"/>
                  <a:gd name="T13" fmla="*/ 142 h 216"/>
                  <a:gd name="T14" fmla="*/ 21 w 314"/>
                  <a:gd name="T15" fmla="*/ 157 h 216"/>
                  <a:gd name="T16" fmla="*/ 30 w 314"/>
                  <a:gd name="T17" fmla="*/ 174 h 216"/>
                  <a:gd name="T18" fmla="*/ 39 w 314"/>
                  <a:gd name="T19" fmla="*/ 187 h 216"/>
                  <a:gd name="T20" fmla="*/ 51 w 314"/>
                  <a:gd name="T21" fmla="*/ 199 h 216"/>
                  <a:gd name="T22" fmla="*/ 65 w 314"/>
                  <a:gd name="T23" fmla="*/ 209 h 216"/>
                  <a:gd name="T24" fmla="*/ 72 w 314"/>
                  <a:gd name="T25" fmla="*/ 212 h 216"/>
                  <a:gd name="T26" fmla="*/ 80 w 314"/>
                  <a:gd name="T27" fmla="*/ 215 h 216"/>
                  <a:gd name="T28" fmla="*/ 80 w 314"/>
                  <a:gd name="T29" fmla="*/ 215 h 216"/>
                  <a:gd name="T30" fmla="*/ 84 w 314"/>
                  <a:gd name="T31" fmla="*/ 216 h 216"/>
                  <a:gd name="T32" fmla="*/ 84 w 314"/>
                  <a:gd name="T33" fmla="*/ 216 h 216"/>
                  <a:gd name="T34" fmla="*/ 91 w 314"/>
                  <a:gd name="T35" fmla="*/ 195 h 216"/>
                  <a:gd name="T36" fmla="*/ 98 w 314"/>
                  <a:gd name="T37" fmla="*/ 177 h 216"/>
                  <a:gd name="T38" fmla="*/ 109 w 314"/>
                  <a:gd name="T39" fmla="*/ 160 h 216"/>
                  <a:gd name="T40" fmla="*/ 121 w 314"/>
                  <a:gd name="T41" fmla="*/ 147 h 216"/>
                  <a:gd name="T42" fmla="*/ 134 w 314"/>
                  <a:gd name="T43" fmla="*/ 133 h 216"/>
                  <a:gd name="T44" fmla="*/ 148 w 314"/>
                  <a:gd name="T45" fmla="*/ 123 h 216"/>
                  <a:gd name="T46" fmla="*/ 164 w 314"/>
                  <a:gd name="T47" fmla="*/ 113 h 216"/>
                  <a:gd name="T48" fmla="*/ 180 w 314"/>
                  <a:gd name="T49" fmla="*/ 104 h 216"/>
                  <a:gd name="T50" fmla="*/ 196 w 314"/>
                  <a:gd name="T51" fmla="*/ 98 h 216"/>
                  <a:gd name="T52" fmla="*/ 213 w 314"/>
                  <a:gd name="T53" fmla="*/ 92 h 216"/>
                  <a:gd name="T54" fmla="*/ 244 w 314"/>
                  <a:gd name="T55" fmla="*/ 83 h 216"/>
                  <a:gd name="T56" fmla="*/ 273 w 314"/>
                  <a:gd name="T57" fmla="*/ 79 h 216"/>
                  <a:gd name="T58" fmla="*/ 299 w 314"/>
                  <a:gd name="T59" fmla="*/ 76 h 216"/>
                  <a:gd name="T60" fmla="*/ 299 w 314"/>
                  <a:gd name="T61" fmla="*/ 76 h 216"/>
                  <a:gd name="T62" fmla="*/ 309 w 314"/>
                  <a:gd name="T63" fmla="*/ 56 h 216"/>
                  <a:gd name="T64" fmla="*/ 314 w 314"/>
                  <a:gd name="T65" fmla="*/ 49 h 216"/>
                  <a:gd name="T66" fmla="*/ 314 w 314"/>
                  <a:gd name="T67" fmla="*/ 49 h 216"/>
                  <a:gd name="T68" fmla="*/ 288 w 314"/>
                  <a:gd name="T69" fmla="*/ 35 h 216"/>
                  <a:gd name="T70" fmla="*/ 262 w 314"/>
                  <a:gd name="T71" fmla="*/ 23 h 216"/>
                  <a:gd name="T72" fmla="*/ 237 w 314"/>
                  <a:gd name="T73" fmla="*/ 14 h 216"/>
                  <a:gd name="T74" fmla="*/ 210 w 314"/>
                  <a:gd name="T75" fmla="*/ 8 h 216"/>
                  <a:gd name="T76" fmla="*/ 184 w 314"/>
                  <a:gd name="T77" fmla="*/ 3 h 216"/>
                  <a:gd name="T78" fmla="*/ 157 w 314"/>
                  <a:gd name="T79" fmla="*/ 2 h 216"/>
                  <a:gd name="T80" fmla="*/ 133 w 314"/>
                  <a:gd name="T81" fmla="*/ 0 h 216"/>
                  <a:gd name="T82" fmla="*/ 109 w 314"/>
                  <a:gd name="T83" fmla="*/ 2 h 216"/>
                  <a:gd name="T84" fmla="*/ 86 w 314"/>
                  <a:gd name="T85" fmla="*/ 3 h 216"/>
                  <a:gd name="T86" fmla="*/ 65 w 314"/>
                  <a:gd name="T87" fmla="*/ 6 h 216"/>
                  <a:gd name="T88" fmla="*/ 32 w 314"/>
                  <a:gd name="T89" fmla="*/ 11 h 216"/>
                  <a:gd name="T90" fmla="*/ 9 w 314"/>
                  <a:gd name="T91" fmla="*/ 17 h 216"/>
                  <a:gd name="T92" fmla="*/ 1 w 314"/>
                  <a:gd name="T93" fmla="*/ 1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4" h="216">
                    <a:moveTo>
                      <a:pt x="1" y="18"/>
                    </a:moveTo>
                    <a:lnTo>
                      <a:pt x="1" y="18"/>
                    </a:lnTo>
                    <a:lnTo>
                      <a:pt x="0" y="46"/>
                    </a:lnTo>
                    <a:lnTo>
                      <a:pt x="1" y="74"/>
                    </a:lnTo>
                    <a:lnTo>
                      <a:pt x="6" y="107"/>
                    </a:lnTo>
                    <a:lnTo>
                      <a:pt x="11" y="124"/>
                    </a:lnTo>
                    <a:lnTo>
                      <a:pt x="15" y="142"/>
                    </a:lnTo>
                    <a:lnTo>
                      <a:pt x="21" y="157"/>
                    </a:lnTo>
                    <a:lnTo>
                      <a:pt x="30" y="174"/>
                    </a:lnTo>
                    <a:lnTo>
                      <a:pt x="39" y="187"/>
                    </a:lnTo>
                    <a:lnTo>
                      <a:pt x="51" y="199"/>
                    </a:lnTo>
                    <a:lnTo>
                      <a:pt x="65" y="209"/>
                    </a:lnTo>
                    <a:lnTo>
                      <a:pt x="72" y="212"/>
                    </a:lnTo>
                    <a:lnTo>
                      <a:pt x="80" y="215"/>
                    </a:lnTo>
                    <a:lnTo>
                      <a:pt x="80" y="215"/>
                    </a:lnTo>
                    <a:lnTo>
                      <a:pt x="84" y="216"/>
                    </a:lnTo>
                    <a:lnTo>
                      <a:pt x="84" y="216"/>
                    </a:lnTo>
                    <a:lnTo>
                      <a:pt x="91" y="195"/>
                    </a:lnTo>
                    <a:lnTo>
                      <a:pt x="98" y="177"/>
                    </a:lnTo>
                    <a:lnTo>
                      <a:pt x="109" y="160"/>
                    </a:lnTo>
                    <a:lnTo>
                      <a:pt x="121" y="147"/>
                    </a:lnTo>
                    <a:lnTo>
                      <a:pt x="134" y="133"/>
                    </a:lnTo>
                    <a:lnTo>
                      <a:pt x="148" y="123"/>
                    </a:lnTo>
                    <a:lnTo>
                      <a:pt x="164" y="113"/>
                    </a:lnTo>
                    <a:lnTo>
                      <a:pt x="180" y="104"/>
                    </a:lnTo>
                    <a:lnTo>
                      <a:pt x="196" y="98"/>
                    </a:lnTo>
                    <a:lnTo>
                      <a:pt x="213" y="92"/>
                    </a:lnTo>
                    <a:lnTo>
                      <a:pt x="244" y="83"/>
                    </a:lnTo>
                    <a:lnTo>
                      <a:pt x="273" y="79"/>
                    </a:lnTo>
                    <a:lnTo>
                      <a:pt x="299" y="76"/>
                    </a:lnTo>
                    <a:lnTo>
                      <a:pt x="299" y="76"/>
                    </a:lnTo>
                    <a:lnTo>
                      <a:pt x="309" y="56"/>
                    </a:lnTo>
                    <a:lnTo>
                      <a:pt x="314" y="49"/>
                    </a:lnTo>
                    <a:lnTo>
                      <a:pt x="314" y="49"/>
                    </a:lnTo>
                    <a:lnTo>
                      <a:pt x="288" y="35"/>
                    </a:lnTo>
                    <a:lnTo>
                      <a:pt x="262" y="23"/>
                    </a:lnTo>
                    <a:lnTo>
                      <a:pt x="237" y="14"/>
                    </a:lnTo>
                    <a:lnTo>
                      <a:pt x="210" y="8"/>
                    </a:lnTo>
                    <a:lnTo>
                      <a:pt x="184" y="3"/>
                    </a:lnTo>
                    <a:lnTo>
                      <a:pt x="157" y="2"/>
                    </a:lnTo>
                    <a:lnTo>
                      <a:pt x="133" y="0"/>
                    </a:lnTo>
                    <a:lnTo>
                      <a:pt x="109" y="2"/>
                    </a:lnTo>
                    <a:lnTo>
                      <a:pt x="86" y="3"/>
                    </a:lnTo>
                    <a:lnTo>
                      <a:pt x="65" y="6"/>
                    </a:lnTo>
                    <a:lnTo>
                      <a:pt x="32" y="11"/>
                    </a:lnTo>
                    <a:lnTo>
                      <a:pt x="9" y="17"/>
                    </a:lnTo>
                    <a:lnTo>
                      <a:pt x="1" y="18"/>
                    </a:lnTo>
                    <a:close/>
                  </a:path>
                </a:pathLst>
              </a:custGeom>
              <a:solidFill>
                <a:srgbClr val="763528"/>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104" name="Freeform 106"/>
              <p:cNvSpPr/>
              <p:nvPr/>
            </p:nvSpPr>
            <p:spPr bwMode="auto">
              <a:xfrm>
                <a:off x="8211952" y="3200058"/>
                <a:ext cx="341313" cy="227013"/>
              </a:xfrm>
              <a:custGeom>
                <a:avLst/>
                <a:gdLst>
                  <a:gd name="T0" fmla="*/ 0 w 215"/>
                  <a:gd name="T1" fmla="*/ 140 h 143"/>
                  <a:gd name="T2" fmla="*/ 0 w 215"/>
                  <a:gd name="T3" fmla="*/ 140 h 143"/>
                  <a:gd name="T4" fmla="*/ 19 w 215"/>
                  <a:gd name="T5" fmla="*/ 143 h 143"/>
                  <a:gd name="T6" fmla="*/ 37 w 215"/>
                  <a:gd name="T7" fmla="*/ 143 h 143"/>
                  <a:gd name="T8" fmla="*/ 55 w 215"/>
                  <a:gd name="T9" fmla="*/ 142 h 143"/>
                  <a:gd name="T10" fmla="*/ 71 w 215"/>
                  <a:gd name="T11" fmla="*/ 137 h 143"/>
                  <a:gd name="T12" fmla="*/ 88 w 215"/>
                  <a:gd name="T13" fmla="*/ 130 h 143"/>
                  <a:gd name="T14" fmla="*/ 103 w 215"/>
                  <a:gd name="T15" fmla="*/ 122 h 143"/>
                  <a:gd name="T16" fmla="*/ 118 w 215"/>
                  <a:gd name="T17" fmla="*/ 111 h 143"/>
                  <a:gd name="T18" fmla="*/ 133 w 215"/>
                  <a:gd name="T19" fmla="*/ 101 h 143"/>
                  <a:gd name="T20" fmla="*/ 147 w 215"/>
                  <a:gd name="T21" fmla="*/ 87 h 143"/>
                  <a:gd name="T22" fmla="*/ 159 w 215"/>
                  <a:gd name="T23" fmla="*/ 75 h 143"/>
                  <a:gd name="T24" fmla="*/ 182 w 215"/>
                  <a:gd name="T25" fmla="*/ 48 h 143"/>
                  <a:gd name="T26" fmla="*/ 200 w 215"/>
                  <a:gd name="T27" fmla="*/ 22 h 143"/>
                  <a:gd name="T28" fmla="*/ 215 w 215"/>
                  <a:gd name="T29" fmla="*/ 0 h 143"/>
                  <a:gd name="T30" fmla="*/ 215 w 215"/>
                  <a:gd name="T31" fmla="*/ 0 h 143"/>
                  <a:gd name="T32" fmla="*/ 189 w 215"/>
                  <a:gd name="T33" fmla="*/ 3 h 143"/>
                  <a:gd name="T34" fmla="*/ 160 w 215"/>
                  <a:gd name="T35" fmla="*/ 7 h 143"/>
                  <a:gd name="T36" fmla="*/ 129 w 215"/>
                  <a:gd name="T37" fmla="*/ 16 h 143"/>
                  <a:gd name="T38" fmla="*/ 112 w 215"/>
                  <a:gd name="T39" fmla="*/ 22 h 143"/>
                  <a:gd name="T40" fmla="*/ 96 w 215"/>
                  <a:gd name="T41" fmla="*/ 28 h 143"/>
                  <a:gd name="T42" fmla="*/ 80 w 215"/>
                  <a:gd name="T43" fmla="*/ 37 h 143"/>
                  <a:gd name="T44" fmla="*/ 64 w 215"/>
                  <a:gd name="T45" fmla="*/ 47 h 143"/>
                  <a:gd name="T46" fmla="*/ 50 w 215"/>
                  <a:gd name="T47" fmla="*/ 57 h 143"/>
                  <a:gd name="T48" fmla="*/ 37 w 215"/>
                  <a:gd name="T49" fmla="*/ 71 h 143"/>
                  <a:gd name="T50" fmla="*/ 25 w 215"/>
                  <a:gd name="T51" fmla="*/ 84 h 143"/>
                  <a:gd name="T52" fmla="*/ 14 w 215"/>
                  <a:gd name="T53" fmla="*/ 101 h 143"/>
                  <a:gd name="T54" fmla="*/ 7 w 215"/>
                  <a:gd name="T55" fmla="*/ 119 h 143"/>
                  <a:gd name="T56" fmla="*/ 0 w 215"/>
                  <a:gd name="T57" fmla="*/ 14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5" h="143">
                    <a:moveTo>
                      <a:pt x="0" y="140"/>
                    </a:moveTo>
                    <a:lnTo>
                      <a:pt x="0" y="140"/>
                    </a:lnTo>
                    <a:lnTo>
                      <a:pt x="19" y="143"/>
                    </a:lnTo>
                    <a:lnTo>
                      <a:pt x="37" y="143"/>
                    </a:lnTo>
                    <a:lnTo>
                      <a:pt x="55" y="142"/>
                    </a:lnTo>
                    <a:lnTo>
                      <a:pt x="71" y="137"/>
                    </a:lnTo>
                    <a:lnTo>
                      <a:pt x="88" y="130"/>
                    </a:lnTo>
                    <a:lnTo>
                      <a:pt x="103" y="122"/>
                    </a:lnTo>
                    <a:lnTo>
                      <a:pt x="118" y="111"/>
                    </a:lnTo>
                    <a:lnTo>
                      <a:pt x="133" y="101"/>
                    </a:lnTo>
                    <a:lnTo>
                      <a:pt x="147" y="87"/>
                    </a:lnTo>
                    <a:lnTo>
                      <a:pt x="159" y="75"/>
                    </a:lnTo>
                    <a:lnTo>
                      <a:pt x="182" y="48"/>
                    </a:lnTo>
                    <a:lnTo>
                      <a:pt x="200" y="22"/>
                    </a:lnTo>
                    <a:lnTo>
                      <a:pt x="215" y="0"/>
                    </a:lnTo>
                    <a:lnTo>
                      <a:pt x="215" y="0"/>
                    </a:lnTo>
                    <a:lnTo>
                      <a:pt x="189" y="3"/>
                    </a:lnTo>
                    <a:lnTo>
                      <a:pt x="160" y="7"/>
                    </a:lnTo>
                    <a:lnTo>
                      <a:pt x="129" y="16"/>
                    </a:lnTo>
                    <a:lnTo>
                      <a:pt x="112" y="22"/>
                    </a:lnTo>
                    <a:lnTo>
                      <a:pt x="96" y="28"/>
                    </a:lnTo>
                    <a:lnTo>
                      <a:pt x="80" y="37"/>
                    </a:lnTo>
                    <a:lnTo>
                      <a:pt x="64" y="47"/>
                    </a:lnTo>
                    <a:lnTo>
                      <a:pt x="50" y="57"/>
                    </a:lnTo>
                    <a:lnTo>
                      <a:pt x="37" y="71"/>
                    </a:lnTo>
                    <a:lnTo>
                      <a:pt x="25" y="84"/>
                    </a:lnTo>
                    <a:lnTo>
                      <a:pt x="14" y="101"/>
                    </a:lnTo>
                    <a:lnTo>
                      <a:pt x="7" y="119"/>
                    </a:lnTo>
                    <a:lnTo>
                      <a:pt x="0" y="140"/>
                    </a:lnTo>
                    <a:close/>
                  </a:path>
                </a:pathLst>
              </a:custGeom>
              <a:solidFill>
                <a:srgbClr val="DA9089"/>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grpSp>
        <p:sp>
          <p:nvSpPr>
            <p:cNvPr id="87" name="Freeform 32"/>
            <p:cNvSpPr/>
            <p:nvPr/>
          </p:nvSpPr>
          <p:spPr bwMode="auto">
            <a:xfrm>
              <a:off x="8022460" y="2907860"/>
              <a:ext cx="103321" cy="169070"/>
            </a:xfrm>
            <a:custGeom>
              <a:avLst/>
              <a:gdLst>
                <a:gd name="T0" fmla="*/ 26 w 44"/>
                <a:gd name="T1" fmla="*/ 0 h 72"/>
                <a:gd name="T2" fmla="*/ 26 w 44"/>
                <a:gd name="T3" fmla="*/ 0 h 72"/>
                <a:gd name="T4" fmla="*/ 22 w 44"/>
                <a:gd name="T5" fmla="*/ 0 h 72"/>
                <a:gd name="T6" fmla="*/ 16 w 44"/>
                <a:gd name="T7" fmla="*/ 2 h 72"/>
                <a:gd name="T8" fmla="*/ 8 w 44"/>
                <a:gd name="T9" fmla="*/ 8 h 72"/>
                <a:gd name="T10" fmla="*/ 2 w 44"/>
                <a:gd name="T11" fmla="*/ 20 h 72"/>
                <a:gd name="T12" fmla="*/ 0 w 44"/>
                <a:gd name="T13" fmla="*/ 34 h 72"/>
                <a:gd name="T14" fmla="*/ 0 w 44"/>
                <a:gd name="T15" fmla="*/ 34 h 72"/>
                <a:gd name="T16" fmla="*/ 0 w 44"/>
                <a:gd name="T17" fmla="*/ 48 h 72"/>
                <a:gd name="T18" fmla="*/ 4 w 44"/>
                <a:gd name="T19" fmla="*/ 60 h 72"/>
                <a:gd name="T20" fmla="*/ 10 w 44"/>
                <a:gd name="T21" fmla="*/ 68 h 72"/>
                <a:gd name="T22" fmla="*/ 14 w 44"/>
                <a:gd name="T23" fmla="*/ 70 h 72"/>
                <a:gd name="T24" fmla="*/ 18 w 44"/>
                <a:gd name="T25" fmla="*/ 72 h 72"/>
                <a:gd name="T26" fmla="*/ 18 w 44"/>
                <a:gd name="T27" fmla="*/ 72 h 72"/>
                <a:gd name="T28" fmla="*/ 22 w 44"/>
                <a:gd name="T29" fmla="*/ 72 h 72"/>
                <a:gd name="T30" fmla="*/ 28 w 44"/>
                <a:gd name="T31" fmla="*/ 70 h 72"/>
                <a:gd name="T32" fmla="*/ 36 w 44"/>
                <a:gd name="T33" fmla="*/ 64 h 72"/>
                <a:gd name="T34" fmla="*/ 42 w 44"/>
                <a:gd name="T35" fmla="*/ 52 h 72"/>
                <a:gd name="T36" fmla="*/ 44 w 44"/>
                <a:gd name="T37" fmla="*/ 38 h 72"/>
                <a:gd name="T38" fmla="*/ 44 w 44"/>
                <a:gd name="T39" fmla="*/ 38 h 72"/>
                <a:gd name="T40" fmla="*/ 44 w 44"/>
                <a:gd name="T41" fmla="*/ 24 h 72"/>
                <a:gd name="T42" fmla="*/ 40 w 44"/>
                <a:gd name="T43" fmla="*/ 12 h 72"/>
                <a:gd name="T44" fmla="*/ 34 w 44"/>
                <a:gd name="T45" fmla="*/ 4 h 72"/>
                <a:gd name="T46" fmla="*/ 30 w 44"/>
                <a:gd name="T47" fmla="*/ 0 h 72"/>
                <a:gd name="T48" fmla="*/ 26 w 44"/>
                <a:gd name="T49" fmla="*/ 0 h 72"/>
                <a:gd name="T50" fmla="*/ 26 w 44"/>
                <a:gd name="T5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72">
                  <a:moveTo>
                    <a:pt x="26" y="0"/>
                  </a:moveTo>
                  <a:lnTo>
                    <a:pt x="26" y="0"/>
                  </a:lnTo>
                  <a:lnTo>
                    <a:pt x="22" y="0"/>
                  </a:lnTo>
                  <a:lnTo>
                    <a:pt x="16" y="2"/>
                  </a:lnTo>
                  <a:lnTo>
                    <a:pt x="8" y="8"/>
                  </a:lnTo>
                  <a:lnTo>
                    <a:pt x="2" y="20"/>
                  </a:lnTo>
                  <a:lnTo>
                    <a:pt x="0" y="34"/>
                  </a:lnTo>
                  <a:lnTo>
                    <a:pt x="0" y="34"/>
                  </a:lnTo>
                  <a:lnTo>
                    <a:pt x="0" y="48"/>
                  </a:lnTo>
                  <a:lnTo>
                    <a:pt x="4" y="60"/>
                  </a:lnTo>
                  <a:lnTo>
                    <a:pt x="10" y="68"/>
                  </a:lnTo>
                  <a:lnTo>
                    <a:pt x="14" y="70"/>
                  </a:lnTo>
                  <a:lnTo>
                    <a:pt x="18" y="72"/>
                  </a:lnTo>
                  <a:lnTo>
                    <a:pt x="18" y="72"/>
                  </a:lnTo>
                  <a:lnTo>
                    <a:pt x="22" y="72"/>
                  </a:lnTo>
                  <a:lnTo>
                    <a:pt x="28" y="70"/>
                  </a:lnTo>
                  <a:lnTo>
                    <a:pt x="36" y="64"/>
                  </a:lnTo>
                  <a:lnTo>
                    <a:pt x="42" y="52"/>
                  </a:lnTo>
                  <a:lnTo>
                    <a:pt x="44" y="38"/>
                  </a:lnTo>
                  <a:lnTo>
                    <a:pt x="44" y="38"/>
                  </a:lnTo>
                  <a:lnTo>
                    <a:pt x="44" y="24"/>
                  </a:lnTo>
                  <a:lnTo>
                    <a:pt x="40" y="12"/>
                  </a:lnTo>
                  <a:lnTo>
                    <a:pt x="34" y="4"/>
                  </a:lnTo>
                  <a:lnTo>
                    <a:pt x="30" y="0"/>
                  </a:lnTo>
                  <a:lnTo>
                    <a:pt x="26" y="0"/>
                  </a:lnTo>
                  <a:lnTo>
                    <a:pt x="26" y="0"/>
                  </a:lnTo>
                  <a:close/>
                </a:path>
              </a:pathLst>
            </a:custGeom>
            <a:solidFill>
              <a:srgbClr val="A7A9A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8" name="Freeform 33"/>
            <p:cNvSpPr/>
            <p:nvPr/>
          </p:nvSpPr>
          <p:spPr bwMode="auto">
            <a:xfrm>
              <a:off x="8379386" y="2936039"/>
              <a:ext cx="98624" cy="173766"/>
            </a:xfrm>
            <a:custGeom>
              <a:avLst/>
              <a:gdLst>
                <a:gd name="T0" fmla="*/ 26 w 42"/>
                <a:gd name="T1" fmla="*/ 0 h 74"/>
                <a:gd name="T2" fmla="*/ 26 w 42"/>
                <a:gd name="T3" fmla="*/ 0 h 74"/>
                <a:gd name="T4" fmla="*/ 20 w 42"/>
                <a:gd name="T5" fmla="*/ 2 h 74"/>
                <a:gd name="T6" fmla="*/ 16 w 42"/>
                <a:gd name="T7" fmla="*/ 2 h 74"/>
                <a:gd name="T8" fmla="*/ 8 w 42"/>
                <a:gd name="T9" fmla="*/ 10 h 74"/>
                <a:gd name="T10" fmla="*/ 4 w 42"/>
                <a:gd name="T11" fmla="*/ 22 h 74"/>
                <a:gd name="T12" fmla="*/ 0 w 42"/>
                <a:gd name="T13" fmla="*/ 36 h 74"/>
                <a:gd name="T14" fmla="*/ 0 w 42"/>
                <a:gd name="T15" fmla="*/ 36 h 74"/>
                <a:gd name="T16" fmla="*/ 0 w 42"/>
                <a:gd name="T17" fmla="*/ 50 h 74"/>
                <a:gd name="T18" fmla="*/ 4 w 42"/>
                <a:gd name="T19" fmla="*/ 62 h 74"/>
                <a:gd name="T20" fmla="*/ 10 w 42"/>
                <a:gd name="T21" fmla="*/ 70 h 74"/>
                <a:gd name="T22" fmla="*/ 14 w 42"/>
                <a:gd name="T23" fmla="*/ 72 h 74"/>
                <a:gd name="T24" fmla="*/ 18 w 42"/>
                <a:gd name="T25" fmla="*/ 74 h 74"/>
                <a:gd name="T26" fmla="*/ 18 w 42"/>
                <a:gd name="T27" fmla="*/ 74 h 74"/>
                <a:gd name="T28" fmla="*/ 22 w 42"/>
                <a:gd name="T29" fmla="*/ 74 h 74"/>
                <a:gd name="T30" fmla="*/ 26 w 42"/>
                <a:gd name="T31" fmla="*/ 72 h 74"/>
                <a:gd name="T32" fmla="*/ 34 w 42"/>
                <a:gd name="T33" fmla="*/ 64 h 74"/>
                <a:gd name="T34" fmla="*/ 40 w 42"/>
                <a:gd name="T35" fmla="*/ 54 h 74"/>
                <a:gd name="T36" fmla="*/ 42 w 42"/>
                <a:gd name="T37" fmla="*/ 40 h 74"/>
                <a:gd name="T38" fmla="*/ 42 w 42"/>
                <a:gd name="T39" fmla="*/ 40 h 74"/>
                <a:gd name="T40" fmla="*/ 42 w 42"/>
                <a:gd name="T41" fmla="*/ 26 h 74"/>
                <a:gd name="T42" fmla="*/ 40 w 42"/>
                <a:gd name="T43" fmla="*/ 14 h 74"/>
                <a:gd name="T44" fmla="*/ 34 w 42"/>
                <a:gd name="T45" fmla="*/ 4 h 74"/>
                <a:gd name="T46" fmla="*/ 30 w 42"/>
                <a:gd name="T47" fmla="*/ 2 h 74"/>
                <a:gd name="T48" fmla="*/ 26 w 42"/>
                <a:gd name="T49" fmla="*/ 0 h 74"/>
                <a:gd name="T50" fmla="*/ 26 w 42"/>
                <a:gd name="T5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 h="74">
                  <a:moveTo>
                    <a:pt x="26" y="0"/>
                  </a:moveTo>
                  <a:lnTo>
                    <a:pt x="26" y="0"/>
                  </a:lnTo>
                  <a:lnTo>
                    <a:pt x="20" y="2"/>
                  </a:lnTo>
                  <a:lnTo>
                    <a:pt x="16" y="2"/>
                  </a:lnTo>
                  <a:lnTo>
                    <a:pt x="8" y="10"/>
                  </a:lnTo>
                  <a:lnTo>
                    <a:pt x="4" y="22"/>
                  </a:lnTo>
                  <a:lnTo>
                    <a:pt x="0" y="36"/>
                  </a:lnTo>
                  <a:lnTo>
                    <a:pt x="0" y="36"/>
                  </a:lnTo>
                  <a:lnTo>
                    <a:pt x="0" y="50"/>
                  </a:lnTo>
                  <a:lnTo>
                    <a:pt x="4" y="62"/>
                  </a:lnTo>
                  <a:lnTo>
                    <a:pt x="10" y="70"/>
                  </a:lnTo>
                  <a:lnTo>
                    <a:pt x="14" y="72"/>
                  </a:lnTo>
                  <a:lnTo>
                    <a:pt x="18" y="74"/>
                  </a:lnTo>
                  <a:lnTo>
                    <a:pt x="18" y="74"/>
                  </a:lnTo>
                  <a:lnTo>
                    <a:pt x="22" y="74"/>
                  </a:lnTo>
                  <a:lnTo>
                    <a:pt x="26" y="72"/>
                  </a:lnTo>
                  <a:lnTo>
                    <a:pt x="34" y="64"/>
                  </a:lnTo>
                  <a:lnTo>
                    <a:pt x="40" y="54"/>
                  </a:lnTo>
                  <a:lnTo>
                    <a:pt x="42" y="40"/>
                  </a:lnTo>
                  <a:lnTo>
                    <a:pt x="42" y="40"/>
                  </a:lnTo>
                  <a:lnTo>
                    <a:pt x="42" y="26"/>
                  </a:lnTo>
                  <a:lnTo>
                    <a:pt x="40" y="14"/>
                  </a:lnTo>
                  <a:lnTo>
                    <a:pt x="34" y="4"/>
                  </a:lnTo>
                  <a:lnTo>
                    <a:pt x="30" y="2"/>
                  </a:lnTo>
                  <a:lnTo>
                    <a:pt x="26" y="0"/>
                  </a:lnTo>
                  <a:lnTo>
                    <a:pt x="26" y="0"/>
                  </a:lnTo>
                  <a:close/>
                </a:path>
              </a:pathLst>
            </a:custGeom>
            <a:solidFill>
              <a:srgbClr val="A7A9A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89" name="Freeform 34"/>
            <p:cNvSpPr/>
            <p:nvPr/>
          </p:nvSpPr>
          <p:spPr bwMode="auto">
            <a:xfrm>
              <a:off x="8041246" y="2907860"/>
              <a:ext cx="70446" cy="140892"/>
            </a:xfrm>
            <a:custGeom>
              <a:avLst/>
              <a:gdLst>
                <a:gd name="T0" fmla="*/ 30 w 30"/>
                <a:gd name="T1" fmla="*/ 32 h 60"/>
                <a:gd name="T2" fmla="*/ 30 w 30"/>
                <a:gd name="T3" fmla="*/ 32 h 60"/>
                <a:gd name="T4" fmla="*/ 26 w 30"/>
                <a:gd name="T5" fmla="*/ 44 h 60"/>
                <a:gd name="T6" fmla="*/ 22 w 30"/>
                <a:gd name="T7" fmla="*/ 52 h 60"/>
                <a:gd name="T8" fmla="*/ 18 w 30"/>
                <a:gd name="T9" fmla="*/ 58 h 60"/>
                <a:gd name="T10" fmla="*/ 12 w 30"/>
                <a:gd name="T11" fmla="*/ 60 h 60"/>
                <a:gd name="T12" fmla="*/ 12 w 30"/>
                <a:gd name="T13" fmla="*/ 60 h 60"/>
                <a:gd name="T14" fmla="*/ 6 w 30"/>
                <a:gd name="T15" fmla="*/ 58 h 60"/>
                <a:gd name="T16" fmla="*/ 2 w 30"/>
                <a:gd name="T17" fmla="*/ 50 h 60"/>
                <a:gd name="T18" fmla="*/ 0 w 30"/>
                <a:gd name="T19" fmla="*/ 40 h 60"/>
                <a:gd name="T20" fmla="*/ 0 w 30"/>
                <a:gd name="T21" fmla="*/ 28 h 60"/>
                <a:gd name="T22" fmla="*/ 0 w 30"/>
                <a:gd name="T23" fmla="*/ 28 h 60"/>
                <a:gd name="T24" fmla="*/ 2 w 30"/>
                <a:gd name="T25" fmla="*/ 16 h 60"/>
                <a:gd name="T26" fmla="*/ 6 w 30"/>
                <a:gd name="T27" fmla="*/ 8 h 60"/>
                <a:gd name="T28" fmla="*/ 12 w 30"/>
                <a:gd name="T29" fmla="*/ 2 h 60"/>
                <a:gd name="T30" fmla="*/ 18 w 30"/>
                <a:gd name="T31" fmla="*/ 0 h 60"/>
                <a:gd name="T32" fmla="*/ 18 w 30"/>
                <a:gd name="T33" fmla="*/ 0 h 60"/>
                <a:gd name="T34" fmla="*/ 24 w 30"/>
                <a:gd name="T35" fmla="*/ 2 h 60"/>
                <a:gd name="T36" fmla="*/ 28 w 30"/>
                <a:gd name="T37" fmla="*/ 10 h 60"/>
                <a:gd name="T38" fmla="*/ 30 w 30"/>
                <a:gd name="T39" fmla="*/ 20 h 60"/>
                <a:gd name="T40" fmla="*/ 30 w 30"/>
                <a:gd name="T41"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60">
                  <a:moveTo>
                    <a:pt x="30" y="32"/>
                  </a:moveTo>
                  <a:lnTo>
                    <a:pt x="30" y="32"/>
                  </a:lnTo>
                  <a:lnTo>
                    <a:pt x="26" y="44"/>
                  </a:lnTo>
                  <a:lnTo>
                    <a:pt x="22" y="52"/>
                  </a:lnTo>
                  <a:lnTo>
                    <a:pt x="18" y="58"/>
                  </a:lnTo>
                  <a:lnTo>
                    <a:pt x="12" y="60"/>
                  </a:lnTo>
                  <a:lnTo>
                    <a:pt x="12" y="60"/>
                  </a:lnTo>
                  <a:lnTo>
                    <a:pt x="6" y="58"/>
                  </a:lnTo>
                  <a:lnTo>
                    <a:pt x="2" y="50"/>
                  </a:lnTo>
                  <a:lnTo>
                    <a:pt x="0" y="40"/>
                  </a:lnTo>
                  <a:lnTo>
                    <a:pt x="0" y="28"/>
                  </a:lnTo>
                  <a:lnTo>
                    <a:pt x="0" y="28"/>
                  </a:lnTo>
                  <a:lnTo>
                    <a:pt x="2" y="16"/>
                  </a:lnTo>
                  <a:lnTo>
                    <a:pt x="6" y="8"/>
                  </a:lnTo>
                  <a:lnTo>
                    <a:pt x="12" y="2"/>
                  </a:lnTo>
                  <a:lnTo>
                    <a:pt x="18" y="0"/>
                  </a:lnTo>
                  <a:lnTo>
                    <a:pt x="18" y="0"/>
                  </a:lnTo>
                  <a:lnTo>
                    <a:pt x="24" y="2"/>
                  </a:lnTo>
                  <a:lnTo>
                    <a:pt x="28" y="10"/>
                  </a:lnTo>
                  <a:lnTo>
                    <a:pt x="30" y="20"/>
                  </a:lnTo>
                  <a:lnTo>
                    <a:pt x="30" y="32"/>
                  </a:lnTo>
                  <a:close/>
                </a:path>
              </a:pathLst>
            </a:custGeom>
            <a:solidFill>
              <a:srgbClr val="010101"/>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90" name="Freeform 38"/>
            <p:cNvSpPr/>
            <p:nvPr/>
          </p:nvSpPr>
          <p:spPr bwMode="auto">
            <a:xfrm>
              <a:off x="8398171" y="2940735"/>
              <a:ext cx="70446" cy="140892"/>
            </a:xfrm>
            <a:custGeom>
              <a:avLst/>
              <a:gdLst>
                <a:gd name="T0" fmla="*/ 28 w 30"/>
                <a:gd name="T1" fmla="*/ 32 h 60"/>
                <a:gd name="T2" fmla="*/ 28 w 30"/>
                <a:gd name="T3" fmla="*/ 32 h 60"/>
                <a:gd name="T4" fmla="*/ 26 w 30"/>
                <a:gd name="T5" fmla="*/ 44 h 60"/>
                <a:gd name="T6" fmla="*/ 22 w 30"/>
                <a:gd name="T7" fmla="*/ 52 h 60"/>
                <a:gd name="T8" fmla="*/ 18 w 30"/>
                <a:gd name="T9" fmla="*/ 58 h 60"/>
                <a:gd name="T10" fmla="*/ 12 w 30"/>
                <a:gd name="T11" fmla="*/ 60 h 60"/>
                <a:gd name="T12" fmla="*/ 12 w 30"/>
                <a:gd name="T13" fmla="*/ 60 h 60"/>
                <a:gd name="T14" fmla="*/ 6 w 30"/>
                <a:gd name="T15" fmla="*/ 58 h 60"/>
                <a:gd name="T16" fmla="*/ 2 w 30"/>
                <a:gd name="T17" fmla="*/ 50 h 60"/>
                <a:gd name="T18" fmla="*/ 0 w 30"/>
                <a:gd name="T19" fmla="*/ 40 h 60"/>
                <a:gd name="T20" fmla="*/ 0 w 30"/>
                <a:gd name="T21" fmla="*/ 28 h 60"/>
                <a:gd name="T22" fmla="*/ 0 w 30"/>
                <a:gd name="T23" fmla="*/ 28 h 60"/>
                <a:gd name="T24" fmla="*/ 2 w 30"/>
                <a:gd name="T25" fmla="*/ 16 h 60"/>
                <a:gd name="T26" fmla="*/ 6 w 30"/>
                <a:gd name="T27" fmla="*/ 8 h 60"/>
                <a:gd name="T28" fmla="*/ 12 w 30"/>
                <a:gd name="T29" fmla="*/ 2 h 60"/>
                <a:gd name="T30" fmla="*/ 18 w 30"/>
                <a:gd name="T31" fmla="*/ 0 h 60"/>
                <a:gd name="T32" fmla="*/ 18 w 30"/>
                <a:gd name="T33" fmla="*/ 0 h 60"/>
                <a:gd name="T34" fmla="*/ 24 w 30"/>
                <a:gd name="T35" fmla="*/ 2 h 60"/>
                <a:gd name="T36" fmla="*/ 28 w 30"/>
                <a:gd name="T37" fmla="*/ 10 h 60"/>
                <a:gd name="T38" fmla="*/ 30 w 30"/>
                <a:gd name="T39" fmla="*/ 20 h 60"/>
                <a:gd name="T40" fmla="*/ 28 w 30"/>
                <a:gd name="T41"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60">
                  <a:moveTo>
                    <a:pt x="28" y="32"/>
                  </a:moveTo>
                  <a:lnTo>
                    <a:pt x="28" y="32"/>
                  </a:lnTo>
                  <a:lnTo>
                    <a:pt x="26" y="44"/>
                  </a:lnTo>
                  <a:lnTo>
                    <a:pt x="22" y="52"/>
                  </a:lnTo>
                  <a:lnTo>
                    <a:pt x="18" y="58"/>
                  </a:lnTo>
                  <a:lnTo>
                    <a:pt x="12" y="60"/>
                  </a:lnTo>
                  <a:lnTo>
                    <a:pt x="12" y="60"/>
                  </a:lnTo>
                  <a:lnTo>
                    <a:pt x="6" y="58"/>
                  </a:lnTo>
                  <a:lnTo>
                    <a:pt x="2" y="50"/>
                  </a:lnTo>
                  <a:lnTo>
                    <a:pt x="0" y="40"/>
                  </a:lnTo>
                  <a:lnTo>
                    <a:pt x="0" y="28"/>
                  </a:lnTo>
                  <a:lnTo>
                    <a:pt x="0" y="28"/>
                  </a:lnTo>
                  <a:lnTo>
                    <a:pt x="2" y="16"/>
                  </a:lnTo>
                  <a:lnTo>
                    <a:pt x="6" y="8"/>
                  </a:lnTo>
                  <a:lnTo>
                    <a:pt x="12" y="2"/>
                  </a:lnTo>
                  <a:lnTo>
                    <a:pt x="18" y="0"/>
                  </a:lnTo>
                  <a:lnTo>
                    <a:pt x="18" y="0"/>
                  </a:lnTo>
                  <a:lnTo>
                    <a:pt x="24" y="2"/>
                  </a:lnTo>
                  <a:lnTo>
                    <a:pt x="28" y="10"/>
                  </a:lnTo>
                  <a:lnTo>
                    <a:pt x="30" y="20"/>
                  </a:lnTo>
                  <a:lnTo>
                    <a:pt x="28" y="32"/>
                  </a:lnTo>
                  <a:close/>
                </a:path>
              </a:pathLst>
            </a:custGeom>
            <a:solidFill>
              <a:srgbClr val="010101"/>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91" name="Freeform 124"/>
            <p:cNvSpPr/>
            <p:nvPr/>
          </p:nvSpPr>
          <p:spPr bwMode="auto">
            <a:xfrm>
              <a:off x="8108201" y="3574139"/>
              <a:ext cx="247241" cy="292511"/>
            </a:xfrm>
            <a:custGeom>
              <a:avLst/>
              <a:gdLst>
                <a:gd name="T0" fmla="*/ 130 w 142"/>
                <a:gd name="T1" fmla="*/ 98 h 168"/>
                <a:gd name="T2" fmla="*/ 16 w 142"/>
                <a:gd name="T3" fmla="*/ 0 h 168"/>
                <a:gd name="T4" fmla="*/ 0 w 142"/>
                <a:gd name="T5" fmla="*/ 64 h 168"/>
                <a:gd name="T6" fmla="*/ 142 w 142"/>
                <a:gd name="T7" fmla="*/ 168 h 168"/>
                <a:gd name="T8" fmla="*/ 130 w 142"/>
                <a:gd name="T9" fmla="*/ 98 h 168"/>
              </a:gdLst>
              <a:ahLst/>
              <a:cxnLst>
                <a:cxn ang="0">
                  <a:pos x="T0" y="T1"/>
                </a:cxn>
                <a:cxn ang="0">
                  <a:pos x="T2" y="T3"/>
                </a:cxn>
                <a:cxn ang="0">
                  <a:pos x="T4" y="T5"/>
                </a:cxn>
                <a:cxn ang="0">
                  <a:pos x="T6" y="T7"/>
                </a:cxn>
                <a:cxn ang="0">
                  <a:pos x="T8" y="T9"/>
                </a:cxn>
              </a:cxnLst>
              <a:rect l="0" t="0" r="r" b="b"/>
              <a:pathLst>
                <a:path w="142" h="168">
                  <a:moveTo>
                    <a:pt x="130" y="98"/>
                  </a:moveTo>
                  <a:lnTo>
                    <a:pt x="16" y="0"/>
                  </a:lnTo>
                  <a:lnTo>
                    <a:pt x="0" y="64"/>
                  </a:lnTo>
                  <a:lnTo>
                    <a:pt x="142" y="168"/>
                  </a:lnTo>
                  <a:lnTo>
                    <a:pt x="130" y="98"/>
                  </a:lnTo>
                  <a:close/>
                </a:path>
              </a:pathLst>
            </a:custGeom>
            <a:solidFill>
              <a:srgbClr val="51A1D2"/>
            </a:solidFill>
            <a:ln>
              <a:noFill/>
            </a:ln>
          </p:spPr>
          <p:txBody>
            <a:bodyPr vert="horz" wrap="square" lIns="91440" tIns="45720" rIns="91440" bIns="45720" numCol="1" anchor="t" anchorCtr="0" compatLnSpc="1"/>
            <a:lstStyle/>
            <a:p>
              <a:endParaRPr lang="en-AU"/>
            </a:p>
          </p:txBody>
        </p:sp>
        <p:sp>
          <p:nvSpPr>
            <p:cNvPr id="92" name="Freeform 106"/>
            <p:cNvSpPr/>
            <p:nvPr/>
          </p:nvSpPr>
          <p:spPr bwMode="auto">
            <a:xfrm>
              <a:off x="8078603" y="3675277"/>
              <a:ext cx="219383" cy="59199"/>
            </a:xfrm>
            <a:custGeom>
              <a:avLst/>
              <a:gdLst>
                <a:gd name="T0" fmla="*/ 126 w 126"/>
                <a:gd name="T1" fmla="*/ 20 h 34"/>
                <a:gd name="T2" fmla="*/ 126 w 126"/>
                <a:gd name="T3" fmla="*/ 20 h 34"/>
                <a:gd name="T4" fmla="*/ 126 w 126"/>
                <a:gd name="T5" fmla="*/ 26 h 34"/>
                <a:gd name="T6" fmla="*/ 122 w 126"/>
                <a:gd name="T7" fmla="*/ 30 h 34"/>
                <a:gd name="T8" fmla="*/ 118 w 126"/>
                <a:gd name="T9" fmla="*/ 34 h 34"/>
                <a:gd name="T10" fmla="*/ 112 w 126"/>
                <a:gd name="T11" fmla="*/ 34 h 34"/>
                <a:gd name="T12" fmla="*/ 12 w 126"/>
                <a:gd name="T13" fmla="*/ 30 h 34"/>
                <a:gd name="T14" fmla="*/ 12 w 126"/>
                <a:gd name="T15" fmla="*/ 30 h 34"/>
                <a:gd name="T16" fmla="*/ 8 w 126"/>
                <a:gd name="T17" fmla="*/ 28 h 34"/>
                <a:gd name="T18" fmla="*/ 4 w 126"/>
                <a:gd name="T19" fmla="*/ 24 h 34"/>
                <a:gd name="T20" fmla="*/ 0 w 126"/>
                <a:gd name="T21" fmla="*/ 20 h 34"/>
                <a:gd name="T22" fmla="*/ 0 w 126"/>
                <a:gd name="T23" fmla="*/ 14 h 34"/>
                <a:gd name="T24" fmla="*/ 0 w 126"/>
                <a:gd name="T25" fmla="*/ 14 h 34"/>
                <a:gd name="T26" fmla="*/ 2 w 126"/>
                <a:gd name="T27" fmla="*/ 8 h 34"/>
                <a:gd name="T28" fmla="*/ 4 w 126"/>
                <a:gd name="T29" fmla="*/ 4 h 34"/>
                <a:gd name="T30" fmla="*/ 8 w 126"/>
                <a:gd name="T31" fmla="*/ 0 h 34"/>
                <a:gd name="T32" fmla="*/ 14 w 126"/>
                <a:gd name="T33" fmla="*/ 0 h 34"/>
                <a:gd name="T34" fmla="*/ 114 w 126"/>
                <a:gd name="T35" fmla="*/ 4 h 34"/>
                <a:gd name="T36" fmla="*/ 114 w 126"/>
                <a:gd name="T37" fmla="*/ 4 h 34"/>
                <a:gd name="T38" fmla="*/ 120 w 126"/>
                <a:gd name="T39" fmla="*/ 6 h 34"/>
                <a:gd name="T40" fmla="*/ 124 w 126"/>
                <a:gd name="T41" fmla="*/ 10 h 34"/>
                <a:gd name="T42" fmla="*/ 126 w 126"/>
                <a:gd name="T43" fmla="*/ 14 h 34"/>
                <a:gd name="T44" fmla="*/ 126 w 126"/>
                <a:gd name="T45" fmla="*/ 2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6" h="34">
                  <a:moveTo>
                    <a:pt x="126" y="20"/>
                  </a:moveTo>
                  <a:lnTo>
                    <a:pt x="126" y="20"/>
                  </a:lnTo>
                  <a:lnTo>
                    <a:pt x="126" y="26"/>
                  </a:lnTo>
                  <a:lnTo>
                    <a:pt x="122" y="30"/>
                  </a:lnTo>
                  <a:lnTo>
                    <a:pt x="118" y="34"/>
                  </a:lnTo>
                  <a:lnTo>
                    <a:pt x="112" y="34"/>
                  </a:lnTo>
                  <a:lnTo>
                    <a:pt x="12" y="30"/>
                  </a:lnTo>
                  <a:lnTo>
                    <a:pt x="12" y="30"/>
                  </a:lnTo>
                  <a:lnTo>
                    <a:pt x="8" y="28"/>
                  </a:lnTo>
                  <a:lnTo>
                    <a:pt x="4" y="24"/>
                  </a:lnTo>
                  <a:lnTo>
                    <a:pt x="0" y="20"/>
                  </a:lnTo>
                  <a:lnTo>
                    <a:pt x="0" y="14"/>
                  </a:lnTo>
                  <a:lnTo>
                    <a:pt x="0" y="14"/>
                  </a:lnTo>
                  <a:lnTo>
                    <a:pt x="2" y="8"/>
                  </a:lnTo>
                  <a:lnTo>
                    <a:pt x="4" y="4"/>
                  </a:lnTo>
                  <a:lnTo>
                    <a:pt x="8" y="0"/>
                  </a:lnTo>
                  <a:lnTo>
                    <a:pt x="14" y="0"/>
                  </a:lnTo>
                  <a:lnTo>
                    <a:pt x="114" y="4"/>
                  </a:lnTo>
                  <a:lnTo>
                    <a:pt x="114" y="4"/>
                  </a:lnTo>
                  <a:lnTo>
                    <a:pt x="120" y="6"/>
                  </a:lnTo>
                  <a:lnTo>
                    <a:pt x="124" y="10"/>
                  </a:lnTo>
                  <a:lnTo>
                    <a:pt x="126" y="14"/>
                  </a:lnTo>
                  <a:lnTo>
                    <a:pt x="126" y="20"/>
                  </a:lnTo>
                  <a:close/>
                </a:path>
              </a:pathLst>
            </a:custGeom>
            <a:solidFill>
              <a:srgbClr val="FAA823"/>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93" name="Freeform 108"/>
            <p:cNvSpPr/>
            <p:nvPr/>
          </p:nvSpPr>
          <p:spPr bwMode="auto">
            <a:xfrm>
              <a:off x="8109943" y="3685724"/>
              <a:ext cx="66163" cy="34823"/>
            </a:xfrm>
            <a:custGeom>
              <a:avLst/>
              <a:gdLst>
                <a:gd name="T0" fmla="*/ 38 w 38"/>
                <a:gd name="T1" fmla="*/ 12 h 20"/>
                <a:gd name="T2" fmla="*/ 38 w 38"/>
                <a:gd name="T3" fmla="*/ 12 h 20"/>
                <a:gd name="T4" fmla="*/ 36 w 38"/>
                <a:gd name="T5" fmla="*/ 18 h 20"/>
                <a:gd name="T6" fmla="*/ 34 w 38"/>
                <a:gd name="T7" fmla="*/ 20 h 20"/>
                <a:gd name="T8" fmla="*/ 2 w 38"/>
                <a:gd name="T9" fmla="*/ 18 h 20"/>
                <a:gd name="T10" fmla="*/ 2 w 38"/>
                <a:gd name="T11" fmla="*/ 18 h 20"/>
                <a:gd name="T12" fmla="*/ 0 w 38"/>
                <a:gd name="T13" fmla="*/ 16 h 20"/>
                <a:gd name="T14" fmla="*/ 0 w 38"/>
                <a:gd name="T15" fmla="*/ 10 h 20"/>
                <a:gd name="T16" fmla="*/ 0 w 38"/>
                <a:gd name="T17" fmla="*/ 10 h 20"/>
                <a:gd name="T18" fmla="*/ 0 w 38"/>
                <a:gd name="T19" fmla="*/ 2 h 20"/>
                <a:gd name="T20" fmla="*/ 4 w 38"/>
                <a:gd name="T21" fmla="*/ 0 h 20"/>
                <a:gd name="T22" fmla="*/ 34 w 38"/>
                <a:gd name="T23" fmla="*/ 2 h 20"/>
                <a:gd name="T24" fmla="*/ 34 w 38"/>
                <a:gd name="T25" fmla="*/ 2 h 20"/>
                <a:gd name="T26" fmla="*/ 38 w 38"/>
                <a:gd name="T27" fmla="*/ 4 h 20"/>
                <a:gd name="T28" fmla="*/ 38 w 38"/>
                <a:gd name="T29"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0">
                  <a:moveTo>
                    <a:pt x="38" y="12"/>
                  </a:moveTo>
                  <a:lnTo>
                    <a:pt x="38" y="12"/>
                  </a:lnTo>
                  <a:lnTo>
                    <a:pt x="36" y="18"/>
                  </a:lnTo>
                  <a:lnTo>
                    <a:pt x="34" y="20"/>
                  </a:lnTo>
                  <a:lnTo>
                    <a:pt x="2" y="18"/>
                  </a:lnTo>
                  <a:lnTo>
                    <a:pt x="2" y="18"/>
                  </a:lnTo>
                  <a:lnTo>
                    <a:pt x="0" y="16"/>
                  </a:lnTo>
                  <a:lnTo>
                    <a:pt x="0" y="10"/>
                  </a:lnTo>
                  <a:lnTo>
                    <a:pt x="0" y="10"/>
                  </a:lnTo>
                  <a:lnTo>
                    <a:pt x="0" y="2"/>
                  </a:lnTo>
                  <a:lnTo>
                    <a:pt x="4" y="0"/>
                  </a:lnTo>
                  <a:lnTo>
                    <a:pt x="34" y="2"/>
                  </a:lnTo>
                  <a:lnTo>
                    <a:pt x="34" y="2"/>
                  </a:lnTo>
                  <a:lnTo>
                    <a:pt x="38" y="4"/>
                  </a:lnTo>
                  <a:lnTo>
                    <a:pt x="38" y="12"/>
                  </a:ln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grpSp>
          <p:nvGrpSpPr>
            <p:cNvPr id="94" name="Group 93"/>
            <p:cNvGrpSpPr/>
            <p:nvPr/>
          </p:nvGrpSpPr>
          <p:grpSpPr>
            <a:xfrm flipH="1">
              <a:off x="8485198" y="2799316"/>
              <a:ext cx="1085097" cy="1652875"/>
              <a:chOff x="9536247" y="1025439"/>
              <a:chExt cx="1133127" cy="1726037"/>
            </a:xfrm>
          </p:grpSpPr>
          <p:sp>
            <p:nvSpPr>
              <p:cNvPr id="95" name="Oval 94"/>
              <p:cNvSpPr/>
              <p:nvPr/>
            </p:nvSpPr>
            <p:spPr>
              <a:xfrm>
                <a:off x="9536247" y="1618349"/>
                <a:ext cx="1133127" cy="1133127"/>
              </a:xfrm>
              <a:prstGeom prst="ellipse">
                <a:avLst/>
              </a:prstGeom>
              <a:solidFill>
                <a:srgbClr val="E9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6" name="Group 95"/>
              <p:cNvGrpSpPr/>
              <p:nvPr/>
            </p:nvGrpSpPr>
            <p:grpSpPr>
              <a:xfrm rot="21023609" flipH="1">
                <a:off x="9547689" y="1025439"/>
                <a:ext cx="988535" cy="1704371"/>
                <a:chOff x="3067050" y="2759075"/>
                <a:chExt cx="736600" cy="1270000"/>
              </a:xfrm>
            </p:grpSpPr>
            <p:sp>
              <p:nvSpPr>
                <p:cNvPr id="97" name="Freeform 96"/>
                <p:cNvSpPr/>
                <p:nvPr/>
              </p:nvSpPr>
              <p:spPr bwMode="auto">
                <a:xfrm>
                  <a:off x="3067050" y="2759075"/>
                  <a:ext cx="574675" cy="1260475"/>
                </a:xfrm>
                <a:custGeom>
                  <a:avLst/>
                  <a:gdLst>
                    <a:gd name="T0" fmla="*/ 282 w 362"/>
                    <a:gd name="T1" fmla="*/ 0 h 794"/>
                    <a:gd name="T2" fmla="*/ 258 w 362"/>
                    <a:gd name="T3" fmla="*/ 0 h 794"/>
                    <a:gd name="T4" fmla="*/ 240 w 362"/>
                    <a:gd name="T5" fmla="*/ 10 h 794"/>
                    <a:gd name="T6" fmla="*/ 222 w 362"/>
                    <a:gd name="T7" fmla="*/ 24 h 794"/>
                    <a:gd name="T8" fmla="*/ 196 w 362"/>
                    <a:gd name="T9" fmla="*/ 66 h 794"/>
                    <a:gd name="T10" fmla="*/ 174 w 362"/>
                    <a:gd name="T11" fmla="*/ 132 h 794"/>
                    <a:gd name="T12" fmla="*/ 170 w 362"/>
                    <a:gd name="T13" fmla="*/ 140 h 794"/>
                    <a:gd name="T14" fmla="*/ 156 w 362"/>
                    <a:gd name="T15" fmla="*/ 166 h 794"/>
                    <a:gd name="T16" fmla="*/ 126 w 362"/>
                    <a:gd name="T17" fmla="*/ 196 h 794"/>
                    <a:gd name="T18" fmla="*/ 92 w 362"/>
                    <a:gd name="T19" fmla="*/ 232 h 794"/>
                    <a:gd name="T20" fmla="*/ 72 w 362"/>
                    <a:gd name="T21" fmla="*/ 268 h 794"/>
                    <a:gd name="T22" fmla="*/ 66 w 362"/>
                    <a:gd name="T23" fmla="*/ 284 h 794"/>
                    <a:gd name="T24" fmla="*/ 28 w 362"/>
                    <a:gd name="T25" fmla="*/ 386 h 794"/>
                    <a:gd name="T26" fmla="*/ 8 w 362"/>
                    <a:gd name="T27" fmla="*/ 458 h 794"/>
                    <a:gd name="T28" fmla="*/ 0 w 362"/>
                    <a:gd name="T29" fmla="*/ 510 h 794"/>
                    <a:gd name="T30" fmla="*/ 2 w 362"/>
                    <a:gd name="T31" fmla="*/ 540 h 794"/>
                    <a:gd name="T32" fmla="*/ 4 w 362"/>
                    <a:gd name="T33" fmla="*/ 554 h 794"/>
                    <a:gd name="T34" fmla="*/ 8 w 362"/>
                    <a:gd name="T35" fmla="*/ 582 h 794"/>
                    <a:gd name="T36" fmla="*/ 14 w 362"/>
                    <a:gd name="T37" fmla="*/ 646 h 794"/>
                    <a:gd name="T38" fmla="*/ 20 w 362"/>
                    <a:gd name="T39" fmla="*/ 680 h 794"/>
                    <a:gd name="T40" fmla="*/ 36 w 362"/>
                    <a:gd name="T41" fmla="*/ 712 h 794"/>
                    <a:gd name="T42" fmla="*/ 60 w 362"/>
                    <a:gd name="T43" fmla="*/ 740 h 794"/>
                    <a:gd name="T44" fmla="*/ 102 w 362"/>
                    <a:gd name="T45" fmla="*/ 766 h 794"/>
                    <a:gd name="T46" fmla="*/ 160 w 362"/>
                    <a:gd name="T47" fmla="*/ 788 h 794"/>
                    <a:gd name="T48" fmla="*/ 176 w 362"/>
                    <a:gd name="T49" fmla="*/ 792 h 794"/>
                    <a:gd name="T50" fmla="*/ 206 w 362"/>
                    <a:gd name="T51" fmla="*/ 794 h 794"/>
                    <a:gd name="T52" fmla="*/ 234 w 362"/>
                    <a:gd name="T53" fmla="*/ 792 h 794"/>
                    <a:gd name="T54" fmla="*/ 256 w 362"/>
                    <a:gd name="T55" fmla="*/ 782 h 794"/>
                    <a:gd name="T56" fmla="*/ 276 w 362"/>
                    <a:gd name="T57" fmla="*/ 770 h 794"/>
                    <a:gd name="T58" fmla="*/ 302 w 362"/>
                    <a:gd name="T59" fmla="*/ 742 h 794"/>
                    <a:gd name="T60" fmla="*/ 326 w 362"/>
                    <a:gd name="T61" fmla="*/ 698 h 794"/>
                    <a:gd name="T62" fmla="*/ 342 w 362"/>
                    <a:gd name="T63" fmla="*/ 646 h 794"/>
                    <a:gd name="T64" fmla="*/ 352 w 362"/>
                    <a:gd name="T65" fmla="*/ 592 h 794"/>
                    <a:gd name="T66" fmla="*/ 362 w 362"/>
                    <a:gd name="T67" fmla="*/ 504 h 794"/>
                    <a:gd name="T68" fmla="*/ 362 w 362"/>
                    <a:gd name="T69" fmla="*/ 486 h 794"/>
                    <a:gd name="T70" fmla="*/ 360 w 362"/>
                    <a:gd name="T71" fmla="*/ 454 h 794"/>
                    <a:gd name="T72" fmla="*/ 350 w 362"/>
                    <a:gd name="T73" fmla="*/ 410 h 794"/>
                    <a:gd name="T74" fmla="*/ 320 w 362"/>
                    <a:gd name="T75" fmla="*/ 360 h 794"/>
                    <a:gd name="T76" fmla="*/ 280 w 362"/>
                    <a:gd name="T77" fmla="*/ 324 h 794"/>
                    <a:gd name="T78" fmla="*/ 258 w 362"/>
                    <a:gd name="T79" fmla="*/ 312 h 794"/>
                    <a:gd name="T80" fmla="*/ 246 w 362"/>
                    <a:gd name="T81" fmla="*/ 306 h 794"/>
                    <a:gd name="T82" fmla="*/ 230 w 362"/>
                    <a:gd name="T83" fmla="*/ 294 h 794"/>
                    <a:gd name="T84" fmla="*/ 222 w 362"/>
                    <a:gd name="T85" fmla="*/ 280 h 794"/>
                    <a:gd name="T86" fmla="*/ 222 w 362"/>
                    <a:gd name="T87" fmla="*/ 264 h 794"/>
                    <a:gd name="T88" fmla="*/ 228 w 362"/>
                    <a:gd name="T89" fmla="*/ 240 h 794"/>
                    <a:gd name="T90" fmla="*/ 254 w 362"/>
                    <a:gd name="T91" fmla="*/ 210 h 794"/>
                    <a:gd name="T92" fmla="*/ 270 w 362"/>
                    <a:gd name="T93" fmla="*/ 198 h 794"/>
                    <a:gd name="T94" fmla="*/ 288 w 362"/>
                    <a:gd name="T95" fmla="*/ 182 h 794"/>
                    <a:gd name="T96" fmla="*/ 304 w 362"/>
                    <a:gd name="T97" fmla="*/ 158 h 794"/>
                    <a:gd name="T98" fmla="*/ 320 w 362"/>
                    <a:gd name="T99" fmla="*/ 130 h 794"/>
                    <a:gd name="T100" fmla="*/ 330 w 362"/>
                    <a:gd name="T101" fmla="*/ 100 h 794"/>
                    <a:gd name="T102" fmla="*/ 334 w 362"/>
                    <a:gd name="T103" fmla="*/ 68 h 794"/>
                    <a:gd name="T104" fmla="*/ 328 w 362"/>
                    <a:gd name="T105" fmla="*/ 40 h 794"/>
                    <a:gd name="T106" fmla="*/ 312 w 362"/>
                    <a:gd name="T107" fmla="*/ 16 h 794"/>
                    <a:gd name="T108" fmla="*/ 282 w 362"/>
                    <a:gd name="T109" fmla="*/ 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2" h="794">
                      <a:moveTo>
                        <a:pt x="282" y="0"/>
                      </a:moveTo>
                      <a:lnTo>
                        <a:pt x="282" y="0"/>
                      </a:lnTo>
                      <a:lnTo>
                        <a:pt x="270" y="0"/>
                      </a:lnTo>
                      <a:lnTo>
                        <a:pt x="258" y="0"/>
                      </a:lnTo>
                      <a:lnTo>
                        <a:pt x="248" y="4"/>
                      </a:lnTo>
                      <a:lnTo>
                        <a:pt x="240" y="10"/>
                      </a:lnTo>
                      <a:lnTo>
                        <a:pt x="230" y="16"/>
                      </a:lnTo>
                      <a:lnTo>
                        <a:pt x="222" y="24"/>
                      </a:lnTo>
                      <a:lnTo>
                        <a:pt x="208" y="44"/>
                      </a:lnTo>
                      <a:lnTo>
                        <a:pt x="196" y="66"/>
                      </a:lnTo>
                      <a:lnTo>
                        <a:pt x="188" y="88"/>
                      </a:lnTo>
                      <a:lnTo>
                        <a:pt x="174" y="132"/>
                      </a:lnTo>
                      <a:lnTo>
                        <a:pt x="174" y="132"/>
                      </a:lnTo>
                      <a:lnTo>
                        <a:pt x="170" y="140"/>
                      </a:lnTo>
                      <a:lnTo>
                        <a:pt x="166" y="150"/>
                      </a:lnTo>
                      <a:lnTo>
                        <a:pt x="156" y="166"/>
                      </a:lnTo>
                      <a:lnTo>
                        <a:pt x="142" y="180"/>
                      </a:lnTo>
                      <a:lnTo>
                        <a:pt x="126" y="196"/>
                      </a:lnTo>
                      <a:lnTo>
                        <a:pt x="108" y="214"/>
                      </a:lnTo>
                      <a:lnTo>
                        <a:pt x="92" y="232"/>
                      </a:lnTo>
                      <a:lnTo>
                        <a:pt x="78" y="256"/>
                      </a:lnTo>
                      <a:lnTo>
                        <a:pt x="72" y="268"/>
                      </a:lnTo>
                      <a:lnTo>
                        <a:pt x="66" y="284"/>
                      </a:lnTo>
                      <a:lnTo>
                        <a:pt x="66" y="284"/>
                      </a:lnTo>
                      <a:lnTo>
                        <a:pt x="42" y="350"/>
                      </a:lnTo>
                      <a:lnTo>
                        <a:pt x="28" y="386"/>
                      </a:lnTo>
                      <a:lnTo>
                        <a:pt x="16" y="422"/>
                      </a:lnTo>
                      <a:lnTo>
                        <a:pt x="8" y="458"/>
                      </a:lnTo>
                      <a:lnTo>
                        <a:pt x="2" y="492"/>
                      </a:lnTo>
                      <a:lnTo>
                        <a:pt x="0" y="510"/>
                      </a:lnTo>
                      <a:lnTo>
                        <a:pt x="0" y="526"/>
                      </a:lnTo>
                      <a:lnTo>
                        <a:pt x="2" y="540"/>
                      </a:lnTo>
                      <a:lnTo>
                        <a:pt x="4" y="554"/>
                      </a:lnTo>
                      <a:lnTo>
                        <a:pt x="4" y="554"/>
                      </a:lnTo>
                      <a:lnTo>
                        <a:pt x="8" y="568"/>
                      </a:lnTo>
                      <a:lnTo>
                        <a:pt x="8" y="582"/>
                      </a:lnTo>
                      <a:lnTo>
                        <a:pt x="10" y="614"/>
                      </a:lnTo>
                      <a:lnTo>
                        <a:pt x="14" y="646"/>
                      </a:lnTo>
                      <a:lnTo>
                        <a:pt x="16" y="664"/>
                      </a:lnTo>
                      <a:lnTo>
                        <a:pt x="20" y="680"/>
                      </a:lnTo>
                      <a:lnTo>
                        <a:pt x="26" y="696"/>
                      </a:lnTo>
                      <a:lnTo>
                        <a:pt x="36" y="712"/>
                      </a:lnTo>
                      <a:lnTo>
                        <a:pt x="46" y="726"/>
                      </a:lnTo>
                      <a:lnTo>
                        <a:pt x="60" y="740"/>
                      </a:lnTo>
                      <a:lnTo>
                        <a:pt x="78" y="754"/>
                      </a:lnTo>
                      <a:lnTo>
                        <a:pt x="102" y="766"/>
                      </a:lnTo>
                      <a:lnTo>
                        <a:pt x="128" y="778"/>
                      </a:lnTo>
                      <a:lnTo>
                        <a:pt x="160" y="788"/>
                      </a:lnTo>
                      <a:lnTo>
                        <a:pt x="160" y="788"/>
                      </a:lnTo>
                      <a:lnTo>
                        <a:pt x="176" y="792"/>
                      </a:lnTo>
                      <a:lnTo>
                        <a:pt x="192" y="794"/>
                      </a:lnTo>
                      <a:lnTo>
                        <a:pt x="206" y="794"/>
                      </a:lnTo>
                      <a:lnTo>
                        <a:pt x="220" y="794"/>
                      </a:lnTo>
                      <a:lnTo>
                        <a:pt x="234" y="792"/>
                      </a:lnTo>
                      <a:lnTo>
                        <a:pt x="246" y="788"/>
                      </a:lnTo>
                      <a:lnTo>
                        <a:pt x="256" y="782"/>
                      </a:lnTo>
                      <a:lnTo>
                        <a:pt x="266" y="776"/>
                      </a:lnTo>
                      <a:lnTo>
                        <a:pt x="276" y="770"/>
                      </a:lnTo>
                      <a:lnTo>
                        <a:pt x="286" y="762"/>
                      </a:lnTo>
                      <a:lnTo>
                        <a:pt x="302" y="742"/>
                      </a:lnTo>
                      <a:lnTo>
                        <a:pt x="314" y="722"/>
                      </a:lnTo>
                      <a:lnTo>
                        <a:pt x="326" y="698"/>
                      </a:lnTo>
                      <a:lnTo>
                        <a:pt x="334" y="672"/>
                      </a:lnTo>
                      <a:lnTo>
                        <a:pt x="342" y="646"/>
                      </a:lnTo>
                      <a:lnTo>
                        <a:pt x="348" y="618"/>
                      </a:lnTo>
                      <a:lnTo>
                        <a:pt x="352" y="592"/>
                      </a:lnTo>
                      <a:lnTo>
                        <a:pt x="358" y="542"/>
                      </a:lnTo>
                      <a:lnTo>
                        <a:pt x="362" y="504"/>
                      </a:lnTo>
                      <a:lnTo>
                        <a:pt x="362" y="504"/>
                      </a:lnTo>
                      <a:lnTo>
                        <a:pt x="362" y="486"/>
                      </a:lnTo>
                      <a:lnTo>
                        <a:pt x="362" y="470"/>
                      </a:lnTo>
                      <a:lnTo>
                        <a:pt x="360" y="454"/>
                      </a:lnTo>
                      <a:lnTo>
                        <a:pt x="358" y="440"/>
                      </a:lnTo>
                      <a:lnTo>
                        <a:pt x="350" y="410"/>
                      </a:lnTo>
                      <a:lnTo>
                        <a:pt x="336" y="384"/>
                      </a:lnTo>
                      <a:lnTo>
                        <a:pt x="320" y="360"/>
                      </a:lnTo>
                      <a:lnTo>
                        <a:pt x="302" y="340"/>
                      </a:lnTo>
                      <a:lnTo>
                        <a:pt x="280" y="324"/>
                      </a:lnTo>
                      <a:lnTo>
                        <a:pt x="268" y="318"/>
                      </a:lnTo>
                      <a:lnTo>
                        <a:pt x="258" y="312"/>
                      </a:lnTo>
                      <a:lnTo>
                        <a:pt x="258" y="312"/>
                      </a:lnTo>
                      <a:lnTo>
                        <a:pt x="246" y="306"/>
                      </a:lnTo>
                      <a:lnTo>
                        <a:pt x="238" y="300"/>
                      </a:lnTo>
                      <a:lnTo>
                        <a:pt x="230" y="294"/>
                      </a:lnTo>
                      <a:lnTo>
                        <a:pt x="226" y="288"/>
                      </a:lnTo>
                      <a:lnTo>
                        <a:pt x="222" y="280"/>
                      </a:lnTo>
                      <a:lnTo>
                        <a:pt x="222" y="272"/>
                      </a:lnTo>
                      <a:lnTo>
                        <a:pt x="222" y="264"/>
                      </a:lnTo>
                      <a:lnTo>
                        <a:pt x="222" y="256"/>
                      </a:lnTo>
                      <a:lnTo>
                        <a:pt x="228" y="240"/>
                      </a:lnTo>
                      <a:lnTo>
                        <a:pt x="240" y="224"/>
                      </a:lnTo>
                      <a:lnTo>
                        <a:pt x="254" y="210"/>
                      </a:lnTo>
                      <a:lnTo>
                        <a:pt x="270" y="198"/>
                      </a:lnTo>
                      <a:lnTo>
                        <a:pt x="270" y="198"/>
                      </a:lnTo>
                      <a:lnTo>
                        <a:pt x="278" y="190"/>
                      </a:lnTo>
                      <a:lnTo>
                        <a:pt x="288" y="182"/>
                      </a:lnTo>
                      <a:lnTo>
                        <a:pt x="296" y="170"/>
                      </a:lnTo>
                      <a:lnTo>
                        <a:pt x="304" y="158"/>
                      </a:lnTo>
                      <a:lnTo>
                        <a:pt x="312" y="144"/>
                      </a:lnTo>
                      <a:lnTo>
                        <a:pt x="320" y="130"/>
                      </a:lnTo>
                      <a:lnTo>
                        <a:pt x="326" y="116"/>
                      </a:lnTo>
                      <a:lnTo>
                        <a:pt x="330" y="100"/>
                      </a:lnTo>
                      <a:lnTo>
                        <a:pt x="332" y="84"/>
                      </a:lnTo>
                      <a:lnTo>
                        <a:pt x="334" y="68"/>
                      </a:lnTo>
                      <a:lnTo>
                        <a:pt x="332" y="54"/>
                      </a:lnTo>
                      <a:lnTo>
                        <a:pt x="328" y="40"/>
                      </a:lnTo>
                      <a:lnTo>
                        <a:pt x="322" y="28"/>
                      </a:lnTo>
                      <a:lnTo>
                        <a:pt x="312" y="16"/>
                      </a:lnTo>
                      <a:lnTo>
                        <a:pt x="298" y="8"/>
                      </a:lnTo>
                      <a:lnTo>
                        <a:pt x="282" y="0"/>
                      </a:lnTo>
                      <a:lnTo>
                        <a:pt x="282" y="0"/>
                      </a:lnTo>
                      <a:close/>
                    </a:path>
                  </a:pathLst>
                </a:custGeom>
                <a:solidFill>
                  <a:srgbClr val="FAD9BD"/>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98" name="Freeform 97"/>
                <p:cNvSpPr/>
                <p:nvPr/>
              </p:nvSpPr>
              <p:spPr bwMode="auto">
                <a:xfrm>
                  <a:off x="3194050" y="3257550"/>
                  <a:ext cx="571500" cy="768350"/>
                </a:xfrm>
                <a:custGeom>
                  <a:avLst/>
                  <a:gdLst>
                    <a:gd name="T0" fmla="*/ 298 w 360"/>
                    <a:gd name="T1" fmla="*/ 394 h 484"/>
                    <a:gd name="T2" fmla="*/ 296 w 360"/>
                    <a:gd name="T3" fmla="*/ 416 h 484"/>
                    <a:gd name="T4" fmla="*/ 288 w 360"/>
                    <a:gd name="T5" fmla="*/ 444 h 484"/>
                    <a:gd name="T6" fmla="*/ 270 w 360"/>
                    <a:gd name="T7" fmla="*/ 468 h 484"/>
                    <a:gd name="T8" fmla="*/ 248 w 360"/>
                    <a:gd name="T9" fmla="*/ 482 h 484"/>
                    <a:gd name="T10" fmla="*/ 230 w 360"/>
                    <a:gd name="T11" fmla="*/ 484 h 484"/>
                    <a:gd name="T12" fmla="*/ 182 w 360"/>
                    <a:gd name="T13" fmla="*/ 478 h 484"/>
                    <a:gd name="T14" fmla="*/ 100 w 360"/>
                    <a:gd name="T15" fmla="*/ 458 h 484"/>
                    <a:gd name="T16" fmla="*/ 66 w 360"/>
                    <a:gd name="T17" fmla="*/ 444 h 484"/>
                    <a:gd name="T18" fmla="*/ 54 w 360"/>
                    <a:gd name="T19" fmla="*/ 436 h 484"/>
                    <a:gd name="T20" fmla="*/ 34 w 360"/>
                    <a:gd name="T21" fmla="*/ 420 h 484"/>
                    <a:gd name="T22" fmla="*/ 22 w 360"/>
                    <a:gd name="T23" fmla="*/ 400 h 484"/>
                    <a:gd name="T24" fmla="*/ 12 w 360"/>
                    <a:gd name="T25" fmla="*/ 366 h 484"/>
                    <a:gd name="T26" fmla="*/ 8 w 360"/>
                    <a:gd name="T27" fmla="*/ 312 h 484"/>
                    <a:gd name="T28" fmla="*/ 4 w 360"/>
                    <a:gd name="T29" fmla="*/ 252 h 484"/>
                    <a:gd name="T30" fmla="*/ 0 w 360"/>
                    <a:gd name="T31" fmla="*/ 214 h 484"/>
                    <a:gd name="T32" fmla="*/ 4 w 360"/>
                    <a:gd name="T33" fmla="*/ 160 h 484"/>
                    <a:gd name="T34" fmla="*/ 12 w 360"/>
                    <a:gd name="T35" fmla="*/ 128 h 484"/>
                    <a:gd name="T36" fmla="*/ 24 w 360"/>
                    <a:gd name="T37" fmla="*/ 98 h 484"/>
                    <a:gd name="T38" fmla="*/ 42 w 360"/>
                    <a:gd name="T39" fmla="*/ 70 h 484"/>
                    <a:gd name="T40" fmla="*/ 68 w 360"/>
                    <a:gd name="T41" fmla="*/ 48 h 484"/>
                    <a:gd name="T42" fmla="*/ 98 w 360"/>
                    <a:gd name="T43" fmla="*/ 30 h 484"/>
                    <a:gd name="T44" fmla="*/ 116 w 360"/>
                    <a:gd name="T45" fmla="*/ 22 h 484"/>
                    <a:gd name="T46" fmla="*/ 180 w 360"/>
                    <a:gd name="T47" fmla="*/ 4 h 484"/>
                    <a:gd name="T48" fmla="*/ 228 w 360"/>
                    <a:gd name="T49" fmla="*/ 0 h 484"/>
                    <a:gd name="T50" fmla="*/ 266 w 360"/>
                    <a:gd name="T51" fmla="*/ 8 h 484"/>
                    <a:gd name="T52" fmla="*/ 292 w 360"/>
                    <a:gd name="T53" fmla="*/ 20 h 484"/>
                    <a:gd name="T54" fmla="*/ 304 w 360"/>
                    <a:gd name="T55" fmla="*/ 28 h 484"/>
                    <a:gd name="T56" fmla="*/ 324 w 360"/>
                    <a:gd name="T57" fmla="*/ 44 h 484"/>
                    <a:gd name="T58" fmla="*/ 334 w 360"/>
                    <a:gd name="T59" fmla="*/ 64 h 484"/>
                    <a:gd name="T60" fmla="*/ 340 w 360"/>
                    <a:gd name="T61" fmla="*/ 84 h 484"/>
                    <a:gd name="T62" fmla="*/ 336 w 360"/>
                    <a:gd name="T63" fmla="*/ 122 h 484"/>
                    <a:gd name="T64" fmla="*/ 320 w 360"/>
                    <a:gd name="T65" fmla="*/ 156 h 484"/>
                    <a:gd name="T66" fmla="*/ 328 w 360"/>
                    <a:gd name="T67" fmla="*/ 166 h 484"/>
                    <a:gd name="T68" fmla="*/ 340 w 360"/>
                    <a:gd name="T69" fmla="*/ 194 h 484"/>
                    <a:gd name="T70" fmla="*/ 344 w 360"/>
                    <a:gd name="T71" fmla="*/ 226 h 484"/>
                    <a:gd name="T72" fmla="*/ 336 w 360"/>
                    <a:gd name="T73" fmla="*/ 258 h 484"/>
                    <a:gd name="T74" fmla="*/ 326 w 360"/>
                    <a:gd name="T75" fmla="*/ 270 h 484"/>
                    <a:gd name="T76" fmla="*/ 308 w 360"/>
                    <a:gd name="T77" fmla="*/ 282 h 484"/>
                    <a:gd name="T78" fmla="*/ 326 w 360"/>
                    <a:gd name="T79" fmla="*/ 288 h 484"/>
                    <a:gd name="T80" fmla="*/ 338 w 360"/>
                    <a:gd name="T81" fmla="*/ 296 h 484"/>
                    <a:gd name="T82" fmla="*/ 348 w 360"/>
                    <a:gd name="T83" fmla="*/ 306 h 484"/>
                    <a:gd name="T84" fmla="*/ 360 w 360"/>
                    <a:gd name="T85" fmla="*/ 332 h 484"/>
                    <a:gd name="T86" fmla="*/ 356 w 360"/>
                    <a:gd name="T87" fmla="*/ 362 h 484"/>
                    <a:gd name="T88" fmla="*/ 346 w 360"/>
                    <a:gd name="T89" fmla="*/ 380 h 484"/>
                    <a:gd name="T90" fmla="*/ 332 w 360"/>
                    <a:gd name="T91" fmla="*/ 388 h 484"/>
                    <a:gd name="T92" fmla="*/ 324 w 360"/>
                    <a:gd name="T93" fmla="*/ 392 h 484"/>
                    <a:gd name="T94" fmla="*/ 298 w 360"/>
                    <a:gd name="T95" fmla="*/ 39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0" h="484">
                      <a:moveTo>
                        <a:pt x="298" y="394"/>
                      </a:moveTo>
                      <a:lnTo>
                        <a:pt x="298" y="394"/>
                      </a:lnTo>
                      <a:lnTo>
                        <a:pt x="298" y="404"/>
                      </a:lnTo>
                      <a:lnTo>
                        <a:pt x="296" y="416"/>
                      </a:lnTo>
                      <a:lnTo>
                        <a:pt x="294" y="428"/>
                      </a:lnTo>
                      <a:lnTo>
                        <a:pt x="288" y="444"/>
                      </a:lnTo>
                      <a:lnTo>
                        <a:pt x="280" y="456"/>
                      </a:lnTo>
                      <a:lnTo>
                        <a:pt x="270" y="468"/>
                      </a:lnTo>
                      <a:lnTo>
                        <a:pt x="260" y="478"/>
                      </a:lnTo>
                      <a:lnTo>
                        <a:pt x="248" y="482"/>
                      </a:lnTo>
                      <a:lnTo>
                        <a:pt x="248" y="482"/>
                      </a:lnTo>
                      <a:lnTo>
                        <a:pt x="230" y="484"/>
                      </a:lnTo>
                      <a:lnTo>
                        <a:pt x="208" y="482"/>
                      </a:lnTo>
                      <a:lnTo>
                        <a:pt x="182" y="478"/>
                      </a:lnTo>
                      <a:lnTo>
                        <a:pt x="154" y="472"/>
                      </a:lnTo>
                      <a:lnTo>
                        <a:pt x="100" y="458"/>
                      </a:lnTo>
                      <a:lnTo>
                        <a:pt x="80" y="450"/>
                      </a:lnTo>
                      <a:lnTo>
                        <a:pt x="66" y="444"/>
                      </a:lnTo>
                      <a:lnTo>
                        <a:pt x="66" y="444"/>
                      </a:lnTo>
                      <a:lnTo>
                        <a:pt x="54" y="436"/>
                      </a:lnTo>
                      <a:lnTo>
                        <a:pt x="42" y="428"/>
                      </a:lnTo>
                      <a:lnTo>
                        <a:pt x="34" y="420"/>
                      </a:lnTo>
                      <a:lnTo>
                        <a:pt x="28" y="410"/>
                      </a:lnTo>
                      <a:lnTo>
                        <a:pt x="22" y="400"/>
                      </a:lnTo>
                      <a:lnTo>
                        <a:pt x="18" y="390"/>
                      </a:lnTo>
                      <a:lnTo>
                        <a:pt x="12" y="366"/>
                      </a:lnTo>
                      <a:lnTo>
                        <a:pt x="8" y="340"/>
                      </a:lnTo>
                      <a:lnTo>
                        <a:pt x="8" y="312"/>
                      </a:lnTo>
                      <a:lnTo>
                        <a:pt x="6" y="284"/>
                      </a:lnTo>
                      <a:lnTo>
                        <a:pt x="4" y="252"/>
                      </a:lnTo>
                      <a:lnTo>
                        <a:pt x="4" y="252"/>
                      </a:lnTo>
                      <a:lnTo>
                        <a:pt x="0" y="214"/>
                      </a:lnTo>
                      <a:lnTo>
                        <a:pt x="2" y="178"/>
                      </a:lnTo>
                      <a:lnTo>
                        <a:pt x="4" y="160"/>
                      </a:lnTo>
                      <a:lnTo>
                        <a:pt x="8" y="144"/>
                      </a:lnTo>
                      <a:lnTo>
                        <a:pt x="12" y="128"/>
                      </a:lnTo>
                      <a:lnTo>
                        <a:pt x="18" y="112"/>
                      </a:lnTo>
                      <a:lnTo>
                        <a:pt x="24" y="98"/>
                      </a:lnTo>
                      <a:lnTo>
                        <a:pt x="32" y="84"/>
                      </a:lnTo>
                      <a:lnTo>
                        <a:pt x="42" y="70"/>
                      </a:lnTo>
                      <a:lnTo>
                        <a:pt x="54" y="60"/>
                      </a:lnTo>
                      <a:lnTo>
                        <a:pt x="68" y="48"/>
                      </a:lnTo>
                      <a:lnTo>
                        <a:pt x="82" y="38"/>
                      </a:lnTo>
                      <a:lnTo>
                        <a:pt x="98" y="30"/>
                      </a:lnTo>
                      <a:lnTo>
                        <a:pt x="116" y="22"/>
                      </a:lnTo>
                      <a:lnTo>
                        <a:pt x="116" y="22"/>
                      </a:lnTo>
                      <a:lnTo>
                        <a:pt x="158" y="10"/>
                      </a:lnTo>
                      <a:lnTo>
                        <a:pt x="180" y="4"/>
                      </a:lnTo>
                      <a:lnTo>
                        <a:pt x="204" y="2"/>
                      </a:lnTo>
                      <a:lnTo>
                        <a:pt x="228" y="0"/>
                      </a:lnTo>
                      <a:lnTo>
                        <a:pt x="254" y="4"/>
                      </a:lnTo>
                      <a:lnTo>
                        <a:pt x="266" y="8"/>
                      </a:lnTo>
                      <a:lnTo>
                        <a:pt x="278" y="14"/>
                      </a:lnTo>
                      <a:lnTo>
                        <a:pt x="292" y="20"/>
                      </a:lnTo>
                      <a:lnTo>
                        <a:pt x="304" y="28"/>
                      </a:lnTo>
                      <a:lnTo>
                        <a:pt x="304" y="28"/>
                      </a:lnTo>
                      <a:lnTo>
                        <a:pt x="316" y="36"/>
                      </a:lnTo>
                      <a:lnTo>
                        <a:pt x="324" y="44"/>
                      </a:lnTo>
                      <a:lnTo>
                        <a:pt x="330" y="54"/>
                      </a:lnTo>
                      <a:lnTo>
                        <a:pt x="334" y="64"/>
                      </a:lnTo>
                      <a:lnTo>
                        <a:pt x="338" y="74"/>
                      </a:lnTo>
                      <a:lnTo>
                        <a:pt x="340" y="84"/>
                      </a:lnTo>
                      <a:lnTo>
                        <a:pt x="338" y="104"/>
                      </a:lnTo>
                      <a:lnTo>
                        <a:pt x="336" y="122"/>
                      </a:lnTo>
                      <a:lnTo>
                        <a:pt x="330" y="136"/>
                      </a:lnTo>
                      <a:lnTo>
                        <a:pt x="320" y="156"/>
                      </a:lnTo>
                      <a:lnTo>
                        <a:pt x="320" y="156"/>
                      </a:lnTo>
                      <a:lnTo>
                        <a:pt x="328" y="166"/>
                      </a:lnTo>
                      <a:lnTo>
                        <a:pt x="336" y="178"/>
                      </a:lnTo>
                      <a:lnTo>
                        <a:pt x="340" y="194"/>
                      </a:lnTo>
                      <a:lnTo>
                        <a:pt x="344" y="210"/>
                      </a:lnTo>
                      <a:lnTo>
                        <a:pt x="344" y="226"/>
                      </a:lnTo>
                      <a:lnTo>
                        <a:pt x="342" y="242"/>
                      </a:lnTo>
                      <a:lnTo>
                        <a:pt x="336" y="258"/>
                      </a:lnTo>
                      <a:lnTo>
                        <a:pt x="326" y="270"/>
                      </a:lnTo>
                      <a:lnTo>
                        <a:pt x="326" y="270"/>
                      </a:lnTo>
                      <a:lnTo>
                        <a:pt x="318" y="278"/>
                      </a:lnTo>
                      <a:lnTo>
                        <a:pt x="308" y="282"/>
                      </a:lnTo>
                      <a:lnTo>
                        <a:pt x="308" y="282"/>
                      </a:lnTo>
                      <a:lnTo>
                        <a:pt x="326" y="288"/>
                      </a:lnTo>
                      <a:lnTo>
                        <a:pt x="338" y="296"/>
                      </a:lnTo>
                      <a:lnTo>
                        <a:pt x="338" y="296"/>
                      </a:lnTo>
                      <a:lnTo>
                        <a:pt x="344" y="300"/>
                      </a:lnTo>
                      <a:lnTo>
                        <a:pt x="348" y="306"/>
                      </a:lnTo>
                      <a:lnTo>
                        <a:pt x="356" y="318"/>
                      </a:lnTo>
                      <a:lnTo>
                        <a:pt x="360" y="332"/>
                      </a:lnTo>
                      <a:lnTo>
                        <a:pt x="360" y="348"/>
                      </a:lnTo>
                      <a:lnTo>
                        <a:pt x="356" y="362"/>
                      </a:lnTo>
                      <a:lnTo>
                        <a:pt x="350" y="376"/>
                      </a:lnTo>
                      <a:lnTo>
                        <a:pt x="346" y="380"/>
                      </a:lnTo>
                      <a:lnTo>
                        <a:pt x="340" y="386"/>
                      </a:lnTo>
                      <a:lnTo>
                        <a:pt x="332" y="388"/>
                      </a:lnTo>
                      <a:lnTo>
                        <a:pt x="324" y="392"/>
                      </a:lnTo>
                      <a:lnTo>
                        <a:pt x="324" y="392"/>
                      </a:lnTo>
                      <a:lnTo>
                        <a:pt x="298" y="394"/>
                      </a:lnTo>
                      <a:lnTo>
                        <a:pt x="298" y="394"/>
                      </a:lnTo>
                      <a:close/>
                    </a:path>
                  </a:pathLst>
                </a:custGeom>
                <a:solidFill>
                  <a:srgbClr val="DFB99A"/>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99" name="Freeform 98"/>
                <p:cNvSpPr/>
                <p:nvPr/>
              </p:nvSpPr>
              <p:spPr bwMode="auto">
                <a:xfrm>
                  <a:off x="3238500" y="3663950"/>
                  <a:ext cx="549275" cy="215900"/>
                </a:xfrm>
                <a:custGeom>
                  <a:avLst/>
                  <a:gdLst>
                    <a:gd name="T0" fmla="*/ 324 w 346"/>
                    <a:gd name="T1" fmla="*/ 42 h 136"/>
                    <a:gd name="T2" fmla="*/ 324 w 346"/>
                    <a:gd name="T3" fmla="*/ 42 h 136"/>
                    <a:gd name="T4" fmla="*/ 330 w 346"/>
                    <a:gd name="T5" fmla="*/ 46 h 136"/>
                    <a:gd name="T6" fmla="*/ 334 w 346"/>
                    <a:gd name="T7" fmla="*/ 52 h 136"/>
                    <a:gd name="T8" fmla="*/ 342 w 346"/>
                    <a:gd name="T9" fmla="*/ 64 h 136"/>
                    <a:gd name="T10" fmla="*/ 346 w 346"/>
                    <a:gd name="T11" fmla="*/ 78 h 136"/>
                    <a:gd name="T12" fmla="*/ 346 w 346"/>
                    <a:gd name="T13" fmla="*/ 92 h 136"/>
                    <a:gd name="T14" fmla="*/ 344 w 346"/>
                    <a:gd name="T15" fmla="*/ 106 h 136"/>
                    <a:gd name="T16" fmla="*/ 336 w 346"/>
                    <a:gd name="T17" fmla="*/ 118 h 136"/>
                    <a:gd name="T18" fmla="*/ 332 w 346"/>
                    <a:gd name="T19" fmla="*/ 122 h 136"/>
                    <a:gd name="T20" fmla="*/ 326 w 346"/>
                    <a:gd name="T21" fmla="*/ 128 h 136"/>
                    <a:gd name="T22" fmla="*/ 320 w 346"/>
                    <a:gd name="T23" fmla="*/ 130 h 136"/>
                    <a:gd name="T24" fmla="*/ 312 w 346"/>
                    <a:gd name="T25" fmla="*/ 132 h 136"/>
                    <a:gd name="T26" fmla="*/ 312 w 346"/>
                    <a:gd name="T27" fmla="*/ 132 h 136"/>
                    <a:gd name="T28" fmla="*/ 294 w 346"/>
                    <a:gd name="T29" fmla="*/ 136 h 136"/>
                    <a:gd name="T30" fmla="*/ 270 w 346"/>
                    <a:gd name="T31" fmla="*/ 136 h 136"/>
                    <a:gd name="T32" fmla="*/ 246 w 346"/>
                    <a:gd name="T33" fmla="*/ 134 h 136"/>
                    <a:gd name="T34" fmla="*/ 218 w 346"/>
                    <a:gd name="T35" fmla="*/ 130 h 136"/>
                    <a:gd name="T36" fmla="*/ 166 w 346"/>
                    <a:gd name="T37" fmla="*/ 122 h 136"/>
                    <a:gd name="T38" fmla="*/ 142 w 346"/>
                    <a:gd name="T39" fmla="*/ 116 h 136"/>
                    <a:gd name="T40" fmla="*/ 122 w 346"/>
                    <a:gd name="T41" fmla="*/ 110 h 136"/>
                    <a:gd name="T42" fmla="*/ 122 w 346"/>
                    <a:gd name="T43" fmla="*/ 110 h 136"/>
                    <a:gd name="T44" fmla="*/ 90 w 346"/>
                    <a:gd name="T45" fmla="*/ 98 h 136"/>
                    <a:gd name="T46" fmla="*/ 66 w 346"/>
                    <a:gd name="T47" fmla="*/ 88 h 136"/>
                    <a:gd name="T48" fmla="*/ 24 w 346"/>
                    <a:gd name="T49" fmla="*/ 68 h 136"/>
                    <a:gd name="T50" fmla="*/ 24 w 346"/>
                    <a:gd name="T51" fmla="*/ 68 h 136"/>
                    <a:gd name="T52" fmla="*/ 14 w 346"/>
                    <a:gd name="T53" fmla="*/ 62 h 136"/>
                    <a:gd name="T54" fmla="*/ 6 w 346"/>
                    <a:gd name="T55" fmla="*/ 54 h 136"/>
                    <a:gd name="T56" fmla="*/ 2 w 346"/>
                    <a:gd name="T57" fmla="*/ 46 h 136"/>
                    <a:gd name="T58" fmla="*/ 0 w 346"/>
                    <a:gd name="T59" fmla="*/ 34 h 136"/>
                    <a:gd name="T60" fmla="*/ 0 w 346"/>
                    <a:gd name="T61" fmla="*/ 24 h 136"/>
                    <a:gd name="T62" fmla="*/ 4 w 346"/>
                    <a:gd name="T63" fmla="*/ 16 h 136"/>
                    <a:gd name="T64" fmla="*/ 8 w 346"/>
                    <a:gd name="T65" fmla="*/ 8 h 136"/>
                    <a:gd name="T66" fmla="*/ 16 w 346"/>
                    <a:gd name="T67" fmla="*/ 4 h 136"/>
                    <a:gd name="T68" fmla="*/ 16 w 346"/>
                    <a:gd name="T69" fmla="*/ 4 h 136"/>
                    <a:gd name="T70" fmla="*/ 34 w 346"/>
                    <a:gd name="T71" fmla="*/ 2 h 136"/>
                    <a:gd name="T72" fmla="*/ 66 w 346"/>
                    <a:gd name="T73" fmla="*/ 0 h 136"/>
                    <a:gd name="T74" fmla="*/ 110 w 346"/>
                    <a:gd name="T75" fmla="*/ 2 h 136"/>
                    <a:gd name="T76" fmla="*/ 160 w 346"/>
                    <a:gd name="T77" fmla="*/ 6 h 136"/>
                    <a:gd name="T78" fmla="*/ 212 w 346"/>
                    <a:gd name="T79" fmla="*/ 12 h 136"/>
                    <a:gd name="T80" fmla="*/ 258 w 346"/>
                    <a:gd name="T81" fmla="*/ 20 h 136"/>
                    <a:gd name="T82" fmla="*/ 280 w 346"/>
                    <a:gd name="T83" fmla="*/ 24 h 136"/>
                    <a:gd name="T84" fmla="*/ 298 w 346"/>
                    <a:gd name="T85" fmla="*/ 30 h 136"/>
                    <a:gd name="T86" fmla="*/ 312 w 346"/>
                    <a:gd name="T87" fmla="*/ 36 h 136"/>
                    <a:gd name="T88" fmla="*/ 324 w 346"/>
                    <a:gd name="T89" fmla="*/ 42 h 136"/>
                    <a:gd name="T90" fmla="*/ 324 w 346"/>
                    <a:gd name="T91" fmla="*/ 4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6" h="136">
                      <a:moveTo>
                        <a:pt x="324" y="42"/>
                      </a:moveTo>
                      <a:lnTo>
                        <a:pt x="324" y="42"/>
                      </a:lnTo>
                      <a:lnTo>
                        <a:pt x="330" y="46"/>
                      </a:lnTo>
                      <a:lnTo>
                        <a:pt x="334" y="52"/>
                      </a:lnTo>
                      <a:lnTo>
                        <a:pt x="342" y="64"/>
                      </a:lnTo>
                      <a:lnTo>
                        <a:pt x="346" y="78"/>
                      </a:lnTo>
                      <a:lnTo>
                        <a:pt x="346" y="92"/>
                      </a:lnTo>
                      <a:lnTo>
                        <a:pt x="344" y="106"/>
                      </a:lnTo>
                      <a:lnTo>
                        <a:pt x="336" y="118"/>
                      </a:lnTo>
                      <a:lnTo>
                        <a:pt x="332" y="122"/>
                      </a:lnTo>
                      <a:lnTo>
                        <a:pt x="326" y="128"/>
                      </a:lnTo>
                      <a:lnTo>
                        <a:pt x="320" y="130"/>
                      </a:lnTo>
                      <a:lnTo>
                        <a:pt x="312" y="132"/>
                      </a:lnTo>
                      <a:lnTo>
                        <a:pt x="312" y="132"/>
                      </a:lnTo>
                      <a:lnTo>
                        <a:pt x="294" y="136"/>
                      </a:lnTo>
                      <a:lnTo>
                        <a:pt x="270" y="136"/>
                      </a:lnTo>
                      <a:lnTo>
                        <a:pt x="246" y="134"/>
                      </a:lnTo>
                      <a:lnTo>
                        <a:pt x="218" y="130"/>
                      </a:lnTo>
                      <a:lnTo>
                        <a:pt x="166" y="122"/>
                      </a:lnTo>
                      <a:lnTo>
                        <a:pt x="142" y="116"/>
                      </a:lnTo>
                      <a:lnTo>
                        <a:pt x="122" y="110"/>
                      </a:lnTo>
                      <a:lnTo>
                        <a:pt x="122" y="110"/>
                      </a:lnTo>
                      <a:lnTo>
                        <a:pt x="90" y="98"/>
                      </a:lnTo>
                      <a:lnTo>
                        <a:pt x="66" y="88"/>
                      </a:lnTo>
                      <a:lnTo>
                        <a:pt x="24" y="68"/>
                      </a:lnTo>
                      <a:lnTo>
                        <a:pt x="24" y="68"/>
                      </a:lnTo>
                      <a:lnTo>
                        <a:pt x="14" y="62"/>
                      </a:lnTo>
                      <a:lnTo>
                        <a:pt x="6" y="54"/>
                      </a:lnTo>
                      <a:lnTo>
                        <a:pt x="2" y="46"/>
                      </a:lnTo>
                      <a:lnTo>
                        <a:pt x="0" y="34"/>
                      </a:lnTo>
                      <a:lnTo>
                        <a:pt x="0" y="24"/>
                      </a:lnTo>
                      <a:lnTo>
                        <a:pt x="4" y="16"/>
                      </a:lnTo>
                      <a:lnTo>
                        <a:pt x="8" y="8"/>
                      </a:lnTo>
                      <a:lnTo>
                        <a:pt x="16" y="4"/>
                      </a:lnTo>
                      <a:lnTo>
                        <a:pt x="16" y="4"/>
                      </a:lnTo>
                      <a:lnTo>
                        <a:pt x="34" y="2"/>
                      </a:lnTo>
                      <a:lnTo>
                        <a:pt x="66" y="0"/>
                      </a:lnTo>
                      <a:lnTo>
                        <a:pt x="110" y="2"/>
                      </a:lnTo>
                      <a:lnTo>
                        <a:pt x="160" y="6"/>
                      </a:lnTo>
                      <a:lnTo>
                        <a:pt x="212" y="12"/>
                      </a:lnTo>
                      <a:lnTo>
                        <a:pt x="258" y="20"/>
                      </a:lnTo>
                      <a:lnTo>
                        <a:pt x="280" y="24"/>
                      </a:lnTo>
                      <a:lnTo>
                        <a:pt x="298" y="30"/>
                      </a:lnTo>
                      <a:lnTo>
                        <a:pt x="312" y="36"/>
                      </a:lnTo>
                      <a:lnTo>
                        <a:pt x="324" y="42"/>
                      </a:lnTo>
                      <a:lnTo>
                        <a:pt x="324" y="42"/>
                      </a:lnTo>
                      <a:close/>
                    </a:path>
                  </a:pathLst>
                </a:custGeom>
                <a:solidFill>
                  <a:srgbClr val="FAD9BD"/>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100" name="Freeform 99"/>
                <p:cNvSpPr/>
                <p:nvPr/>
              </p:nvSpPr>
              <p:spPr bwMode="auto">
                <a:xfrm>
                  <a:off x="3248025" y="3790950"/>
                  <a:ext cx="434975" cy="238125"/>
                </a:xfrm>
                <a:custGeom>
                  <a:avLst/>
                  <a:gdLst>
                    <a:gd name="T0" fmla="*/ 270 w 274"/>
                    <a:gd name="T1" fmla="*/ 62 h 150"/>
                    <a:gd name="T2" fmla="*/ 270 w 274"/>
                    <a:gd name="T3" fmla="*/ 62 h 150"/>
                    <a:gd name="T4" fmla="*/ 274 w 274"/>
                    <a:gd name="T5" fmla="*/ 70 h 150"/>
                    <a:gd name="T6" fmla="*/ 274 w 274"/>
                    <a:gd name="T7" fmla="*/ 80 h 150"/>
                    <a:gd name="T8" fmla="*/ 270 w 274"/>
                    <a:gd name="T9" fmla="*/ 94 h 150"/>
                    <a:gd name="T10" fmla="*/ 266 w 274"/>
                    <a:gd name="T11" fmla="*/ 108 h 150"/>
                    <a:gd name="T12" fmla="*/ 260 w 274"/>
                    <a:gd name="T13" fmla="*/ 120 h 150"/>
                    <a:gd name="T14" fmla="*/ 250 w 274"/>
                    <a:gd name="T15" fmla="*/ 134 h 150"/>
                    <a:gd name="T16" fmla="*/ 240 w 274"/>
                    <a:gd name="T17" fmla="*/ 142 h 150"/>
                    <a:gd name="T18" fmla="*/ 234 w 274"/>
                    <a:gd name="T19" fmla="*/ 146 h 150"/>
                    <a:gd name="T20" fmla="*/ 226 w 274"/>
                    <a:gd name="T21" fmla="*/ 148 h 150"/>
                    <a:gd name="T22" fmla="*/ 226 w 274"/>
                    <a:gd name="T23" fmla="*/ 148 h 150"/>
                    <a:gd name="T24" fmla="*/ 208 w 274"/>
                    <a:gd name="T25" fmla="*/ 150 h 150"/>
                    <a:gd name="T26" fmla="*/ 186 w 274"/>
                    <a:gd name="T27" fmla="*/ 148 h 150"/>
                    <a:gd name="T28" fmla="*/ 160 w 274"/>
                    <a:gd name="T29" fmla="*/ 144 h 150"/>
                    <a:gd name="T30" fmla="*/ 132 w 274"/>
                    <a:gd name="T31" fmla="*/ 140 h 150"/>
                    <a:gd name="T32" fmla="*/ 104 w 274"/>
                    <a:gd name="T33" fmla="*/ 132 h 150"/>
                    <a:gd name="T34" fmla="*/ 80 w 274"/>
                    <a:gd name="T35" fmla="*/ 124 h 150"/>
                    <a:gd name="T36" fmla="*/ 58 w 274"/>
                    <a:gd name="T37" fmla="*/ 116 h 150"/>
                    <a:gd name="T38" fmla="*/ 44 w 274"/>
                    <a:gd name="T39" fmla="*/ 108 h 150"/>
                    <a:gd name="T40" fmla="*/ 44 w 274"/>
                    <a:gd name="T41" fmla="*/ 108 h 150"/>
                    <a:gd name="T42" fmla="*/ 24 w 274"/>
                    <a:gd name="T43" fmla="*/ 94 h 150"/>
                    <a:gd name="T44" fmla="*/ 16 w 274"/>
                    <a:gd name="T45" fmla="*/ 84 h 150"/>
                    <a:gd name="T46" fmla="*/ 10 w 274"/>
                    <a:gd name="T47" fmla="*/ 76 h 150"/>
                    <a:gd name="T48" fmla="*/ 4 w 274"/>
                    <a:gd name="T49" fmla="*/ 64 h 150"/>
                    <a:gd name="T50" fmla="*/ 0 w 274"/>
                    <a:gd name="T51" fmla="*/ 52 h 150"/>
                    <a:gd name="T52" fmla="*/ 0 w 274"/>
                    <a:gd name="T53" fmla="*/ 38 h 150"/>
                    <a:gd name="T54" fmla="*/ 0 w 274"/>
                    <a:gd name="T55" fmla="*/ 22 h 150"/>
                    <a:gd name="T56" fmla="*/ 0 w 274"/>
                    <a:gd name="T57" fmla="*/ 22 h 150"/>
                    <a:gd name="T58" fmla="*/ 2 w 274"/>
                    <a:gd name="T59" fmla="*/ 16 h 150"/>
                    <a:gd name="T60" fmla="*/ 6 w 274"/>
                    <a:gd name="T61" fmla="*/ 10 h 150"/>
                    <a:gd name="T62" fmla="*/ 14 w 274"/>
                    <a:gd name="T63" fmla="*/ 6 h 150"/>
                    <a:gd name="T64" fmla="*/ 24 w 274"/>
                    <a:gd name="T65" fmla="*/ 0 h 150"/>
                    <a:gd name="T66" fmla="*/ 24 w 274"/>
                    <a:gd name="T67" fmla="*/ 0 h 150"/>
                    <a:gd name="T68" fmla="*/ 60 w 274"/>
                    <a:gd name="T69" fmla="*/ 16 h 150"/>
                    <a:gd name="T70" fmla="*/ 110 w 274"/>
                    <a:gd name="T71" fmla="*/ 36 h 150"/>
                    <a:gd name="T72" fmla="*/ 110 w 274"/>
                    <a:gd name="T73" fmla="*/ 36 h 150"/>
                    <a:gd name="T74" fmla="*/ 144 w 274"/>
                    <a:gd name="T75" fmla="*/ 46 h 150"/>
                    <a:gd name="T76" fmla="*/ 186 w 274"/>
                    <a:gd name="T77" fmla="*/ 54 h 150"/>
                    <a:gd name="T78" fmla="*/ 230 w 274"/>
                    <a:gd name="T79" fmla="*/ 60 h 150"/>
                    <a:gd name="T80" fmla="*/ 270 w 274"/>
                    <a:gd name="T81" fmla="*/ 62 h 150"/>
                    <a:gd name="T82" fmla="*/ 270 w 274"/>
                    <a:gd name="T83" fmla="*/ 6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4" h="150">
                      <a:moveTo>
                        <a:pt x="270" y="62"/>
                      </a:moveTo>
                      <a:lnTo>
                        <a:pt x="270" y="62"/>
                      </a:lnTo>
                      <a:lnTo>
                        <a:pt x="274" y="70"/>
                      </a:lnTo>
                      <a:lnTo>
                        <a:pt x="274" y="80"/>
                      </a:lnTo>
                      <a:lnTo>
                        <a:pt x="270" y="94"/>
                      </a:lnTo>
                      <a:lnTo>
                        <a:pt x="266" y="108"/>
                      </a:lnTo>
                      <a:lnTo>
                        <a:pt x="260" y="120"/>
                      </a:lnTo>
                      <a:lnTo>
                        <a:pt x="250" y="134"/>
                      </a:lnTo>
                      <a:lnTo>
                        <a:pt x="240" y="142"/>
                      </a:lnTo>
                      <a:lnTo>
                        <a:pt x="234" y="146"/>
                      </a:lnTo>
                      <a:lnTo>
                        <a:pt x="226" y="148"/>
                      </a:lnTo>
                      <a:lnTo>
                        <a:pt x="226" y="148"/>
                      </a:lnTo>
                      <a:lnTo>
                        <a:pt x="208" y="150"/>
                      </a:lnTo>
                      <a:lnTo>
                        <a:pt x="186" y="148"/>
                      </a:lnTo>
                      <a:lnTo>
                        <a:pt x="160" y="144"/>
                      </a:lnTo>
                      <a:lnTo>
                        <a:pt x="132" y="140"/>
                      </a:lnTo>
                      <a:lnTo>
                        <a:pt x="104" y="132"/>
                      </a:lnTo>
                      <a:lnTo>
                        <a:pt x="80" y="124"/>
                      </a:lnTo>
                      <a:lnTo>
                        <a:pt x="58" y="116"/>
                      </a:lnTo>
                      <a:lnTo>
                        <a:pt x="44" y="108"/>
                      </a:lnTo>
                      <a:lnTo>
                        <a:pt x="44" y="108"/>
                      </a:lnTo>
                      <a:lnTo>
                        <a:pt x="24" y="94"/>
                      </a:lnTo>
                      <a:lnTo>
                        <a:pt x="16" y="84"/>
                      </a:lnTo>
                      <a:lnTo>
                        <a:pt x="10" y="76"/>
                      </a:lnTo>
                      <a:lnTo>
                        <a:pt x="4" y="64"/>
                      </a:lnTo>
                      <a:lnTo>
                        <a:pt x="0" y="52"/>
                      </a:lnTo>
                      <a:lnTo>
                        <a:pt x="0" y="38"/>
                      </a:lnTo>
                      <a:lnTo>
                        <a:pt x="0" y="22"/>
                      </a:lnTo>
                      <a:lnTo>
                        <a:pt x="0" y="22"/>
                      </a:lnTo>
                      <a:lnTo>
                        <a:pt x="2" y="16"/>
                      </a:lnTo>
                      <a:lnTo>
                        <a:pt x="6" y="10"/>
                      </a:lnTo>
                      <a:lnTo>
                        <a:pt x="14" y="6"/>
                      </a:lnTo>
                      <a:lnTo>
                        <a:pt x="24" y="0"/>
                      </a:lnTo>
                      <a:lnTo>
                        <a:pt x="24" y="0"/>
                      </a:lnTo>
                      <a:lnTo>
                        <a:pt x="60" y="16"/>
                      </a:lnTo>
                      <a:lnTo>
                        <a:pt x="110" y="36"/>
                      </a:lnTo>
                      <a:lnTo>
                        <a:pt x="110" y="36"/>
                      </a:lnTo>
                      <a:lnTo>
                        <a:pt x="144" y="46"/>
                      </a:lnTo>
                      <a:lnTo>
                        <a:pt x="186" y="54"/>
                      </a:lnTo>
                      <a:lnTo>
                        <a:pt x="230" y="60"/>
                      </a:lnTo>
                      <a:lnTo>
                        <a:pt x="270" y="62"/>
                      </a:lnTo>
                      <a:lnTo>
                        <a:pt x="270" y="62"/>
                      </a:lnTo>
                      <a:close/>
                    </a:path>
                  </a:pathLst>
                </a:custGeom>
                <a:solidFill>
                  <a:srgbClr val="FAD9BD"/>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101" name="Freeform 100"/>
                <p:cNvSpPr/>
                <p:nvPr/>
              </p:nvSpPr>
              <p:spPr bwMode="auto">
                <a:xfrm>
                  <a:off x="3251200" y="3492500"/>
                  <a:ext cx="552450" cy="215900"/>
                </a:xfrm>
                <a:custGeom>
                  <a:avLst/>
                  <a:gdLst>
                    <a:gd name="T0" fmla="*/ 314 w 348"/>
                    <a:gd name="T1" fmla="*/ 16 h 136"/>
                    <a:gd name="T2" fmla="*/ 314 w 348"/>
                    <a:gd name="T3" fmla="*/ 16 h 136"/>
                    <a:gd name="T4" fmla="*/ 326 w 348"/>
                    <a:gd name="T5" fmla="*/ 24 h 136"/>
                    <a:gd name="T6" fmla="*/ 334 w 348"/>
                    <a:gd name="T7" fmla="*/ 34 h 136"/>
                    <a:gd name="T8" fmla="*/ 342 w 348"/>
                    <a:gd name="T9" fmla="*/ 48 h 136"/>
                    <a:gd name="T10" fmla="*/ 346 w 348"/>
                    <a:gd name="T11" fmla="*/ 64 h 136"/>
                    <a:gd name="T12" fmla="*/ 348 w 348"/>
                    <a:gd name="T13" fmla="*/ 80 h 136"/>
                    <a:gd name="T14" fmla="*/ 346 w 348"/>
                    <a:gd name="T15" fmla="*/ 96 h 136"/>
                    <a:gd name="T16" fmla="*/ 342 w 348"/>
                    <a:gd name="T17" fmla="*/ 112 h 136"/>
                    <a:gd name="T18" fmla="*/ 336 w 348"/>
                    <a:gd name="T19" fmla="*/ 118 h 136"/>
                    <a:gd name="T20" fmla="*/ 332 w 348"/>
                    <a:gd name="T21" fmla="*/ 124 h 136"/>
                    <a:gd name="T22" fmla="*/ 332 w 348"/>
                    <a:gd name="T23" fmla="*/ 124 h 136"/>
                    <a:gd name="T24" fmla="*/ 326 w 348"/>
                    <a:gd name="T25" fmla="*/ 128 h 136"/>
                    <a:gd name="T26" fmla="*/ 318 w 348"/>
                    <a:gd name="T27" fmla="*/ 132 h 136"/>
                    <a:gd name="T28" fmla="*/ 300 w 348"/>
                    <a:gd name="T29" fmla="*/ 136 h 136"/>
                    <a:gd name="T30" fmla="*/ 300 w 348"/>
                    <a:gd name="T31" fmla="*/ 136 h 136"/>
                    <a:gd name="T32" fmla="*/ 270 w 348"/>
                    <a:gd name="T33" fmla="*/ 128 h 136"/>
                    <a:gd name="T34" fmla="*/ 234 w 348"/>
                    <a:gd name="T35" fmla="*/ 120 h 136"/>
                    <a:gd name="T36" fmla="*/ 192 w 348"/>
                    <a:gd name="T37" fmla="*/ 114 h 136"/>
                    <a:gd name="T38" fmla="*/ 150 w 348"/>
                    <a:gd name="T39" fmla="*/ 110 h 136"/>
                    <a:gd name="T40" fmla="*/ 108 w 348"/>
                    <a:gd name="T41" fmla="*/ 106 h 136"/>
                    <a:gd name="T42" fmla="*/ 70 w 348"/>
                    <a:gd name="T43" fmla="*/ 104 h 136"/>
                    <a:gd name="T44" fmla="*/ 38 w 348"/>
                    <a:gd name="T45" fmla="*/ 104 h 136"/>
                    <a:gd name="T46" fmla="*/ 18 w 348"/>
                    <a:gd name="T47" fmla="*/ 106 h 136"/>
                    <a:gd name="T48" fmla="*/ 18 w 348"/>
                    <a:gd name="T49" fmla="*/ 106 h 136"/>
                    <a:gd name="T50" fmla="*/ 12 w 348"/>
                    <a:gd name="T51" fmla="*/ 98 h 136"/>
                    <a:gd name="T52" fmla="*/ 6 w 348"/>
                    <a:gd name="T53" fmla="*/ 90 h 136"/>
                    <a:gd name="T54" fmla="*/ 4 w 348"/>
                    <a:gd name="T55" fmla="*/ 80 h 136"/>
                    <a:gd name="T56" fmla="*/ 2 w 348"/>
                    <a:gd name="T57" fmla="*/ 72 h 136"/>
                    <a:gd name="T58" fmla="*/ 0 w 348"/>
                    <a:gd name="T59" fmla="*/ 52 h 136"/>
                    <a:gd name="T60" fmla="*/ 4 w 348"/>
                    <a:gd name="T61" fmla="*/ 36 h 136"/>
                    <a:gd name="T62" fmla="*/ 4 w 348"/>
                    <a:gd name="T63" fmla="*/ 36 h 136"/>
                    <a:gd name="T64" fmla="*/ 8 w 348"/>
                    <a:gd name="T65" fmla="*/ 32 h 136"/>
                    <a:gd name="T66" fmla="*/ 16 w 348"/>
                    <a:gd name="T67" fmla="*/ 28 h 136"/>
                    <a:gd name="T68" fmla="*/ 26 w 348"/>
                    <a:gd name="T69" fmla="*/ 22 h 136"/>
                    <a:gd name="T70" fmla="*/ 40 w 348"/>
                    <a:gd name="T71" fmla="*/ 18 h 136"/>
                    <a:gd name="T72" fmla="*/ 74 w 348"/>
                    <a:gd name="T73" fmla="*/ 10 h 136"/>
                    <a:gd name="T74" fmla="*/ 116 w 348"/>
                    <a:gd name="T75" fmla="*/ 4 h 136"/>
                    <a:gd name="T76" fmla="*/ 164 w 348"/>
                    <a:gd name="T77" fmla="*/ 0 h 136"/>
                    <a:gd name="T78" fmla="*/ 216 w 348"/>
                    <a:gd name="T79" fmla="*/ 2 h 136"/>
                    <a:gd name="T80" fmla="*/ 240 w 348"/>
                    <a:gd name="T81" fmla="*/ 4 h 136"/>
                    <a:gd name="T82" fmla="*/ 266 w 348"/>
                    <a:gd name="T83" fmla="*/ 6 h 136"/>
                    <a:gd name="T84" fmla="*/ 290 w 348"/>
                    <a:gd name="T85" fmla="*/ 10 h 136"/>
                    <a:gd name="T86" fmla="*/ 314 w 348"/>
                    <a:gd name="T87" fmla="*/ 16 h 136"/>
                    <a:gd name="T88" fmla="*/ 314 w 348"/>
                    <a:gd name="T89" fmla="*/ 1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8" h="136">
                      <a:moveTo>
                        <a:pt x="314" y="16"/>
                      </a:moveTo>
                      <a:lnTo>
                        <a:pt x="314" y="16"/>
                      </a:lnTo>
                      <a:lnTo>
                        <a:pt x="326" y="24"/>
                      </a:lnTo>
                      <a:lnTo>
                        <a:pt x="334" y="34"/>
                      </a:lnTo>
                      <a:lnTo>
                        <a:pt x="342" y="48"/>
                      </a:lnTo>
                      <a:lnTo>
                        <a:pt x="346" y="64"/>
                      </a:lnTo>
                      <a:lnTo>
                        <a:pt x="348" y="80"/>
                      </a:lnTo>
                      <a:lnTo>
                        <a:pt x="346" y="96"/>
                      </a:lnTo>
                      <a:lnTo>
                        <a:pt x="342" y="112"/>
                      </a:lnTo>
                      <a:lnTo>
                        <a:pt x="336" y="118"/>
                      </a:lnTo>
                      <a:lnTo>
                        <a:pt x="332" y="124"/>
                      </a:lnTo>
                      <a:lnTo>
                        <a:pt x="332" y="124"/>
                      </a:lnTo>
                      <a:lnTo>
                        <a:pt x="326" y="128"/>
                      </a:lnTo>
                      <a:lnTo>
                        <a:pt x="318" y="132"/>
                      </a:lnTo>
                      <a:lnTo>
                        <a:pt x="300" y="136"/>
                      </a:lnTo>
                      <a:lnTo>
                        <a:pt x="300" y="136"/>
                      </a:lnTo>
                      <a:lnTo>
                        <a:pt x="270" y="128"/>
                      </a:lnTo>
                      <a:lnTo>
                        <a:pt x="234" y="120"/>
                      </a:lnTo>
                      <a:lnTo>
                        <a:pt x="192" y="114"/>
                      </a:lnTo>
                      <a:lnTo>
                        <a:pt x="150" y="110"/>
                      </a:lnTo>
                      <a:lnTo>
                        <a:pt x="108" y="106"/>
                      </a:lnTo>
                      <a:lnTo>
                        <a:pt x="70" y="104"/>
                      </a:lnTo>
                      <a:lnTo>
                        <a:pt x="38" y="104"/>
                      </a:lnTo>
                      <a:lnTo>
                        <a:pt x="18" y="106"/>
                      </a:lnTo>
                      <a:lnTo>
                        <a:pt x="18" y="106"/>
                      </a:lnTo>
                      <a:lnTo>
                        <a:pt x="12" y="98"/>
                      </a:lnTo>
                      <a:lnTo>
                        <a:pt x="6" y="90"/>
                      </a:lnTo>
                      <a:lnTo>
                        <a:pt x="4" y="80"/>
                      </a:lnTo>
                      <a:lnTo>
                        <a:pt x="2" y="72"/>
                      </a:lnTo>
                      <a:lnTo>
                        <a:pt x="0" y="52"/>
                      </a:lnTo>
                      <a:lnTo>
                        <a:pt x="4" y="36"/>
                      </a:lnTo>
                      <a:lnTo>
                        <a:pt x="4" y="36"/>
                      </a:lnTo>
                      <a:lnTo>
                        <a:pt x="8" y="32"/>
                      </a:lnTo>
                      <a:lnTo>
                        <a:pt x="16" y="28"/>
                      </a:lnTo>
                      <a:lnTo>
                        <a:pt x="26" y="22"/>
                      </a:lnTo>
                      <a:lnTo>
                        <a:pt x="40" y="18"/>
                      </a:lnTo>
                      <a:lnTo>
                        <a:pt x="74" y="10"/>
                      </a:lnTo>
                      <a:lnTo>
                        <a:pt x="116" y="4"/>
                      </a:lnTo>
                      <a:lnTo>
                        <a:pt x="164" y="0"/>
                      </a:lnTo>
                      <a:lnTo>
                        <a:pt x="216" y="2"/>
                      </a:lnTo>
                      <a:lnTo>
                        <a:pt x="240" y="4"/>
                      </a:lnTo>
                      <a:lnTo>
                        <a:pt x="266" y="6"/>
                      </a:lnTo>
                      <a:lnTo>
                        <a:pt x="290" y="10"/>
                      </a:lnTo>
                      <a:lnTo>
                        <a:pt x="314" y="16"/>
                      </a:lnTo>
                      <a:lnTo>
                        <a:pt x="314" y="16"/>
                      </a:lnTo>
                      <a:close/>
                    </a:path>
                  </a:pathLst>
                </a:custGeom>
                <a:solidFill>
                  <a:srgbClr val="FAD9BD"/>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sp>
              <p:nvSpPr>
                <p:cNvPr id="102" name="Freeform 101"/>
                <p:cNvSpPr/>
                <p:nvPr/>
              </p:nvSpPr>
              <p:spPr bwMode="auto">
                <a:xfrm>
                  <a:off x="3257550" y="3254375"/>
                  <a:ext cx="495300" cy="266700"/>
                </a:xfrm>
                <a:custGeom>
                  <a:avLst/>
                  <a:gdLst>
                    <a:gd name="T0" fmla="*/ 286 w 312"/>
                    <a:gd name="T1" fmla="*/ 154 h 168"/>
                    <a:gd name="T2" fmla="*/ 286 w 312"/>
                    <a:gd name="T3" fmla="*/ 154 h 168"/>
                    <a:gd name="T4" fmla="*/ 296 w 312"/>
                    <a:gd name="T5" fmla="*/ 140 h 168"/>
                    <a:gd name="T6" fmla="*/ 302 w 312"/>
                    <a:gd name="T7" fmla="*/ 126 h 168"/>
                    <a:gd name="T8" fmla="*/ 310 w 312"/>
                    <a:gd name="T9" fmla="*/ 108 h 168"/>
                    <a:gd name="T10" fmla="*/ 312 w 312"/>
                    <a:gd name="T11" fmla="*/ 98 h 168"/>
                    <a:gd name="T12" fmla="*/ 312 w 312"/>
                    <a:gd name="T13" fmla="*/ 88 h 168"/>
                    <a:gd name="T14" fmla="*/ 312 w 312"/>
                    <a:gd name="T15" fmla="*/ 78 h 168"/>
                    <a:gd name="T16" fmla="*/ 310 w 312"/>
                    <a:gd name="T17" fmla="*/ 66 h 168"/>
                    <a:gd name="T18" fmla="*/ 306 w 312"/>
                    <a:gd name="T19" fmla="*/ 56 h 168"/>
                    <a:gd name="T20" fmla="*/ 300 w 312"/>
                    <a:gd name="T21" fmla="*/ 46 h 168"/>
                    <a:gd name="T22" fmla="*/ 290 w 312"/>
                    <a:gd name="T23" fmla="*/ 36 h 168"/>
                    <a:gd name="T24" fmla="*/ 280 w 312"/>
                    <a:gd name="T25" fmla="*/ 28 h 168"/>
                    <a:gd name="T26" fmla="*/ 280 w 312"/>
                    <a:gd name="T27" fmla="*/ 28 h 168"/>
                    <a:gd name="T28" fmla="*/ 266 w 312"/>
                    <a:gd name="T29" fmla="*/ 20 h 168"/>
                    <a:gd name="T30" fmla="*/ 254 w 312"/>
                    <a:gd name="T31" fmla="*/ 14 h 168"/>
                    <a:gd name="T32" fmla="*/ 240 w 312"/>
                    <a:gd name="T33" fmla="*/ 8 h 168"/>
                    <a:gd name="T34" fmla="*/ 228 w 312"/>
                    <a:gd name="T35" fmla="*/ 4 h 168"/>
                    <a:gd name="T36" fmla="*/ 202 w 312"/>
                    <a:gd name="T37" fmla="*/ 0 h 168"/>
                    <a:gd name="T38" fmla="*/ 178 w 312"/>
                    <a:gd name="T39" fmla="*/ 0 h 168"/>
                    <a:gd name="T40" fmla="*/ 156 w 312"/>
                    <a:gd name="T41" fmla="*/ 4 h 168"/>
                    <a:gd name="T42" fmla="*/ 132 w 312"/>
                    <a:gd name="T43" fmla="*/ 8 h 168"/>
                    <a:gd name="T44" fmla="*/ 90 w 312"/>
                    <a:gd name="T45" fmla="*/ 22 h 168"/>
                    <a:gd name="T46" fmla="*/ 90 w 312"/>
                    <a:gd name="T47" fmla="*/ 22 h 168"/>
                    <a:gd name="T48" fmla="*/ 70 w 312"/>
                    <a:gd name="T49" fmla="*/ 30 h 168"/>
                    <a:gd name="T50" fmla="*/ 52 w 312"/>
                    <a:gd name="T51" fmla="*/ 38 h 168"/>
                    <a:gd name="T52" fmla="*/ 34 w 312"/>
                    <a:gd name="T53" fmla="*/ 50 h 168"/>
                    <a:gd name="T54" fmla="*/ 20 w 312"/>
                    <a:gd name="T55" fmla="*/ 62 h 168"/>
                    <a:gd name="T56" fmla="*/ 14 w 312"/>
                    <a:gd name="T57" fmla="*/ 70 h 168"/>
                    <a:gd name="T58" fmla="*/ 10 w 312"/>
                    <a:gd name="T59" fmla="*/ 78 h 168"/>
                    <a:gd name="T60" fmla="*/ 6 w 312"/>
                    <a:gd name="T61" fmla="*/ 88 h 168"/>
                    <a:gd name="T62" fmla="*/ 2 w 312"/>
                    <a:gd name="T63" fmla="*/ 98 h 168"/>
                    <a:gd name="T64" fmla="*/ 0 w 312"/>
                    <a:gd name="T65" fmla="*/ 110 h 168"/>
                    <a:gd name="T66" fmla="*/ 0 w 312"/>
                    <a:gd name="T67" fmla="*/ 122 h 168"/>
                    <a:gd name="T68" fmla="*/ 2 w 312"/>
                    <a:gd name="T69" fmla="*/ 136 h 168"/>
                    <a:gd name="T70" fmla="*/ 6 w 312"/>
                    <a:gd name="T71" fmla="*/ 152 h 168"/>
                    <a:gd name="T72" fmla="*/ 6 w 312"/>
                    <a:gd name="T73" fmla="*/ 152 h 168"/>
                    <a:gd name="T74" fmla="*/ 8 w 312"/>
                    <a:gd name="T75" fmla="*/ 160 h 168"/>
                    <a:gd name="T76" fmla="*/ 14 w 312"/>
                    <a:gd name="T77" fmla="*/ 168 h 168"/>
                    <a:gd name="T78" fmla="*/ 14 w 312"/>
                    <a:gd name="T79" fmla="*/ 168 h 168"/>
                    <a:gd name="T80" fmla="*/ 34 w 312"/>
                    <a:gd name="T81" fmla="*/ 162 h 168"/>
                    <a:gd name="T82" fmla="*/ 62 w 312"/>
                    <a:gd name="T83" fmla="*/ 156 h 168"/>
                    <a:gd name="T84" fmla="*/ 94 w 312"/>
                    <a:gd name="T85" fmla="*/ 150 h 168"/>
                    <a:gd name="T86" fmla="*/ 130 w 312"/>
                    <a:gd name="T87" fmla="*/ 146 h 168"/>
                    <a:gd name="T88" fmla="*/ 168 w 312"/>
                    <a:gd name="T89" fmla="*/ 146 h 168"/>
                    <a:gd name="T90" fmla="*/ 208 w 312"/>
                    <a:gd name="T91" fmla="*/ 146 h 168"/>
                    <a:gd name="T92" fmla="*/ 246 w 312"/>
                    <a:gd name="T93" fmla="*/ 150 h 168"/>
                    <a:gd name="T94" fmla="*/ 286 w 312"/>
                    <a:gd name="T95" fmla="*/ 156 h 168"/>
                    <a:gd name="T96" fmla="*/ 286 w 312"/>
                    <a:gd name="T97" fmla="*/ 156 h 168"/>
                    <a:gd name="T98" fmla="*/ 286 w 312"/>
                    <a:gd name="T99" fmla="*/ 154 h 168"/>
                    <a:gd name="T100" fmla="*/ 286 w 312"/>
                    <a:gd name="T101" fmla="*/ 15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2" h="168">
                      <a:moveTo>
                        <a:pt x="286" y="154"/>
                      </a:moveTo>
                      <a:lnTo>
                        <a:pt x="286" y="154"/>
                      </a:lnTo>
                      <a:lnTo>
                        <a:pt x="296" y="140"/>
                      </a:lnTo>
                      <a:lnTo>
                        <a:pt x="302" y="126"/>
                      </a:lnTo>
                      <a:lnTo>
                        <a:pt x="310" y="108"/>
                      </a:lnTo>
                      <a:lnTo>
                        <a:pt x="312" y="98"/>
                      </a:lnTo>
                      <a:lnTo>
                        <a:pt x="312" y="88"/>
                      </a:lnTo>
                      <a:lnTo>
                        <a:pt x="312" y="78"/>
                      </a:lnTo>
                      <a:lnTo>
                        <a:pt x="310" y="66"/>
                      </a:lnTo>
                      <a:lnTo>
                        <a:pt x="306" y="56"/>
                      </a:lnTo>
                      <a:lnTo>
                        <a:pt x="300" y="46"/>
                      </a:lnTo>
                      <a:lnTo>
                        <a:pt x="290" y="36"/>
                      </a:lnTo>
                      <a:lnTo>
                        <a:pt x="280" y="28"/>
                      </a:lnTo>
                      <a:lnTo>
                        <a:pt x="280" y="28"/>
                      </a:lnTo>
                      <a:lnTo>
                        <a:pt x="266" y="20"/>
                      </a:lnTo>
                      <a:lnTo>
                        <a:pt x="254" y="14"/>
                      </a:lnTo>
                      <a:lnTo>
                        <a:pt x="240" y="8"/>
                      </a:lnTo>
                      <a:lnTo>
                        <a:pt x="228" y="4"/>
                      </a:lnTo>
                      <a:lnTo>
                        <a:pt x="202" y="0"/>
                      </a:lnTo>
                      <a:lnTo>
                        <a:pt x="178" y="0"/>
                      </a:lnTo>
                      <a:lnTo>
                        <a:pt x="156" y="4"/>
                      </a:lnTo>
                      <a:lnTo>
                        <a:pt x="132" y="8"/>
                      </a:lnTo>
                      <a:lnTo>
                        <a:pt x="90" y="22"/>
                      </a:lnTo>
                      <a:lnTo>
                        <a:pt x="90" y="22"/>
                      </a:lnTo>
                      <a:lnTo>
                        <a:pt x="70" y="30"/>
                      </a:lnTo>
                      <a:lnTo>
                        <a:pt x="52" y="38"/>
                      </a:lnTo>
                      <a:lnTo>
                        <a:pt x="34" y="50"/>
                      </a:lnTo>
                      <a:lnTo>
                        <a:pt x="20" y="62"/>
                      </a:lnTo>
                      <a:lnTo>
                        <a:pt x="14" y="70"/>
                      </a:lnTo>
                      <a:lnTo>
                        <a:pt x="10" y="78"/>
                      </a:lnTo>
                      <a:lnTo>
                        <a:pt x="6" y="88"/>
                      </a:lnTo>
                      <a:lnTo>
                        <a:pt x="2" y="98"/>
                      </a:lnTo>
                      <a:lnTo>
                        <a:pt x="0" y="110"/>
                      </a:lnTo>
                      <a:lnTo>
                        <a:pt x="0" y="122"/>
                      </a:lnTo>
                      <a:lnTo>
                        <a:pt x="2" y="136"/>
                      </a:lnTo>
                      <a:lnTo>
                        <a:pt x="6" y="152"/>
                      </a:lnTo>
                      <a:lnTo>
                        <a:pt x="6" y="152"/>
                      </a:lnTo>
                      <a:lnTo>
                        <a:pt x="8" y="160"/>
                      </a:lnTo>
                      <a:lnTo>
                        <a:pt x="14" y="168"/>
                      </a:lnTo>
                      <a:lnTo>
                        <a:pt x="14" y="168"/>
                      </a:lnTo>
                      <a:lnTo>
                        <a:pt x="34" y="162"/>
                      </a:lnTo>
                      <a:lnTo>
                        <a:pt x="62" y="156"/>
                      </a:lnTo>
                      <a:lnTo>
                        <a:pt x="94" y="150"/>
                      </a:lnTo>
                      <a:lnTo>
                        <a:pt x="130" y="146"/>
                      </a:lnTo>
                      <a:lnTo>
                        <a:pt x="168" y="146"/>
                      </a:lnTo>
                      <a:lnTo>
                        <a:pt x="208" y="146"/>
                      </a:lnTo>
                      <a:lnTo>
                        <a:pt x="246" y="150"/>
                      </a:lnTo>
                      <a:lnTo>
                        <a:pt x="286" y="156"/>
                      </a:lnTo>
                      <a:lnTo>
                        <a:pt x="286" y="156"/>
                      </a:lnTo>
                      <a:lnTo>
                        <a:pt x="286" y="154"/>
                      </a:lnTo>
                      <a:lnTo>
                        <a:pt x="286" y="154"/>
                      </a:lnTo>
                      <a:close/>
                    </a:path>
                  </a:pathLst>
                </a:custGeom>
                <a:solidFill>
                  <a:srgbClr val="FAD9BD"/>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en-AU"/>
                </a:p>
              </p:txBody>
            </p:sp>
          </p:grpSp>
        </p:grpSp>
      </p:gr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2" name="组合 61"/>
          <p:cNvGrpSpPr/>
          <p:nvPr/>
        </p:nvGrpSpPr>
        <p:grpSpPr>
          <a:xfrm>
            <a:off x="0" y="3164699"/>
            <a:ext cx="9199038" cy="2428232"/>
            <a:chOff x="-384881" y="4219599"/>
            <a:chExt cx="12265384" cy="3237642"/>
          </a:xfrm>
        </p:grpSpPr>
        <p:pic>
          <p:nvPicPr>
            <p:cNvPr id="3" name="图片 2"/>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rot="7875284" flipH="1" flipV="1">
              <a:off x="5315497" y="4043424"/>
              <a:ext cx="791245" cy="1143595"/>
            </a:xfrm>
            <a:prstGeom prst="rect">
              <a:avLst/>
            </a:prstGeom>
          </p:spPr>
        </p:pic>
        <p:pic>
          <p:nvPicPr>
            <p:cNvPr id="4" name="图片 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rot="7426393" flipV="1">
              <a:off x="4993578" y="4821369"/>
              <a:ext cx="397039" cy="691845"/>
            </a:xfrm>
            <a:prstGeom prst="rect">
              <a:avLst/>
            </a:prstGeom>
          </p:spPr>
        </p:pic>
        <p:sp>
          <p:nvSpPr>
            <p:cNvPr id="5" name="五角星 4"/>
            <p:cNvSpPr/>
            <p:nvPr/>
          </p:nvSpPr>
          <p:spPr>
            <a:xfrm flipV="1">
              <a:off x="5246607" y="5811700"/>
              <a:ext cx="346956" cy="366799"/>
            </a:xfrm>
            <a:prstGeom prst="star5">
              <a:avLst/>
            </a:prstGeom>
            <a:solidFill>
              <a:srgbClr val="D39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rot="2695820" flipV="1">
              <a:off x="5602620" y="5988649"/>
              <a:ext cx="563428" cy="369750"/>
            </a:xfrm>
            <a:prstGeom prst="rect">
              <a:avLst/>
            </a:prstGeom>
          </p:spPr>
        </p:pic>
        <p:pic>
          <p:nvPicPr>
            <p:cNvPr id="7" name="图片 6"/>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6106053" y="5737332"/>
              <a:ext cx="332165" cy="332165"/>
            </a:xfrm>
            <a:prstGeom prst="rect">
              <a:avLst/>
            </a:prstGeom>
          </p:spPr>
        </p:pic>
        <p:pic>
          <p:nvPicPr>
            <p:cNvPr id="8" name="图片 7"/>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6280051" y="5293815"/>
              <a:ext cx="1219200" cy="1219200"/>
            </a:xfrm>
            <a:prstGeom prst="rect">
              <a:avLst/>
            </a:prstGeom>
          </p:spPr>
        </p:pic>
        <p:pic>
          <p:nvPicPr>
            <p:cNvPr id="9" name="图片 8"/>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6798868" y="5441111"/>
              <a:ext cx="247650" cy="247650"/>
            </a:xfrm>
            <a:prstGeom prst="rect">
              <a:avLst/>
            </a:prstGeom>
          </p:spPr>
        </p:pic>
        <p:pic>
          <p:nvPicPr>
            <p:cNvPr id="10" name="图片 9"/>
            <p:cNvPicPr>
              <a:picLocks noChangeAspect="1"/>
            </p:cNvPicPr>
            <p:nvPr/>
          </p:nvPicPr>
          <p:blipFill>
            <a:blip r:embed="rId8" cstate="print">
              <a:duotone>
                <a:prstClr val="black"/>
                <a:schemeClr val="accent6">
                  <a:tint val="45000"/>
                  <a:satMod val="400000"/>
                </a:schemeClr>
              </a:duotone>
              <a:extLst>
                <a:ext uri="{28A0092B-C50C-407E-A947-70E740481C1C}">
                  <a14:useLocalDpi xmlns:a14="http://schemas.microsoft.com/office/drawing/2010/main" xmlns="" val="0"/>
                </a:ext>
              </a:extLst>
            </a:blip>
            <a:stretch>
              <a:fillRect/>
            </a:stretch>
          </p:blipFill>
          <p:spPr>
            <a:xfrm flipV="1">
              <a:off x="7481478" y="5632052"/>
              <a:ext cx="697165" cy="413942"/>
            </a:xfrm>
            <a:prstGeom prst="rect">
              <a:avLst/>
            </a:prstGeom>
          </p:spPr>
        </p:pic>
        <p:pic>
          <p:nvPicPr>
            <p:cNvPr id="11" name="图片 10"/>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8353454" y="6168868"/>
              <a:ext cx="652212" cy="478968"/>
            </a:xfrm>
            <a:prstGeom prst="rect">
              <a:avLst/>
            </a:prstGeom>
          </p:spPr>
        </p:pic>
        <p:pic>
          <p:nvPicPr>
            <p:cNvPr id="12" name="图片 11"/>
            <p:cNvPicPr>
              <a:picLocks noChangeAspect="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7488589" y="6235239"/>
              <a:ext cx="682941" cy="682941"/>
            </a:xfrm>
            <a:prstGeom prst="rect">
              <a:avLst/>
            </a:prstGeom>
          </p:spPr>
        </p:pic>
        <p:pic>
          <p:nvPicPr>
            <p:cNvPr id="13" name="图片 12"/>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flipV="1">
              <a:off x="8635742" y="5567322"/>
              <a:ext cx="538419" cy="542625"/>
            </a:xfrm>
            <a:prstGeom prst="rect">
              <a:avLst/>
            </a:prstGeom>
          </p:spPr>
        </p:pic>
        <p:pic>
          <p:nvPicPr>
            <p:cNvPr id="14" name="图片 13"/>
            <p:cNvPicPr>
              <a:picLocks noChangeAspect="1"/>
            </p:cNvPicPr>
            <p:nvPr/>
          </p:nvPicPr>
          <p:blipFill>
            <a:blip r:embed="rId12" cstate="print">
              <a:duotone>
                <a:schemeClr val="accent4">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4639925" y="5903415"/>
              <a:ext cx="514176" cy="514176"/>
            </a:xfrm>
            <a:prstGeom prst="rect">
              <a:avLst/>
            </a:prstGeom>
          </p:spPr>
        </p:pic>
        <p:pic>
          <p:nvPicPr>
            <p:cNvPr id="15" name="图片 14"/>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rot="7426393" flipV="1">
              <a:off x="5354702" y="6204605"/>
              <a:ext cx="492407" cy="858025"/>
            </a:xfrm>
            <a:prstGeom prst="rect">
              <a:avLst/>
            </a:prstGeom>
          </p:spPr>
        </p:pic>
        <p:pic>
          <p:nvPicPr>
            <p:cNvPr id="16" name="图片 15"/>
            <p:cNvPicPr>
              <a:picLocks noChangeAspect="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4537283" y="6008490"/>
              <a:ext cx="704575" cy="572467"/>
            </a:xfrm>
            <a:prstGeom prst="rect">
              <a:avLst/>
            </a:prstGeom>
          </p:spPr>
        </p:pic>
        <p:pic>
          <p:nvPicPr>
            <p:cNvPr id="17" name="图片 16"/>
            <p:cNvPicPr>
              <a:picLocks noChangeAspect="1"/>
            </p:cNvPicPr>
            <p:nvPr/>
          </p:nvPicPr>
          <p:blipFill>
            <a:blip r:embed="rId15"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rot="18118896" flipV="1">
              <a:off x="2990364" y="5925471"/>
              <a:ext cx="513336" cy="729899"/>
            </a:xfrm>
            <a:prstGeom prst="rect">
              <a:avLst/>
            </a:prstGeom>
          </p:spPr>
        </p:pic>
        <p:pic>
          <p:nvPicPr>
            <p:cNvPr id="18" name="图片 17"/>
            <p:cNvPicPr>
              <a:picLocks noChangeAspect="1"/>
            </p:cNvPicPr>
            <p:nvPr/>
          </p:nvPicPr>
          <p:blipFill>
            <a:blip r:embed="rId16"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3454092" y="5312490"/>
              <a:ext cx="472581" cy="439353"/>
            </a:xfrm>
            <a:prstGeom prst="rect">
              <a:avLst/>
            </a:prstGeom>
          </p:spPr>
        </p:pic>
        <p:pic>
          <p:nvPicPr>
            <p:cNvPr id="19" name="图片 18"/>
            <p:cNvPicPr>
              <a:picLocks noChangeAspect="1"/>
            </p:cNvPicPr>
            <p:nvPr/>
          </p:nvPicPr>
          <p:blipFill>
            <a:blip r:embed="rId17"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3865004" y="6162349"/>
              <a:ext cx="594195" cy="594195"/>
            </a:xfrm>
            <a:prstGeom prst="rect">
              <a:avLst/>
            </a:prstGeom>
          </p:spPr>
        </p:pic>
        <p:pic>
          <p:nvPicPr>
            <p:cNvPr id="20" name="图片 19"/>
            <p:cNvPicPr>
              <a:picLocks noChangeAspect="1"/>
            </p:cNvPicPr>
            <p:nvPr/>
          </p:nvPicPr>
          <p:blipFill>
            <a:blip r:embed="rId18"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10155586" y="6459447"/>
              <a:ext cx="479799" cy="479799"/>
            </a:xfrm>
            <a:prstGeom prst="rect">
              <a:avLst/>
            </a:prstGeom>
          </p:spPr>
        </p:pic>
        <p:pic>
          <p:nvPicPr>
            <p:cNvPr id="21" name="图片 20"/>
            <p:cNvPicPr>
              <a:picLocks noChangeAspect="1"/>
            </p:cNvPicPr>
            <p:nvPr/>
          </p:nvPicPr>
          <p:blipFill>
            <a:blip r:embed="rId19" cstate="print">
              <a:duotone>
                <a:schemeClr val="accent2">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1761721" y="6431404"/>
              <a:ext cx="571245" cy="571245"/>
            </a:xfrm>
            <a:prstGeom prst="rect">
              <a:avLst/>
            </a:prstGeom>
          </p:spPr>
        </p:pic>
        <p:pic>
          <p:nvPicPr>
            <p:cNvPr id="22" name="图片 21"/>
            <p:cNvPicPr>
              <a:picLocks noChangeAspect="1"/>
            </p:cNvPicPr>
            <p:nvPr/>
          </p:nvPicPr>
          <p:blipFill>
            <a:blip r:embed="rId20" cstate="print">
              <a:duotone>
                <a:schemeClr val="accent4">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6035454" y="6383727"/>
              <a:ext cx="521632" cy="513481"/>
            </a:xfrm>
            <a:prstGeom prst="rect">
              <a:avLst/>
            </a:prstGeom>
          </p:spPr>
        </p:pic>
        <p:pic>
          <p:nvPicPr>
            <p:cNvPr id="23" name="图片 22"/>
            <p:cNvPicPr>
              <a:picLocks noChangeAspect="1"/>
            </p:cNvPicPr>
            <p:nvPr/>
          </p:nvPicPr>
          <p:blipFill>
            <a:blip r:embed="rId21">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788488" y="6069500"/>
              <a:ext cx="779894" cy="779894"/>
            </a:xfrm>
            <a:prstGeom prst="rect">
              <a:avLst/>
            </a:prstGeom>
          </p:spPr>
        </p:pic>
        <p:pic>
          <p:nvPicPr>
            <p:cNvPr id="24" name="图片 23"/>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4185765" y="5485282"/>
              <a:ext cx="278263" cy="486960"/>
            </a:xfrm>
            <a:prstGeom prst="rect">
              <a:avLst/>
            </a:prstGeom>
          </p:spPr>
        </p:pic>
        <p:pic>
          <p:nvPicPr>
            <p:cNvPr id="25" name="图片 24"/>
            <p:cNvPicPr>
              <a:picLocks noChangeAspect="1"/>
            </p:cNvPicPr>
            <p:nvPr/>
          </p:nvPicPr>
          <p:blipFill>
            <a:blip r:embed="rId23"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10779433" y="6597368"/>
              <a:ext cx="460712" cy="615482"/>
            </a:xfrm>
            <a:prstGeom prst="rect">
              <a:avLst/>
            </a:prstGeom>
          </p:spPr>
        </p:pic>
        <p:pic>
          <p:nvPicPr>
            <p:cNvPr id="26" name="图片 25"/>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rot="19319513" flipV="1">
              <a:off x="65819" y="6462961"/>
              <a:ext cx="563428" cy="369750"/>
            </a:xfrm>
            <a:prstGeom prst="rect">
              <a:avLst/>
            </a:prstGeom>
          </p:spPr>
        </p:pic>
        <p:pic>
          <p:nvPicPr>
            <p:cNvPr id="27" name="图片 26"/>
            <p:cNvPicPr>
              <a:picLocks noChangeAspect="1"/>
            </p:cNvPicPr>
            <p:nvPr/>
          </p:nvPicPr>
          <p:blipFill>
            <a:blip r:embed="rId8" cstate="print">
              <a:duotone>
                <a:prstClr val="black"/>
                <a:schemeClr val="accent6">
                  <a:tint val="45000"/>
                  <a:satMod val="400000"/>
                </a:schemeClr>
              </a:duotone>
              <a:extLst>
                <a:ext uri="{28A0092B-C50C-407E-A947-70E740481C1C}">
                  <a14:useLocalDpi xmlns:a14="http://schemas.microsoft.com/office/drawing/2010/main" xmlns="" val="0"/>
                </a:ext>
              </a:extLst>
            </a:blip>
            <a:stretch>
              <a:fillRect/>
            </a:stretch>
          </p:blipFill>
          <p:spPr>
            <a:xfrm flipV="1">
              <a:off x="2466598" y="6584722"/>
              <a:ext cx="697165" cy="413942"/>
            </a:xfrm>
            <a:prstGeom prst="rect">
              <a:avLst/>
            </a:prstGeom>
          </p:spPr>
        </p:pic>
        <p:pic>
          <p:nvPicPr>
            <p:cNvPr id="28" name="图片 27"/>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rot="10800000" flipV="1">
              <a:off x="3765783" y="4850300"/>
              <a:ext cx="1219200" cy="1219200"/>
            </a:xfrm>
            <a:prstGeom prst="rect">
              <a:avLst/>
            </a:prstGeom>
          </p:spPr>
        </p:pic>
        <p:pic>
          <p:nvPicPr>
            <p:cNvPr id="29" name="图片 28"/>
            <p:cNvPicPr>
              <a:picLocks noChangeAspect="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2074428" y="5591603"/>
              <a:ext cx="682941" cy="682941"/>
            </a:xfrm>
            <a:prstGeom prst="rect">
              <a:avLst/>
            </a:prstGeom>
          </p:spPr>
        </p:pic>
        <p:pic>
          <p:nvPicPr>
            <p:cNvPr id="30" name="图片 29"/>
            <p:cNvPicPr>
              <a:picLocks noChangeAspect="1"/>
            </p:cNvPicPr>
            <p:nvPr/>
          </p:nvPicPr>
          <p:blipFill>
            <a:blip r:embed="rId24" cstate="print">
              <a:duotone>
                <a:schemeClr val="accent6">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2324599" y="5790820"/>
              <a:ext cx="182598" cy="319546"/>
            </a:xfrm>
            <a:prstGeom prst="rect">
              <a:avLst/>
            </a:prstGeom>
          </p:spPr>
        </p:pic>
        <p:pic>
          <p:nvPicPr>
            <p:cNvPr id="31" name="图片 30"/>
            <p:cNvPicPr>
              <a:picLocks noChangeAspect="1"/>
            </p:cNvPicPr>
            <p:nvPr/>
          </p:nvPicPr>
          <p:blipFill>
            <a:blip r:embed="rId16"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rot="16733380" flipV="1">
              <a:off x="6814265" y="6578295"/>
              <a:ext cx="472581" cy="439353"/>
            </a:xfrm>
            <a:prstGeom prst="rect">
              <a:avLst/>
            </a:prstGeom>
          </p:spPr>
        </p:pic>
        <p:pic>
          <p:nvPicPr>
            <p:cNvPr id="32" name="图片 31"/>
            <p:cNvPicPr>
              <a:picLocks noChangeAspect="1"/>
            </p:cNvPicPr>
            <p:nvPr/>
          </p:nvPicPr>
          <p:blipFill>
            <a:blip r:embed="rId16"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9521718" y="6428160"/>
              <a:ext cx="472581" cy="439353"/>
            </a:xfrm>
            <a:prstGeom prst="rect">
              <a:avLst/>
            </a:prstGeom>
          </p:spPr>
        </p:pic>
        <p:pic>
          <p:nvPicPr>
            <p:cNvPr id="33" name="图片 32"/>
            <p:cNvPicPr>
              <a:picLocks noChangeAspect="1"/>
            </p:cNvPicPr>
            <p:nvPr/>
          </p:nvPicPr>
          <p:blipFill>
            <a:blip r:embed="rId25"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rot="18757217" flipV="1">
              <a:off x="8325932" y="5389710"/>
              <a:ext cx="305445" cy="434304"/>
            </a:xfrm>
            <a:prstGeom prst="rect">
              <a:avLst/>
            </a:prstGeom>
          </p:spPr>
        </p:pic>
        <p:pic>
          <p:nvPicPr>
            <p:cNvPr id="34" name="图片 33"/>
            <p:cNvPicPr>
              <a:picLocks noChangeAspect="1"/>
            </p:cNvPicPr>
            <p:nvPr/>
          </p:nvPicPr>
          <p:blipFill>
            <a:blip r:embed="rId26" cstate="print">
              <a:duotone>
                <a:schemeClr val="accent4">
                  <a:shade val="45000"/>
                  <a:satMod val="135000"/>
                </a:schemeClr>
                <a:prstClr val="white"/>
              </a:duotone>
              <a:extLst>
                <a:ext uri="{28A0092B-C50C-407E-A947-70E740481C1C}">
                  <a14:useLocalDpi xmlns:a14="http://schemas.microsoft.com/office/drawing/2010/main" xmlns="" val="0"/>
                </a:ext>
              </a:extLst>
            </a:blip>
            <a:stretch>
              <a:fillRect/>
            </a:stretch>
          </p:blipFill>
          <p:spPr>
            <a:xfrm rot="6635711" flipV="1">
              <a:off x="7410691" y="5138429"/>
              <a:ext cx="421537" cy="414950"/>
            </a:xfrm>
            <a:prstGeom prst="rect">
              <a:avLst/>
            </a:prstGeom>
          </p:spPr>
        </p:pic>
        <p:pic>
          <p:nvPicPr>
            <p:cNvPr id="35" name="图片 34"/>
            <p:cNvPicPr>
              <a:picLocks noChangeAspect="1"/>
            </p:cNvPicPr>
            <p:nvPr/>
          </p:nvPicPr>
          <p:blipFill>
            <a:blip r:embed="rId18"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4348501" y="6592928"/>
              <a:ext cx="479799" cy="479799"/>
            </a:xfrm>
            <a:prstGeom prst="rect">
              <a:avLst/>
            </a:prstGeom>
          </p:spPr>
        </p:pic>
        <p:pic>
          <p:nvPicPr>
            <p:cNvPr id="36" name="图片 35"/>
            <p:cNvPicPr>
              <a:picLocks noChangeAspect="1"/>
            </p:cNvPicPr>
            <p:nvPr/>
          </p:nvPicPr>
          <p:blipFill>
            <a:blip r:embed="rId19"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3603859" y="5774142"/>
              <a:ext cx="571245" cy="571245"/>
            </a:xfrm>
            <a:prstGeom prst="rect">
              <a:avLst/>
            </a:prstGeom>
          </p:spPr>
        </p:pic>
        <p:pic>
          <p:nvPicPr>
            <p:cNvPr id="37" name="图片 3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rot="7426393" flipV="1">
              <a:off x="3223501" y="5501495"/>
              <a:ext cx="397039" cy="691845"/>
            </a:xfrm>
            <a:prstGeom prst="rect">
              <a:avLst/>
            </a:prstGeom>
          </p:spPr>
        </p:pic>
        <p:sp>
          <p:nvSpPr>
            <p:cNvPr id="38" name="五角星 37"/>
            <p:cNvSpPr/>
            <p:nvPr/>
          </p:nvSpPr>
          <p:spPr>
            <a:xfrm flipV="1">
              <a:off x="3567629" y="6520842"/>
              <a:ext cx="286191" cy="302559"/>
            </a:xfrm>
            <a:prstGeom prst="star5">
              <a:avLst/>
            </a:prstGeom>
            <a:solidFill>
              <a:srgbClr val="D39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9" name="图片 38"/>
            <p:cNvPicPr>
              <a:picLocks noChangeAspect="1"/>
            </p:cNvPicPr>
            <p:nvPr/>
          </p:nvPicPr>
          <p:blipFill>
            <a:blip r:embed="rId11" cstate="print">
              <a:duotone>
                <a:prstClr val="black"/>
                <a:schemeClr val="accent6">
                  <a:tint val="45000"/>
                  <a:satMod val="400000"/>
                </a:schemeClr>
              </a:duotone>
              <a:extLst>
                <a:ext uri="{28A0092B-C50C-407E-A947-70E740481C1C}">
                  <a14:useLocalDpi xmlns:a14="http://schemas.microsoft.com/office/drawing/2010/main" xmlns="" val="0"/>
                </a:ext>
              </a:extLst>
            </a:blip>
            <a:stretch>
              <a:fillRect/>
            </a:stretch>
          </p:blipFill>
          <p:spPr>
            <a:xfrm flipV="1">
              <a:off x="-384881" y="6374041"/>
              <a:ext cx="538419" cy="542625"/>
            </a:xfrm>
            <a:prstGeom prst="rect">
              <a:avLst/>
            </a:prstGeom>
          </p:spPr>
        </p:pic>
        <p:pic>
          <p:nvPicPr>
            <p:cNvPr id="40" name="图片 39"/>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8303577" y="6635406"/>
              <a:ext cx="332165" cy="332165"/>
            </a:xfrm>
            <a:prstGeom prst="rect">
              <a:avLst/>
            </a:prstGeom>
          </p:spPr>
        </p:pic>
        <p:pic>
          <p:nvPicPr>
            <p:cNvPr id="41" name="图片 40"/>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rot="7426393" flipV="1">
              <a:off x="9031410" y="6470843"/>
              <a:ext cx="397039" cy="691845"/>
            </a:xfrm>
            <a:prstGeom prst="rect">
              <a:avLst/>
            </a:prstGeom>
          </p:spPr>
        </p:pic>
        <p:pic>
          <p:nvPicPr>
            <p:cNvPr id="42" name="图片 41"/>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flipV="1">
              <a:off x="1591517" y="6178499"/>
              <a:ext cx="538419" cy="542625"/>
            </a:xfrm>
            <a:prstGeom prst="rect">
              <a:avLst/>
            </a:prstGeom>
          </p:spPr>
        </p:pic>
        <p:pic>
          <p:nvPicPr>
            <p:cNvPr id="43" name="图片 42"/>
            <p:cNvPicPr>
              <a:picLocks noChangeAspect="1"/>
            </p:cNvPicPr>
            <p:nvPr/>
          </p:nvPicPr>
          <p:blipFill>
            <a:blip r:embed="rId27"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2217606" y="6215086"/>
              <a:ext cx="322957" cy="317911"/>
            </a:xfrm>
            <a:prstGeom prst="rect">
              <a:avLst/>
            </a:prstGeom>
          </p:spPr>
        </p:pic>
        <p:pic>
          <p:nvPicPr>
            <p:cNvPr id="44" name="图片 43"/>
            <p:cNvPicPr>
              <a:picLocks noChangeAspect="1"/>
            </p:cNvPicPr>
            <p:nvPr/>
          </p:nvPicPr>
          <p:blipFill>
            <a:blip r:embed="rId28" cstate="print">
              <a:duotone>
                <a:prstClr val="black"/>
                <a:schemeClr val="accent1">
                  <a:tint val="45000"/>
                  <a:satMod val="400000"/>
                </a:schemeClr>
              </a:duotone>
              <a:extLst>
                <a:ext uri="{28A0092B-C50C-407E-A947-70E740481C1C}">
                  <a14:useLocalDpi xmlns:a14="http://schemas.microsoft.com/office/drawing/2010/main" xmlns="" val="0"/>
                </a:ext>
              </a:extLst>
            </a:blip>
            <a:stretch>
              <a:fillRect/>
            </a:stretch>
          </p:blipFill>
          <p:spPr>
            <a:xfrm rot="16714705" flipV="1">
              <a:off x="9086349" y="6162985"/>
              <a:ext cx="499304" cy="296462"/>
            </a:xfrm>
            <a:prstGeom prst="rect">
              <a:avLst/>
            </a:prstGeom>
          </p:spPr>
        </p:pic>
        <p:pic>
          <p:nvPicPr>
            <p:cNvPr id="45" name="图片 44"/>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625988" y="6647837"/>
              <a:ext cx="247650" cy="247650"/>
            </a:xfrm>
            <a:prstGeom prst="rect">
              <a:avLst/>
            </a:prstGeom>
          </p:spPr>
        </p:pic>
        <p:pic>
          <p:nvPicPr>
            <p:cNvPr id="46" name="图片 45"/>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9125893" y="5713333"/>
              <a:ext cx="332165" cy="332165"/>
            </a:xfrm>
            <a:prstGeom prst="rect">
              <a:avLst/>
            </a:prstGeom>
          </p:spPr>
        </p:pic>
        <p:pic>
          <p:nvPicPr>
            <p:cNvPr id="47" name="图片 46"/>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rot="18292943" flipV="1">
              <a:off x="9545156" y="5664811"/>
              <a:ext cx="890888" cy="890888"/>
            </a:xfrm>
            <a:prstGeom prst="rect">
              <a:avLst/>
            </a:prstGeom>
          </p:spPr>
        </p:pic>
        <p:pic>
          <p:nvPicPr>
            <p:cNvPr id="48" name="图片 47"/>
            <p:cNvPicPr>
              <a:picLocks noChangeAspect="1"/>
            </p:cNvPicPr>
            <p:nvPr/>
          </p:nvPicPr>
          <p:blipFill>
            <a:blip r:embed="rId29">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rot="16452955" flipV="1">
              <a:off x="11141066" y="6307175"/>
              <a:ext cx="739437" cy="739437"/>
            </a:xfrm>
            <a:prstGeom prst="rect">
              <a:avLst/>
            </a:prstGeom>
          </p:spPr>
        </p:pic>
        <p:pic>
          <p:nvPicPr>
            <p:cNvPr id="49" name="图片 48"/>
            <p:cNvPicPr>
              <a:picLocks noChangeAspect="1"/>
            </p:cNvPicPr>
            <p:nvPr/>
          </p:nvPicPr>
          <p:blipFill>
            <a:blip r:embed="rId30"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4948595" y="5449039"/>
              <a:ext cx="377771" cy="377771"/>
            </a:xfrm>
            <a:prstGeom prst="rect">
              <a:avLst/>
            </a:prstGeom>
          </p:spPr>
        </p:pic>
        <p:pic>
          <p:nvPicPr>
            <p:cNvPr id="50" name="图片 49"/>
            <p:cNvPicPr>
              <a:picLocks noChangeAspect="1"/>
            </p:cNvPicPr>
            <p:nvPr/>
          </p:nvPicPr>
          <p:blipFill>
            <a:blip r:embed="rId31"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4942193" y="6674679"/>
              <a:ext cx="250884" cy="250884"/>
            </a:xfrm>
            <a:prstGeom prst="rect">
              <a:avLst/>
            </a:prstGeom>
          </p:spPr>
        </p:pic>
        <p:pic>
          <p:nvPicPr>
            <p:cNvPr id="51" name="图片 50"/>
            <p:cNvPicPr>
              <a:picLocks noChangeAspect="1"/>
            </p:cNvPicPr>
            <p:nvPr/>
          </p:nvPicPr>
          <p:blipFill>
            <a:blip r:embed="rId25"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rot="18757217" flipV="1">
              <a:off x="6496861" y="6801664"/>
              <a:ext cx="305445" cy="434304"/>
            </a:xfrm>
            <a:prstGeom prst="rect">
              <a:avLst/>
            </a:prstGeom>
          </p:spPr>
        </p:pic>
        <p:pic>
          <p:nvPicPr>
            <p:cNvPr id="52" name="图片 51"/>
            <p:cNvPicPr>
              <a:picLocks noChangeAspect="1"/>
            </p:cNvPicPr>
            <p:nvPr/>
          </p:nvPicPr>
          <p:blipFill>
            <a:blip r:embed="rId32" cstate="print">
              <a:duotone>
                <a:schemeClr val="accent4">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5579829" y="5495742"/>
              <a:ext cx="434662" cy="434662"/>
            </a:xfrm>
            <a:prstGeom prst="rect">
              <a:avLst/>
            </a:prstGeom>
          </p:spPr>
        </p:pic>
        <p:pic>
          <p:nvPicPr>
            <p:cNvPr id="53" name="图片 52"/>
            <p:cNvPicPr>
              <a:picLocks noChangeAspect="1"/>
            </p:cNvPicPr>
            <p:nvPr/>
          </p:nvPicPr>
          <p:blipFill>
            <a:blip r:embed="rId33"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rot="12600000" flipV="1">
              <a:off x="6970301" y="6233251"/>
              <a:ext cx="442155" cy="442155"/>
            </a:xfrm>
            <a:prstGeom prst="rect">
              <a:avLst/>
            </a:prstGeom>
          </p:spPr>
        </p:pic>
        <p:pic>
          <p:nvPicPr>
            <p:cNvPr id="54" name="图片 53"/>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rot="6228700" flipV="1">
              <a:off x="3187680" y="6701017"/>
              <a:ext cx="756224" cy="756224"/>
            </a:xfrm>
            <a:prstGeom prst="rect">
              <a:avLst/>
            </a:prstGeom>
          </p:spPr>
        </p:pic>
        <p:pic>
          <p:nvPicPr>
            <p:cNvPr id="55" name="图片 54"/>
            <p:cNvPicPr>
              <a:picLocks noChangeAspect="1"/>
            </p:cNvPicPr>
            <p:nvPr/>
          </p:nvPicPr>
          <p:blipFill>
            <a:blip r:embed="rId34" cstate="print">
              <a:duotone>
                <a:schemeClr val="accent4">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10514936" y="6030054"/>
              <a:ext cx="563472" cy="554668"/>
            </a:xfrm>
            <a:prstGeom prst="rect">
              <a:avLst/>
            </a:prstGeom>
          </p:spPr>
        </p:pic>
        <p:pic>
          <p:nvPicPr>
            <p:cNvPr id="56" name="图片 55"/>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2564040" y="6284918"/>
              <a:ext cx="247650" cy="247650"/>
            </a:xfrm>
            <a:prstGeom prst="rect">
              <a:avLst/>
            </a:prstGeom>
          </p:spPr>
        </p:pic>
        <p:pic>
          <p:nvPicPr>
            <p:cNvPr id="57" name="图片 56"/>
            <p:cNvPicPr>
              <a:picLocks noChangeAspect="1"/>
            </p:cNvPicPr>
            <p:nvPr/>
          </p:nvPicPr>
          <p:blipFill>
            <a:blip r:embed="rId27" cstate="print">
              <a:duotone>
                <a:schemeClr val="accent5">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1344277" y="6791693"/>
              <a:ext cx="322957" cy="317911"/>
            </a:xfrm>
            <a:prstGeom prst="rect">
              <a:avLst/>
            </a:prstGeom>
          </p:spPr>
        </p:pic>
        <p:pic>
          <p:nvPicPr>
            <p:cNvPr id="58" name="图片 57"/>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8242342" y="5737332"/>
              <a:ext cx="247650" cy="247650"/>
            </a:xfrm>
            <a:prstGeom prst="rect">
              <a:avLst/>
            </a:prstGeom>
          </p:spPr>
        </p:pic>
        <p:pic>
          <p:nvPicPr>
            <p:cNvPr id="59" name="图片 58"/>
            <p:cNvPicPr>
              <a:picLocks noChangeAspect="1"/>
            </p:cNvPicPr>
            <p:nvPr/>
          </p:nvPicPr>
          <p:blipFill>
            <a:blip r:embed="rId35"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8824101" y="5850661"/>
              <a:ext cx="306604" cy="306604"/>
            </a:xfrm>
            <a:prstGeom prst="rect">
              <a:avLst/>
            </a:prstGeom>
          </p:spPr>
        </p:pic>
        <p:pic>
          <p:nvPicPr>
            <p:cNvPr id="66" name="图片 65"/>
            <p:cNvPicPr>
              <a:picLocks noChangeAspect="1"/>
            </p:cNvPicPr>
            <p:nvPr/>
          </p:nvPicPr>
          <p:blipFill>
            <a:blip r:embed="rId17"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flipV="1">
              <a:off x="6105527" y="4944666"/>
              <a:ext cx="594195" cy="594195"/>
            </a:xfrm>
            <a:prstGeom prst="rect">
              <a:avLst/>
            </a:prstGeom>
          </p:spPr>
        </p:pic>
      </p:grpSp>
      <p:grpSp>
        <p:nvGrpSpPr>
          <p:cNvPr id="70" name="组合 69"/>
          <p:cNvGrpSpPr/>
          <p:nvPr/>
        </p:nvGrpSpPr>
        <p:grpSpPr>
          <a:xfrm rot="152166">
            <a:off x="7374636" y="475154"/>
            <a:ext cx="847643" cy="684790"/>
            <a:chOff x="160835" y="2667226"/>
            <a:chExt cx="1359591" cy="1098381"/>
          </a:xfrm>
        </p:grpSpPr>
        <p:sp>
          <p:nvSpPr>
            <p:cNvPr id="71" name="等腰三角形 53"/>
            <p:cNvSpPr/>
            <p:nvPr/>
          </p:nvSpPr>
          <p:spPr>
            <a:xfrm rot="2435628">
              <a:off x="841652" y="2667226"/>
              <a:ext cx="360541" cy="1098381"/>
            </a:xfrm>
            <a:custGeom>
              <a:avLst/>
              <a:gdLst>
                <a:gd name="connsiteX0" fmla="*/ 0 w 654998"/>
                <a:gd name="connsiteY0" fmla="*/ 847120 h 847120"/>
                <a:gd name="connsiteX1" fmla="*/ 327499 w 654998"/>
                <a:gd name="connsiteY1" fmla="*/ 0 h 847120"/>
                <a:gd name="connsiteX2" fmla="*/ 654998 w 654998"/>
                <a:gd name="connsiteY2" fmla="*/ 847120 h 847120"/>
                <a:gd name="connsiteX3" fmla="*/ 0 w 654998"/>
                <a:gd name="connsiteY3" fmla="*/ 847120 h 847120"/>
                <a:gd name="connsiteX0-1" fmla="*/ 0 w 338846"/>
                <a:gd name="connsiteY0-2" fmla="*/ 847120 h 1093560"/>
                <a:gd name="connsiteX1-3" fmla="*/ 327499 w 338846"/>
                <a:gd name="connsiteY1-4" fmla="*/ 0 h 1093560"/>
                <a:gd name="connsiteX2-5" fmla="*/ 338846 w 338846"/>
                <a:gd name="connsiteY2-6" fmla="*/ 1093560 h 1093560"/>
                <a:gd name="connsiteX3-7" fmla="*/ 0 w 338846"/>
                <a:gd name="connsiteY3-8" fmla="*/ 847120 h 1093560"/>
                <a:gd name="connsiteX0-9" fmla="*/ 0 w 338846"/>
                <a:gd name="connsiteY0-10" fmla="*/ 851941 h 1098381"/>
                <a:gd name="connsiteX1-11" fmla="*/ 323366 w 338846"/>
                <a:gd name="connsiteY1-12" fmla="*/ 0 h 1098381"/>
                <a:gd name="connsiteX2-13" fmla="*/ 338846 w 338846"/>
                <a:gd name="connsiteY2-14" fmla="*/ 1098381 h 1098381"/>
                <a:gd name="connsiteX3-15" fmla="*/ 0 w 338846"/>
                <a:gd name="connsiteY3-16" fmla="*/ 851941 h 1098381"/>
                <a:gd name="connsiteX0-17" fmla="*/ 0 w 351587"/>
                <a:gd name="connsiteY0-18" fmla="*/ 841952 h 1098381"/>
                <a:gd name="connsiteX1-19" fmla="*/ 336107 w 351587"/>
                <a:gd name="connsiteY1-20" fmla="*/ 0 h 1098381"/>
                <a:gd name="connsiteX2-21" fmla="*/ 351587 w 351587"/>
                <a:gd name="connsiteY2-22" fmla="*/ 1098381 h 1098381"/>
                <a:gd name="connsiteX3-23" fmla="*/ 0 w 351587"/>
                <a:gd name="connsiteY3-24" fmla="*/ 841952 h 1098381"/>
                <a:gd name="connsiteX0-25" fmla="*/ 0 w 360541"/>
                <a:gd name="connsiteY0-26" fmla="*/ 841262 h 1098381"/>
                <a:gd name="connsiteX1-27" fmla="*/ 345061 w 360541"/>
                <a:gd name="connsiteY1-28" fmla="*/ 0 h 1098381"/>
                <a:gd name="connsiteX2-29" fmla="*/ 360541 w 360541"/>
                <a:gd name="connsiteY2-30" fmla="*/ 1098381 h 1098381"/>
                <a:gd name="connsiteX3-31" fmla="*/ 0 w 360541"/>
                <a:gd name="connsiteY3-32" fmla="*/ 841262 h 1098381"/>
              </a:gdLst>
              <a:ahLst/>
              <a:cxnLst>
                <a:cxn ang="0">
                  <a:pos x="connsiteX0-1" y="connsiteY0-2"/>
                </a:cxn>
                <a:cxn ang="0">
                  <a:pos x="connsiteX1-3" y="connsiteY1-4"/>
                </a:cxn>
                <a:cxn ang="0">
                  <a:pos x="connsiteX2-5" y="connsiteY2-6"/>
                </a:cxn>
                <a:cxn ang="0">
                  <a:pos x="connsiteX3-7" y="connsiteY3-8"/>
                </a:cxn>
              </a:cxnLst>
              <a:rect l="l" t="t" r="r" b="b"/>
              <a:pathLst>
                <a:path w="360541" h="1098381">
                  <a:moveTo>
                    <a:pt x="0" y="841262"/>
                  </a:moveTo>
                  <a:lnTo>
                    <a:pt x="345061" y="0"/>
                  </a:lnTo>
                  <a:lnTo>
                    <a:pt x="360541" y="1098381"/>
                  </a:lnTo>
                  <a:lnTo>
                    <a:pt x="0" y="841262"/>
                  </a:lnTo>
                  <a:close/>
                </a:path>
              </a:pathLst>
            </a:custGeom>
            <a:solidFill>
              <a:srgbClr val="EC6D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等腰三角形 54"/>
            <p:cNvSpPr/>
            <p:nvPr/>
          </p:nvSpPr>
          <p:spPr>
            <a:xfrm rot="3769265">
              <a:off x="685638" y="2398772"/>
              <a:ext cx="309985" cy="1359591"/>
            </a:xfrm>
            <a:custGeom>
              <a:avLst/>
              <a:gdLst>
                <a:gd name="connsiteX0" fmla="*/ 0 w 319467"/>
                <a:gd name="connsiteY0" fmla="*/ 919294 h 919294"/>
                <a:gd name="connsiteX1" fmla="*/ 319467 w 319467"/>
                <a:gd name="connsiteY1" fmla="*/ 0 h 919294"/>
                <a:gd name="connsiteX2" fmla="*/ 319467 w 319467"/>
                <a:gd name="connsiteY2" fmla="*/ 919294 h 919294"/>
                <a:gd name="connsiteX3" fmla="*/ 0 w 319467"/>
                <a:gd name="connsiteY3" fmla="*/ 919294 h 919294"/>
                <a:gd name="connsiteX0-1" fmla="*/ 0 w 309985"/>
                <a:gd name="connsiteY0-2" fmla="*/ 1359591 h 1359591"/>
                <a:gd name="connsiteX1-3" fmla="*/ 309985 w 309985"/>
                <a:gd name="connsiteY1-4" fmla="*/ 0 h 1359591"/>
                <a:gd name="connsiteX2-5" fmla="*/ 309985 w 309985"/>
                <a:gd name="connsiteY2-6" fmla="*/ 919294 h 1359591"/>
                <a:gd name="connsiteX3-7" fmla="*/ 0 w 309985"/>
                <a:gd name="connsiteY3-8" fmla="*/ 1359591 h 1359591"/>
              </a:gdLst>
              <a:ahLst/>
              <a:cxnLst>
                <a:cxn ang="0">
                  <a:pos x="connsiteX0-1" y="connsiteY0-2"/>
                </a:cxn>
                <a:cxn ang="0">
                  <a:pos x="connsiteX1-3" y="connsiteY1-4"/>
                </a:cxn>
                <a:cxn ang="0">
                  <a:pos x="connsiteX2-5" y="connsiteY2-6"/>
                </a:cxn>
                <a:cxn ang="0">
                  <a:pos x="connsiteX3-7" y="connsiteY3-8"/>
                </a:cxn>
              </a:cxnLst>
              <a:rect l="l" t="t" r="r" b="b"/>
              <a:pathLst>
                <a:path w="309985" h="1359591">
                  <a:moveTo>
                    <a:pt x="0" y="1359591"/>
                  </a:moveTo>
                  <a:lnTo>
                    <a:pt x="309985" y="0"/>
                  </a:lnTo>
                  <a:lnTo>
                    <a:pt x="309985" y="919294"/>
                  </a:lnTo>
                  <a:lnTo>
                    <a:pt x="0" y="1359591"/>
                  </a:lnTo>
                  <a:close/>
                </a:path>
              </a:pathLst>
            </a:cu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76" name="组合 75"/>
          <p:cNvGrpSpPr/>
          <p:nvPr/>
        </p:nvGrpSpPr>
        <p:grpSpPr>
          <a:xfrm rot="152166">
            <a:off x="771453" y="2320781"/>
            <a:ext cx="765162" cy="618156"/>
            <a:chOff x="160835" y="2667226"/>
            <a:chExt cx="1359591" cy="1098381"/>
          </a:xfrm>
        </p:grpSpPr>
        <p:sp>
          <p:nvSpPr>
            <p:cNvPr id="77" name="等腰三角形 53"/>
            <p:cNvSpPr/>
            <p:nvPr/>
          </p:nvSpPr>
          <p:spPr>
            <a:xfrm rot="2435628">
              <a:off x="841652" y="2667226"/>
              <a:ext cx="360541" cy="1098381"/>
            </a:xfrm>
            <a:custGeom>
              <a:avLst/>
              <a:gdLst>
                <a:gd name="connsiteX0" fmla="*/ 0 w 654998"/>
                <a:gd name="connsiteY0" fmla="*/ 847120 h 847120"/>
                <a:gd name="connsiteX1" fmla="*/ 327499 w 654998"/>
                <a:gd name="connsiteY1" fmla="*/ 0 h 847120"/>
                <a:gd name="connsiteX2" fmla="*/ 654998 w 654998"/>
                <a:gd name="connsiteY2" fmla="*/ 847120 h 847120"/>
                <a:gd name="connsiteX3" fmla="*/ 0 w 654998"/>
                <a:gd name="connsiteY3" fmla="*/ 847120 h 847120"/>
                <a:gd name="connsiteX0-1" fmla="*/ 0 w 338846"/>
                <a:gd name="connsiteY0-2" fmla="*/ 847120 h 1093560"/>
                <a:gd name="connsiteX1-3" fmla="*/ 327499 w 338846"/>
                <a:gd name="connsiteY1-4" fmla="*/ 0 h 1093560"/>
                <a:gd name="connsiteX2-5" fmla="*/ 338846 w 338846"/>
                <a:gd name="connsiteY2-6" fmla="*/ 1093560 h 1093560"/>
                <a:gd name="connsiteX3-7" fmla="*/ 0 w 338846"/>
                <a:gd name="connsiteY3-8" fmla="*/ 847120 h 1093560"/>
                <a:gd name="connsiteX0-9" fmla="*/ 0 w 338846"/>
                <a:gd name="connsiteY0-10" fmla="*/ 851941 h 1098381"/>
                <a:gd name="connsiteX1-11" fmla="*/ 323366 w 338846"/>
                <a:gd name="connsiteY1-12" fmla="*/ 0 h 1098381"/>
                <a:gd name="connsiteX2-13" fmla="*/ 338846 w 338846"/>
                <a:gd name="connsiteY2-14" fmla="*/ 1098381 h 1098381"/>
                <a:gd name="connsiteX3-15" fmla="*/ 0 w 338846"/>
                <a:gd name="connsiteY3-16" fmla="*/ 851941 h 1098381"/>
                <a:gd name="connsiteX0-17" fmla="*/ 0 w 351587"/>
                <a:gd name="connsiteY0-18" fmla="*/ 841952 h 1098381"/>
                <a:gd name="connsiteX1-19" fmla="*/ 336107 w 351587"/>
                <a:gd name="connsiteY1-20" fmla="*/ 0 h 1098381"/>
                <a:gd name="connsiteX2-21" fmla="*/ 351587 w 351587"/>
                <a:gd name="connsiteY2-22" fmla="*/ 1098381 h 1098381"/>
                <a:gd name="connsiteX3-23" fmla="*/ 0 w 351587"/>
                <a:gd name="connsiteY3-24" fmla="*/ 841952 h 1098381"/>
                <a:gd name="connsiteX0-25" fmla="*/ 0 w 360541"/>
                <a:gd name="connsiteY0-26" fmla="*/ 841262 h 1098381"/>
                <a:gd name="connsiteX1-27" fmla="*/ 345061 w 360541"/>
                <a:gd name="connsiteY1-28" fmla="*/ 0 h 1098381"/>
                <a:gd name="connsiteX2-29" fmla="*/ 360541 w 360541"/>
                <a:gd name="connsiteY2-30" fmla="*/ 1098381 h 1098381"/>
                <a:gd name="connsiteX3-31" fmla="*/ 0 w 360541"/>
                <a:gd name="connsiteY3-32" fmla="*/ 841262 h 1098381"/>
              </a:gdLst>
              <a:ahLst/>
              <a:cxnLst>
                <a:cxn ang="0">
                  <a:pos x="connsiteX0-1" y="connsiteY0-2"/>
                </a:cxn>
                <a:cxn ang="0">
                  <a:pos x="connsiteX1-3" y="connsiteY1-4"/>
                </a:cxn>
                <a:cxn ang="0">
                  <a:pos x="connsiteX2-5" y="connsiteY2-6"/>
                </a:cxn>
                <a:cxn ang="0">
                  <a:pos x="connsiteX3-7" y="connsiteY3-8"/>
                </a:cxn>
              </a:cxnLst>
              <a:rect l="l" t="t" r="r" b="b"/>
              <a:pathLst>
                <a:path w="360541" h="1098381">
                  <a:moveTo>
                    <a:pt x="0" y="841262"/>
                  </a:moveTo>
                  <a:lnTo>
                    <a:pt x="345061" y="0"/>
                  </a:lnTo>
                  <a:lnTo>
                    <a:pt x="360541" y="1098381"/>
                  </a:lnTo>
                  <a:lnTo>
                    <a:pt x="0" y="841262"/>
                  </a:lnTo>
                  <a:close/>
                </a:path>
              </a:pathLst>
            </a:custGeom>
            <a:solidFill>
              <a:srgbClr val="FEC3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8" name="等腰三角形 54"/>
            <p:cNvSpPr/>
            <p:nvPr/>
          </p:nvSpPr>
          <p:spPr>
            <a:xfrm rot="3769265">
              <a:off x="685638" y="2398772"/>
              <a:ext cx="309985" cy="1359591"/>
            </a:xfrm>
            <a:custGeom>
              <a:avLst/>
              <a:gdLst>
                <a:gd name="connsiteX0" fmla="*/ 0 w 319467"/>
                <a:gd name="connsiteY0" fmla="*/ 919294 h 919294"/>
                <a:gd name="connsiteX1" fmla="*/ 319467 w 319467"/>
                <a:gd name="connsiteY1" fmla="*/ 0 h 919294"/>
                <a:gd name="connsiteX2" fmla="*/ 319467 w 319467"/>
                <a:gd name="connsiteY2" fmla="*/ 919294 h 919294"/>
                <a:gd name="connsiteX3" fmla="*/ 0 w 319467"/>
                <a:gd name="connsiteY3" fmla="*/ 919294 h 919294"/>
                <a:gd name="connsiteX0-1" fmla="*/ 0 w 309985"/>
                <a:gd name="connsiteY0-2" fmla="*/ 1359591 h 1359591"/>
                <a:gd name="connsiteX1-3" fmla="*/ 309985 w 309985"/>
                <a:gd name="connsiteY1-4" fmla="*/ 0 h 1359591"/>
                <a:gd name="connsiteX2-5" fmla="*/ 309985 w 309985"/>
                <a:gd name="connsiteY2-6" fmla="*/ 919294 h 1359591"/>
                <a:gd name="connsiteX3-7" fmla="*/ 0 w 309985"/>
                <a:gd name="connsiteY3-8" fmla="*/ 1359591 h 1359591"/>
              </a:gdLst>
              <a:ahLst/>
              <a:cxnLst>
                <a:cxn ang="0">
                  <a:pos x="connsiteX0-1" y="connsiteY0-2"/>
                </a:cxn>
                <a:cxn ang="0">
                  <a:pos x="connsiteX1-3" y="connsiteY1-4"/>
                </a:cxn>
                <a:cxn ang="0">
                  <a:pos x="connsiteX2-5" y="connsiteY2-6"/>
                </a:cxn>
                <a:cxn ang="0">
                  <a:pos x="connsiteX3-7" y="connsiteY3-8"/>
                </a:cxn>
              </a:cxnLst>
              <a:rect l="l" t="t" r="r" b="b"/>
              <a:pathLst>
                <a:path w="309985" h="1359591">
                  <a:moveTo>
                    <a:pt x="0" y="1359591"/>
                  </a:moveTo>
                  <a:lnTo>
                    <a:pt x="309985" y="0"/>
                  </a:lnTo>
                  <a:lnTo>
                    <a:pt x="309985" y="919294"/>
                  </a:lnTo>
                  <a:lnTo>
                    <a:pt x="0" y="1359591"/>
                  </a:lnTo>
                  <a:close/>
                </a:path>
              </a:pathLst>
            </a:cu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矩形 1"/>
          <p:cNvSpPr/>
          <p:nvPr/>
        </p:nvSpPr>
        <p:spPr>
          <a:xfrm>
            <a:off x="2480310" y="1470660"/>
            <a:ext cx="4183380" cy="1106805"/>
          </a:xfrm>
          <a:prstGeom prst="rect">
            <a:avLst/>
          </a:prstGeom>
        </p:spPr>
        <p:txBody>
          <a:bodyPr wrap="square">
            <a:spAutoFit/>
          </a:bodyPr>
          <a:lstStyle/>
          <a:p>
            <a:pPr fontAlgn="auto">
              <a:spcBef>
                <a:spcPts val="0"/>
              </a:spcBef>
              <a:spcAft>
                <a:spcPts val="0"/>
              </a:spcAft>
              <a:defRPr/>
            </a:pPr>
            <a:r>
              <a:rPr lang="zh-CN" altLang="en-US" sz="6600" b="1" spc="300" dirty="0">
                <a:solidFill>
                  <a:srgbClr val="1EA6BB"/>
                </a:solidFill>
                <a:latin typeface="微软雅黑" panose="020B0503020204020204" pitchFamily="34" charset="-122"/>
                <a:ea typeface="微软雅黑" panose="020B0503020204020204" pitchFamily="34" charset="-122"/>
                <a:cs typeface="+mn-ea"/>
                <a:sym typeface="+mn-lt"/>
              </a:rPr>
              <a:t> 谢谢观看</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97535" y="1047115"/>
            <a:ext cx="7786370" cy="968375"/>
          </a:xfrm>
          <a:prstGeom prst="rect">
            <a:avLst/>
          </a:prstGeom>
          <a:noFill/>
        </p:spPr>
        <p:txBody>
          <a:bodyPr wrap="square" rtlCol="0" anchor="t">
            <a:spAutoFit/>
          </a:bodyPr>
          <a:lstStyle/>
          <a:p>
            <a:pPr>
              <a:lnSpc>
                <a:spcPct val="150000"/>
              </a:lnSpc>
            </a:pPr>
            <a:r>
              <a:rPr lang="en-US" dirty="0">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本实例讲解在CentOS 7中修改主机名称的命令和相关配置文件。</a:t>
            </a:r>
            <a:r>
              <a:rPr lang="en-US" dirty="0">
                <a:latin typeface="微软雅黑" panose="020B0503020204020204" pitchFamily="34" charset="-122"/>
                <a:ea typeface="微软雅黑" panose="020B0503020204020204" pitchFamily="34" charset="-122"/>
              </a:rPr>
              <a:t> </a:t>
            </a:r>
          </a:p>
          <a:p>
            <a:pPr>
              <a:lnSpc>
                <a:spcPct val="150000"/>
              </a:lnSpc>
            </a:pPr>
            <a:r>
              <a:rPr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a:t>
            </a:r>
            <a:r>
              <a:rPr dirty="0" smtClean="0">
                <a:latin typeface="微软雅黑" panose="020B0503020204020204" pitchFamily="34" charset="-122"/>
                <a:ea typeface="微软雅黑" panose="020B0503020204020204" pitchFamily="34" charset="-122"/>
              </a:rPr>
              <a:t>1</a:t>
            </a:r>
            <a:r>
              <a:rPr lang="en-US" altLang="zh-CN" dirty="0" smtClean="0">
                <a:latin typeface="微软雅黑" panose="020B0503020204020204" pitchFamily="34" charset="-122"/>
                <a:ea typeface="微软雅黑" panose="020B0503020204020204" pitchFamily="34" charset="-122"/>
              </a:rPr>
              <a:t>)</a:t>
            </a:r>
            <a:r>
              <a:rPr dirty="0" smtClean="0">
                <a:latin typeface="微软雅黑" panose="020B0503020204020204" pitchFamily="34" charset="-122"/>
                <a:ea typeface="微软雅黑" panose="020B0503020204020204" pitchFamily="34" charset="-122"/>
              </a:rPr>
              <a:t>执行</a:t>
            </a:r>
            <a:r>
              <a:rPr dirty="0">
                <a:latin typeface="微软雅黑" panose="020B0503020204020204" pitchFamily="34" charset="-122"/>
                <a:ea typeface="微软雅黑" panose="020B0503020204020204" pitchFamily="34" charset="-122"/>
              </a:rPr>
              <a:t>hostnamectl命令，查看主机名。</a:t>
            </a:r>
          </a:p>
        </p:txBody>
      </p:sp>
      <p:sp>
        <p:nvSpPr>
          <p:cNvPr id="2" name="矩形 1"/>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658495" y="55245"/>
            <a:ext cx="3184525" cy="521970"/>
          </a:xfrm>
          <a:prstGeom prst="rect">
            <a:avLst/>
          </a:prstGeom>
        </p:spPr>
        <p:txBody>
          <a:bodyPr wrap="square">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10.1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网络基础知识</a:t>
            </a:r>
          </a:p>
        </p:txBody>
      </p:sp>
      <p:cxnSp>
        <p:nvCxnSpPr>
          <p:cNvPr id="8" name="直接连接符 7"/>
          <p:cNvCxnSpPr/>
          <p:nvPr/>
        </p:nvCxnSpPr>
        <p:spPr>
          <a:xfrm>
            <a:off x="338455" y="523875"/>
            <a:ext cx="3468370" cy="0"/>
          </a:xfrm>
          <a:prstGeom prst="line">
            <a:avLst/>
          </a:prstGeom>
        </p:spPr>
        <p:style>
          <a:lnRef idx="2">
            <a:schemeClr val="accent5"/>
          </a:lnRef>
          <a:fillRef idx="0">
            <a:schemeClr val="accent5"/>
          </a:fillRef>
          <a:effectRef idx="1">
            <a:schemeClr val="accent5"/>
          </a:effectRef>
          <a:fontRef idx="minor">
            <a:schemeClr val="tx1"/>
          </a:fontRef>
        </p:style>
      </p:cxnSp>
      <p:pic>
        <p:nvPicPr>
          <p:cNvPr id="3" name="图片 2"/>
          <p:cNvPicPr>
            <a:picLocks noChangeAspect="1"/>
          </p:cNvPicPr>
          <p:nvPr>
            <p:custDataLst>
              <p:tags r:id="rId2"/>
            </p:custDataLst>
          </p:nvPr>
        </p:nvPicPr>
        <p:blipFill>
          <a:blip r:embed="rId5"/>
          <a:stretch>
            <a:fillRect/>
          </a:stretch>
        </p:blipFill>
        <p:spPr>
          <a:xfrm>
            <a:off x="597535" y="2087245"/>
            <a:ext cx="3935095" cy="2900045"/>
          </a:xfrm>
          <a:prstGeom prst="rect">
            <a:avLst/>
          </a:prstGeom>
        </p:spPr>
      </p:pic>
      <p:sp>
        <p:nvSpPr>
          <p:cNvPr id="7" name="文本框 6"/>
          <p:cNvSpPr txBox="1"/>
          <p:nvPr/>
        </p:nvSpPr>
        <p:spPr>
          <a:xfrm>
            <a:off x="4791710" y="2037715"/>
            <a:ext cx="3785235" cy="2999740"/>
          </a:xfrm>
          <a:prstGeom prst="rect">
            <a:avLst/>
          </a:prstGeom>
          <a:noFill/>
          <a:ln w="31750">
            <a:solidFill>
              <a:srgbClr val="FFC000"/>
            </a:solidFill>
            <a:prstDash val="dash"/>
          </a:ln>
        </p:spPr>
        <p:txBody>
          <a:bodyPr wrap="square" rtlCol="0" anchor="t">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该命令等价于“hostnamectl status”，不仅可以显示主机名称，还可查询内核版本、操作系统类型等信息。如果只需要查看静态、</a:t>
            </a:r>
            <a:r>
              <a:rPr lang="zh-CN" altLang="en-US" dirty="0">
                <a:solidFill>
                  <a:srgbClr val="FF0000"/>
                </a:solidFill>
                <a:latin typeface="微软雅黑" panose="020B0503020204020204" pitchFamily="34" charset="-122"/>
                <a:ea typeface="微软雅黑" panose="020B0503020204020204" pitchFamily="34" charset="-122"/>
              </a:rPr>
              <a:t>瞬态</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或灵活主机名，则分别使用</a:t>
            </a: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static”“</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transient”或</a:t>
            </a:r>
          </a:p>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pretty”选项。</a:t>
            </a:r>
          </a:p>
        </p:txBody>
      </p:sp>
      <p:sp>
        <p:nvSpPr>
          <p:cNvPr id="9" name="矩形 8"/>
          <p:cNvSpPr/>
          <p:nvPr/>
        </p:nvSpPr>
        <p:spPr>
          <a:xfrm>
            <a:off x="669290" y="631825"/>
            <a:ext cx="4191000" cy="460375"/>
          </a:xfrm>
          <a:prstGeom prst="rect">
            <a:avLst/>
          </a:prstGeom>
          <a:ln w="28575" cmpd="dbl">
            <a:solidFill>
              <a:schemeClr val="accent1">
                <a:shade val="50000"/>
              </a:schemeClr>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10.1.1 实例一：修改主机名称</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42315" y="1269365"/>
            <a:ext cx="7659370" cy="1337945"/>
          </a:xfrm>
          <a:prstGeom prst="rect">
            <a:avLst/>
          </a:prstGeom>
          <a:noFill/>
        </p:spPr>
        <p:txBody>
          <a:bodyPr wrap="square" rtlCol="0" anchor="t">
            <a:spAutoFit/>
          </a:bodyPr>
          <a:lstStyle/>
          <a:p>
            <a:pPr>
              <a:lnSpc>
                <a:spcPct val="150000"/>
              </a:lnSpc>
            </a:pPr>
            <a:r>
              <a:rPr lang="en-US" altLang="zh-CN" dirty="0">
                <a:solidFill>
                  <a:srgbClr val="FF0000"/>
                </a:solidFill>
                <a:latin typeface="微软雅黑" panose="020B0503020204020204" pitchFamily="34" charset="-122"/>
                <a:ea typeface="微软雅黑" panose="020B0503020204020204" pitchFamily="34" charset="-122"/>
              </a:rPr>
              <a:t>       </a:t>
            </a:r>
            <a:r>
              <a:rPr dirty="0">
                <a:solidFill>
                  <a:srgbClr val="FF0000"/>
                </a:solidFill>
                <a:latin typeface="微软雅黑" panose="020B0503020204020204" pitchFamily="34" charset="-122"/>
                <a:ea typeface="微软雅黑" panose="020B0503020204020204" pitchFamily="34" charset="-122"/>
              </a:rPr>
              <a:t>Icon name</a:t>
            </a:r>
            <a:r>
              <a:rPr dirty="0">
                <a:solidFill>
                  <a:schemeClr val="tx1"/>
                </a:solidFill>
                <a:latin typeface="微软雅黑" panose="020B0503020204020204" pitchFamily="34" charset="-122"/>
                <a:ea typeface="微软雅黑" panose="020B0503020204020204" pitchFamily="34" charset="-122"/>
              </a:rPr>
              <a:t>主机名一般在图形界面中会用到，</a:t>
            </a:r>
            <a:r>
              <a:rPr dirty="0">
                <a:solidFill>
                  <a:srgbClr val="FF0000"/>
                </a:solidFill>
                <a:latin typeface="微软雅黑" panose="020B0503020204020204" pitchFamily="34" charset="-122"/>
                <a:ea typeface="微软雅黑" panose="020B0503020204020204" pitchFamily="34" charset="-122"/>
              </a:rPr>
              <a:t>Chassis</a:t>
            </a:r>
            <a:r>
              <a:rPr dirty="0">
                <a:solidFill>
                  <a:schemeClr val="tx1"/>
                </a:solidFill>
                <a:latin typeface="微软雅黑" panose="020B0503020204020204" pitchFamily="34" charset="-122"/>
                <a:ea typeface="微软雅黑" panose="020B0503020204020204" pitchFamily="34" charset="-122"/>
              </a:rPr>
              <a:t>指定了主机的平台类型，如本机的是vm，还可以设置为desktop、laptop、server或 tablet。</a:t>
            </a:r>
          </a:p>
        </p:txBody>
      </p:sp>
      <p:sp>
        <p:nvSpPr>
          <p:cNvPr id="2" name="矩形 1"/>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658495" y="55245"/>
            <a:ext cx="3184525" cy="521970"/>
          </a:xfrm>
          <a:prstGeom prst="rect">
            <a:avLst/>
          </a:prstGeom>
        </p:spPr>
        <p:txBody>
          <a:bodyPr wrap="square">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10.1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网络基础知识</a:t>
            </a:r>
          </a:p>
        </p:txBody>
      </p:sp>
      <p:cxnSp>
        <p:nvCxnSpPr>
          <p:cNvPr id="8" name="直接连接符 7"/>
          <p:cNvCxnSpPr/>
          <p:nvPr/>
        </p:nvCxnSpPr>
        <p:spPr>
          <a:xfrm>
            <a:off x="338455" y="523875"/>
            <a:ext cx="3468370" cy="0"/>
          </a:xfrm>
          <a:prstGeom prst="line">
            <a:avLst/>
          </a:prstGeom>
        </p:spPr>
        <p:style>
          <a:lnRef idx="2">
            <a:schemeClr val="accent5"/>
          </a:lnRef>
          <a:fillRef idx="0">
            <a:schemeClr val="accent5"/>
          </a:fillRef>
          <a:effectRef idx="1">
            <a:schemeClr val="accent5"/>
          </a:effectRef>
          <a:fontRef idx="minor">
            <a:schemeClr val="tx1"/>
          </a:fontRef>
        </p:style>
      </p:cxnSp>
      <p:grpSp>
        <p:nvGrpSpPr>
          <p:cNvPr id="9" name="组合 8"/>
          <p:cNvGrpSpPr/>
          <p:nvPr/>
        </p:nvGrpSpPr>
        <p:grpSpPr>
          <a:xfrm>
            <a:off x="1740535" y="2724150"/>
            <a:ext cx="5663565" cy="2007870"/>
            <a:chOff x="3000" y="5121"/>
            <a:chExt cx="8400" cy="2978"/>
          </a:xfrm>
        </p:grpSpPr>
        <p:pic>
          <p:nvPicPr>
            <p:cNvPr id="3" name="图片 2"/>
            <p:cNvPicPr>
              <a:picLocks noChangeAspect="1"/>
            </p:cNvPicPr>
            <p:nvPr>
              <p:custDataLst>
                <p:tags r:id="rId2"/>
              </p:custDataLst>
            </p:nvPr>
          </p:nvPicPr>
          <p:blipFill>
            <a:blip r:embed="rId4"/>
            <a:srcRect t="86235"/>
            <a:stretch>
              <a:fillRect/>
            </a:stretch>
          </p:blipFill>
          <p:spPr>
            <a:xfrm>
              <a:off x="3000" y="6985"/>
              <a:ext cx="8400" cy="1115"/>
            </a:xfrm>
            <a:prstGeom prst="rect">
              <a:avLst/>
            </a:prstGeom>
          </p:spPr>
        </p:pic>
        <p:pic>
          <p:nvPicPr>
            <p:cNvPr id="7" name="图片 6"/>
            <p:cNvPicPr>
              <a:picLocks noChangeAspect="1"/>
            </p:cNvPicPr>
            <p:nvPr/>
          </p:nvPicPr>
          <p:blipFill>
            <a:blip r:embed="rId4"/>
            <a:srcRect b="74988"/>
            <a:stretch>
              <a:fillRect/>
            </a:stretch>
          </p:blipFill>
          <p:spPr>
            <a:xfrm>
              <a:off x="3000" y="5121"/>
              <a:ext cx="8400" cy="2026"/>
            </a:xfrm>
            <a:prstGeom prst="rect">
              <a:avLst/>
            </a:prstGeom>
          </p:spPr>
        </p:pic>
      </p:grpSp>
      <p:sp>
        <p:nvSpPr>
          <p:cNvPr id="10" name="矩形 9"/>
          <p:cNvSpPr/>
          <p:nvPr/>
        </p:nvSpPr>
        <p:spPr>
          <a:xfrm>
            <a:off x="669290" y="631825"/>
            <a:ext cx="4191000" cy="460375"/>
          </a:xfrm>
          <a:prstGeom prst="rect">
            <a:avLst/>
          </a:prstGeom>
          <a:ln w="28575" cmpd="dbl">
            <a:solidFill>
              <a:schemeClr val="accent1">
                <a:shade val="50000"/>
              </a:schemeClr>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10.1.1 实例一：修改主机名称</a:t>
            </a: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499360" y="1715770"/>
            <a:ext cx="1827530" cy="506730"/>
          </a:xfrm>
          <a:prstGeom prst="rect">
            <a:avLst/>
          </a:prstGeom>
          <a:noFill/>
        </p:spPr>
        <p:txBody>
          <a:bodyPr wrap="square" rtlCol="0" anchor="t">
            <a:spAutoFit/>
          </a:bodyPr>
          <a:lstStyle/>
          <a:p>
            <a:pPr>
              <a:lnSpc>
                <a:spcPct val="150000"/>
              </a:lnSpc>
            </a:pPr>
            <a:r>
              <a:rPr dirty="0">
                <a:latin typeface="微软雅黑" panose="020B0503020204020204" pitchFamily="34" charset="-122"/>
                <a:ea typeface="微软雅黑" panose="020B0503020204020204" pitchFamily="34" charset="-122"/>
              </a:rPr>
              <a:t>命令格式如下：</a:t>
            </a:r>
          </a:p>
        </p:txBody>
      </p:sp>
      <p:sp>
        <p:nvSpPr>
          <p:cNvPr id="2" name="矩形 1"/>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658495" y="55245"/>
            <a:ext cx="3184525" cy="521970"/>
          </a:xfrm>
          <a:prstGeom prst="rect">
            <a:avLst/>
          </a:prstGeom>
        </p:spPr>
        <p:txBody>
          <a:bodyPr wrap="square">
            <a:spAutoFit/>
          </a:bodyPr>
          <a:lstStyle/>
          <a:p>
            <a:r>
              <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10.1 </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网络基础知识</a:t>
            </a:r>
          </a:p>
        </p:txBody>
      </p:sp>
      <p:cxnSp>
        <p:nvCxnSpPr>
          <p:cNvPr id="8" name="直接连接符 7"/>
          <p:cNvCxnSpPr/>
          <p:nvPr/>
        </p:nvCxnSpPr>
        <p:spPr>
          <a:xfrm>
            <a:off x="338455" y="523875"/>
            <a:ext cx="3468370" cy="0"/>
          </a:xfrm>
          <a:prstGeom prst="line">
            <a:avLst/>
          </a:prstGeom>
        </p:spPr>
        <p:style>
          <a:lnRef idx="2">
            <a:schemeClr val="accent5"/>
          </a:lnRef>
          <a:fillRef idx="0">
            <a:schemeClr val="accent5"/>
          </a:fillRef>
          <a:effectRef idx="1">
            <a:schemeClr val="accent5"/>
          </a:effectRef>
          <a:fontRef idx="minor">
            <a:schemeClr val="tx1"/>
          </a:fontRef>
        </p:style>
      </p:cxnSp>
      <p:pic>
        <p:nvPicPr>
          <p:cNvPr id="3" name="图片 2"/>
          <p:cNvPicPr>
            <a:picLocks noChangeAspect="1"/>
          </p:cNvPicPr>
          <p:nvPr/>
        </p:nvPicPr>
        <p:blipFill>
          <a:blip r:embed="rId3"/>
          <a:stretch>
            <a:fillRect/>
          </a:stretch>
        </p:blipFill>
        <p:spPr>
          <a:xfrm>
            <a:off x="4572000" y="428610"/>
            <a:ext cx="4357718" cy="4357718"/>
          </a:xfrm>
          <a:prstGeom prst="rect">
            <a:avLst/>
          </a:prstGeom>
        </p:spPr>
      </p:pic>
      <p:sp>
        <p:nvSpPr>
          <p:cNvPr id="7" name="矩形 6"/>
          <p:cNvSpPr/>
          <p:nvPr/>
        </p:nvSpPr>
        <p:spPr>
          <a:xfrm>
            <a:off x="214282" y="642924"/>
            <a:ext cx="4191000" cy="460375"/>
          </a:xfrm>
          <a:prstGeom prst="rect">
            <a:avLst/>
          </a:prstGeom>
          <a:ln w="28575" cmpd="dbl">
            <a:solidFill>
              <a:schemeClr val="accent1">
                <a:shade val="50000"/>
              </a:schemeClr>
            </a:solidFill>
            <a:prstDash val="sysDot"/>
          </a:ln>
        </p:spPr>
        <p:txBody>
          <a:bodyPr wrap="square">
            <a:spAutoFit/>
          </a:bodyPr>
          <a:lstStyle/>
          <a:p>
            <a:r>
              <a:rPr sz="2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10.1.1 实例一：修改主机名称</a:t>
            </a:r>
          </a:p>
        </p:txBody>
      </p:sp>
      <p:sp>
        <p:nvSpPr>
          <p:cNvPr id="9" name="太阳形 8"/>
          <p:cNvSpPr/>
          <p:nvPr/>
        </p:nvSpPr>
        <p:spPr>
          <a:xfrm>
            <a:off x="669290" y="1212850"/>
            <a:ext cx="1511935" cy="1511935"/>
          </a:xfrm>
          <a:prstGeom prst="sun">
            <a:avLst/>
          </a:prstGeom>
          <a:ln>
            <a:solidFill>
              <a:srgbClr val="FFC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补充</a:t>
            </a:r>
          </a:p>
        </p:txBody>
      </p:sp>
      <p:sp>
        <p:nvSpPr>
          <p:cNvPr id="10" name="圆角右箭头 9"/>
          <p:cNvSpPr/>
          <p:nvPr/>
        </p:nvSpPr>
        <p:spPr>
          <a:xfrm rot="10800000" flipH="1">
            <a:off x="3709035" y="2222500"/>
            <a:ext cx="935990" cy="1223645"/>
          </a:xfrm>
          <a:prstGeom prst="ben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xmlns="" Requires="p14">
      <p:transition spd="med" p14:dur="699">
        <p:random/>
      </p:transition>
    </mc:Choice>
    <mc:Fallback>
      <p:transition spd="med">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第一PPT模板网-WWW.1PPT.COM"/>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100,&quot;width&quot;:10995}"/>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100,&quot;width&quot;:8400}"/>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477,&quot;width&quot;:7583}"/>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58,&quot;width&quot;:2050}"/>
</p:tagLst>
</file>

<file path=ppt/theme/theme1.xml><?xml version="1.0" encoding="utf-8"?>
<a:theme xmlns:a="http://schemas.openxmlformats.org/drawingml/2006/main" name="第一PPT，www.1ppt.com">
  <a:themeElements>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10.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11.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12.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13.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14.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15.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16.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17.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18.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19.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2.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20.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21.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22.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23.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24.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25.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26.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27.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28.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29.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3.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30.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31.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32.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33.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34.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35.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36.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37.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38.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39.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4.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40.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41.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42.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43.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44.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45.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46.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47.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48.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49.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5.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50.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51.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52.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53.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54.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55.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56.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57.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58.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59.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6.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60.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61.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7.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8.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9.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docProps/app.xml><?xml version="1.0" encoding="utf-8"?>
<Properties xmlns="http://schemas.openxmlformats.org/officeDocument/2006/extended-properties" xmlns:vt="http://schemas.openxmlformats.org/officeDocument/2006/docPropsVTypes">
  <TotalTime>500</TotalTime>
  <Words>3746</Words>
  <Application>Microsoft Office PowerPoint</Application>
  <PresentationFormat>全屏显示(16:9)</PresentationFormat>
  <Paragraphs>322</Paragraphs>
  <Slides>68</Slides>
  <Notes>4</Notes>
  <HiddenSlides>0</HiddenSlides>
  <MMClips>0</MMClips>
  <ScaleCrop>false</ScaleCrop>
  <HeadingPairs>
    <vt:vector size="4" baseType="variant">
      <vt:variant>
        <vt:lpstr>主题</vt:lpstr>
      </vt:variant>
      <vt:variant>
        <vt:i4>1</vt:i4>
      </vt:variant>
      <vt:variant>
        <vt:lpstr>幻灯片标题</vt:lpstr>
      </vt:variant>
      <vt:variant>
        <vt:i4>68</vt:i4>
      </vt:variant>
    </vt:vector>
  </HeadingPairs>
  <TitlesOfParts>
    <vt:vector size="69" baseType="lpstr">
      <vt:lpstr>第一PPT，www.1ppt.com</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vector>
  </TitlesOfParts>
  <Company>http://www.ypppt.com/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Think</cp:lastModifiedBy>
  <cp:revision>261</cp:revision>
  <dcterms:created xsi:type="dcterms:W3CDTF">2015-12-11T17:46:00Z</dcterms:created>
  <dcterms:modified xsi:type="dcterms:W3CDTF">2021-05-23T12:33:22Z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